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442" r:id="rId2"/>
    <p:sldId id="444" r:id="rId3"/>
    <p:sldId id="445" r:id="rId4"/>
    <p:sldId id="433" r:id="rId5"/>
    <p:sldId id="434" r:id="rId6"/>
    <p:sldId id="435" r:id="rId7"/>
    <p:sldId id="436" r:id="rId8"/>
    <p:sldId id="437" r:id="rId9"/>
    <p:sldId id="438" r:id="rId10"/>
    <p:sldId id="439" r:id="rId11"/>
    <p:sldId id="440" r:id="rId12"/>
    <p:sldId id="441" r:id="rId13"/>
    <p:sldId id="447" r:id="rId14"/>
    <p:sldId id="448" r:id="rId15"/>
    <p:sldId id="449" r:id="rId16"/>
    <p:sldId id="450" r:id="rId17"/>
    <p:sldId id="451" r:id="rId18"/>
    <p:sldId id="452" r:id="rId19"/>
    <p:sldId id="453" r:id="rId20"/>
    <p:sldId id="454" r:id="rId21"/>
    <p:sldId id="455" r:id="rId22"/>
    <p:sldId id="456" r:id="rId23"/>
    <p:sldId id="458" r:id="rId24"/>
    <p:sldId id="457" r:id="rId25"/>
    <p:sldId id="459" r:id="rId26"/>
    <p:sldId id="460" r:id="rId27"/>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F"/>
    <a:srgbClr val="FFFFCC"/>
    <a:srgbClr val="FFFFFF"/>
    <a:srgbClr val="000099"/>
    <a:srgbClr val="FEFBFF"/>
    <a:srgbClr val="FBF3FF"/>
    <a:srgbClr val="F6E5FF"/>
    <a:srgbClr val="F0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1762" autoAdjust="0"/>
  </p:normalViewPr>
  <p:slideViewPr>
    <p:cSldViewPr>
      <p:cViewPr varScale="1">
        <p:scale>
          <a:sx n="67" d="100"/>
          <a:sy n="67"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15B5ECDD-4148-800C-1295-84158BDBE076}"/>
              </a:ext>
            </a:extLst>
          </p:cNvPr>
          <p:cNvSpPr>
            <a:spLocks noGrp="1" noChangeArrowheads="1"/>
          </p:cNvSpPr>
          <p:nvPr>
            <p:ph type="hdr" sz="quarter"/>
          </p:nvPr>
        </p:nvSpPr>
        <p:spPr bwMode="auto">
          <a:xfrm>
            <a:off x="0" y="0"/>
            <a:ext cx="2949575" cy="498475"/>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defTabSz="915988" eaLnBrk="1" hangingPunct="1">
              <a:defRPr sz="1200">
                <a:latin typeface="Arial" charset="0"/>
                <a:cs typeface="Arial" charset="0"/>
              </a:defRPr>
            </a:lvl1pPr>
          </a:lstStyle>
          <a:p>
            <a:pPr>
              <a:defRPr/>
            </a:pPr>
            <a:endParaRPr lang="en-US"/>
          </a:p>
        </p:txBody>
      </p:sp>
      <p:sp>
        <p:nvSpPr>
          <p:cNvPr id="377859" name="Rectangle 3">
            <a:extLst>
              <a:ext uri="{FF2B5EF4-FFF2-40B4-BE49-F238E27FC236}">
                <a16:creationId xmlns:a16="http://schemas.microsoft.com/office/drawing/2014/main" id="{1CA48B24-F4E1-A2E8-3B98-0BC97FC83FBA}"/>
              </a:ext>
            </a:extLst>
          </p:cNvPr>
          <p:cNvSpPr>
            <a:spLocks noGrp="1" noChangeArrowheads="1"/>
          </p:cNvSpPr>
          <p:nvPr>
            <p:ph type="dt" idx="1"/>
          </p:nvPr>
        </p:nvSpPr>
        <p:spPr bwMode="auto">
          <a:xfrm>
            <a:off x="3856038" y="0"/>
            <a:ext cx="2949575" cy="498475"/>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algn="r" defTabSz="915988" eaLnBrk="1" hangingPunct="1">
              <a:defRPr sz="1200">
                <a:latin typeface="Arial" charset="0"/>
                <a:cs typeface="Arial" charset="0"/>
              </a:defRPr>
            </a:lvl1pPr>
          </a:lstStyle>
          <a:p>
            <a:pPr>
              <a:defRPr/>
            </a:pPr>
            <a:endParaRPr lang="en-US"/>
          </a:p>
        </p:txBody>
      </p:sp>
      <p:sp>
        <p:nvSpPr>
          <p:cNvPr id="29700" name="Rectangle 4">
            <a:extLst>
              <a:ext uri="{FF2B5EF4-FFF2-40B4-BE49-F238E27FC236}">
                <a16:creationId xmlns:a16="http://schemas.microsoft.com/office/drawing/2014/main" id="{6DA2A420-1B14-62F0-9377-F9971FF3797D}"/>
              </a:ext>
            </a:extLst>
          </p:cNvPr>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61" name="Rectangle 5">
            <a:extLst>
              <a:ext uri="{FF2B5EF4-FFF2-40B4-BE49-F238E27FC236}">
                <a16:creationId xmlns:a16="http://schemas.microsoft.com/office/drawing/2014/main" id="{386B0074-B708-2223-CD60-B8A80D34EEA0}"/>
              </a:ext>
            </a:extLst>
          </p:cNvPr>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7862" name="Rectangle 6">
            <a:extLst>
              <a:ext uri="{FF2B5EF4-FFF2-40B4-BE49-F238E27FC236}">
                <a16:creationId xmlns:a16="http://schemas.microsoft.com/office/drawing/2014/main" id="{7D62F76D-4591-0A19-D88B-1B207AE6C42F}"/>
              </a:ext>
            </a:extLst>
          </p:cNvPr>
          <p:cNvSpPr>
            <a:spLocks noGrp="1" noChangeArrowheads="1"/>
          </p:cNvSpPr>
          <p:nvPr>
            <p:ph type="ftr" sz="quarter" idx="4"/>
          </p:nvPr>
        </p:nvSpPr>
        <p:spPr bwMode="auto">
          <a:xfrm>
            <a:off x="0" y="9439275"/>
            <a:ext cx="2949575" cy="498475"/>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defTabSz="915988" eaLnBrk="1" hangingPunct="1">
              <a:defRPr sz="1200">
                <a:latin typeface="Arial" charset="0"/>
                <a:cs typeface="Arial" charset="0"/>
              </a:defRPr>
            </a:lvl1pPr>
          </a:lstStyle>
          <a:p>
            <a:pPr>
              <a:defRPr/>
            </a:pPr>
            <a:endParaRPr lang="en-US"/>
          </a:p>
        </p:txBody>
      </p:sp>
      <p:sp>
        <p:nvSpPr>
          <p:cNvPr id="377863" name="Rectangle 7">
            <a:extLst>
              <a:ext uri="{FF2B5EF4-FFF2-40B4-BE49-F238E27FC236}">
                <a16:creationId xmlns:a16="http://schemas.microsoft.com/office/drawing/2014/main" id="{2CD9D0B8-5969-7A34-8A87-D0C3FB707185}"/>
              </a:ext>
            </a:extLst>
          </p:cNvPr>
          <p:cNvSpPr>
            <a:spLocks noGrp="1" noChangeArrowheads="1"/>
          </p:cNvSpPr>
          <p:nvPr>
            <p:ph type="sldNum" sz="quarter" idx="5"/>
          </p:nvPr>
        </p:nvSpPr>
        <p:spPr bwMode="auto">
          <a:xfrm>
            <a:off x="3856038" y="9439275"/>
            <a:ext cx="2949575" cy="498475"/>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algn="r" defTabSz="915988" eaLnBrk="1" hangingPunct="1">
              <a:defRPr sz="1200"/>
            </a:lvl1pPr>
          </a:lstStyle>
          <a:p>
            <a:fld id="{6BD86C34-644F-40A3-8C14-2A65AF4A2C4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A3875D2-E5E5-FC56-2D23-D787F4E92E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40A5CF-C911-42A2-99BC-AC7539F41574}" type="slidenum">
              <a:rPr lang="en-US" altLang="en-US"/>
              <a:pPr/>
              <a:t>4</a:t>
            </a:fld>
            <a:endParaRPr lang="en-US" altLang="en-US"/>
          </a:p>
        </p:txBody>
      </p:sp>
      <p:sp>
        <p:nvSpPr>
          <p:cNvPr id="30723" name="Rectangle 2">
            <a:extLst>
              <a:ext uri="{FF2B5EF4-FFF2-40B4-BE49-F238E27FC236}">
                <a16:creationId xmlns:a16="http://schemas.microsoft.com/office/drawing/2014/main" id="{047DB20B-A100-0B07-801D-BD3855CEA36D}"/>
              </a:ext>
            </a:extLst>
          </p:cNvPr>
          <p:cNvSpPr>
            <a:spLocks noGrp="1" noRot="1" noChangeAspect="1" noChangeArrowheads="1" noTextEdit="1"/>
          </p:cNvSpPr>
          <p:nvPr>
            <p:ph type="sldImg"/>
          </p:nvPr>
        </p:nvSpPr>
        <p:spPr>
          <a:xfrm>
            <a:off x="919163" y="755650"/>
            <a:ext cx="4970462" cy="3727450"/>
          </a:xfrm>
          <a:ln/>
        </p:spPr>
      </p:sp>
      <p:sp>
        <p:nvSpPr>
          <p:cNvPr id="30724" name="Rectangle 3">
            <a:extLst>
              <a:ext uri="{FF2B5EF4-FFF2-40B4-BE49-F238E27FC236}">
                <a16:creationId xmlns:a16="http://schemas.microsoft.com/office/drawing/2014/main" id="{0136F158-ADBD-ACD4-D0E7-90DA40A2E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3BDB9CF-9251-9CBF-19E0-4F5CA7B4C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E7AB78-F054-43B0-AE65-D8B0D21A1EB1}" type="slidenum">
              <a:rPr lang="en-US" altLang="en-US"/>
              <a:pPr/>
              <a:t>5</a:t>
            </a:fld>
            <a:endParaRPr lang="en-US" altLang="en-US"/>
          </a:p>
        </p:txBody>
      </p:sp>
      <p:sp>
        <p:nvSpPr>
          <p:cNvPr id="31747" name="Rectangle 2">
            <a:extLst>
              <a:ext uri="{FF2B5EF4-FFF2-40B4-BE49-F238E27FC236}">
                <a16:creationId xmlns:a16="http://schemas.microsoft.com/office/drawing/2014/main" id="{FBF96EBC-81B6-DC0C-FD01-9A2BD75437DA}"/>
              </a:ext>
            </a:extLst>
          </p:cNvPr>
          <p:cNvSpPr>
            <a:spLocks noGrp="1" noRot="1" noChangeAspect="1" noChangeArrowheads="1" noTextEdit="1"/>
          </p:cNvSpPr>
          <p:nvPr>
            <p:ph type="sldImg"/>
          </p:nvPr>
        </p:nvSpPr>
        <p:spPr>
          <a:xfrm>
            <a:off x="919163" y="755650"/>
            <a:ext cx="4970462" cy="3727450"/>
          </a:xfrm>
          <a:ln/>
        </p:spPr>
      </p:sp>
      <p:sp>
        <p:nvSpPr>
          <p:cNvPr id="31748" name="Rectangle 3">
            <a:extLst>
              <a:ext uri="{FF2B5EF4-FFF2-40B4-BE49-F238E27FC236}">
                <a16:creationId xmlns:a16="http://schemas.microsoft.com/office/drawing/2014/main" id="{23E8E03D-60B1-1521-5F22-7F929643A9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5A39F6A-2828-7093-CE80-7F48070A5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E966E9-4585-4AA7-8265-2561770B5548}" type="slidenum">
              <a:rPr lang="en-US" altLang="en-US"/>
              <a:pPr/>
              <a:t>6</a:t>
            </a:fld>
            <a:endParaRPr lang="en-US" altLang="en-US"/>
          </a:p>
        </p:txBody>
      </p:sp>
      <p:sp>
        <p:nvSpPr>
          <p:cNvPr id="32771" name="Rectangle 2">
            <a:extLst>
              <a:ext uri="{FF2B5EF4-FFF2-40B4-BE49-F238E27FC236}">
                <a16:creationId xmlns:a16="http://schemas.microsoft.com/office/drawing/2014/main" id="{F4F7DAFA-98C7-412D-77AF-2E9A5234D3A3}"/>
              </a:ext>
            </a:extLst>
          </p:cNvPr>
          <p:cNvSpPr>
            <a:spLocks noGrp="1" noRot="1" noChangeAspect="1" noChangeArrowheads="1" noTextEdit="1"/>
          </p:cNvSpPr>
          <p:nvPr>
            <p:ph type="sldImg"/>
          </p:nvPr>
        </p:nvSpPr>
        <p:spPr>
          <a:xfrm>
            <a:off x="919163" y="755650"/>
            <a:ext cx="4970462" cy="3727450"/>
          </a:xfrm>
          <a:ln/>
        </p:spPr>
      </p:sp>
      <p:sp>
        <p:nvSpPr>
          <p:cNvPr id="32772" name="Rectangle 3">
            <a:extLst>
              <a:ext uri="{FF2B5EF4-FFF2-40B4-BE49-F238E27FC236}">
                <a16:creationId xmlns:a16="http://schemas.microsoft.com/office/drawing/2014/main" id="{4E80CF5E-25D9-8505-6365-CE0E91C5E9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49BB7DE-CC27-710B-411B-A852E9D600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0F7D2D-D01C-4E56-B8C7-F1378DD08418}" type="slidenum">
              <a:rPr lang="en-US" altLang="en-US"/>
              <a:pPr/>
              <a:t>7</a:t>
            </a:fld>
            <a:endParaRPr lang="en-US" altLang="en-US"/>
          </a:p>
        </p:txBody>
      </p:sp>
      <p:sp>
        <p:nvSpPr>
          <p:cNvPr id="33795" name="Rectangle 2">
            <a:extLst>
              <a:ext uri="{FF2B5EF4-FFF2-40B4-BE49-F238E27FC236}">
                <a16:creationId xmlns:a16="http://schemas.microsoft.com/office/drawing/2014/main" id="{91198F7D-BD03-38F3-E04E-71EB274D51AA}"/>
              </a:ext>
            </a:extLst>
          </p:cNvPr>
          <p:cNvSpPr>
            <a:spLocks noGrp="1" noRot="1" noChangeAspect="1" noChangeArrowheads="1" noTextEdit="1"/>
          </p:cNvSpPr>
          <p:nvPr>
            <p:ph type="sldImg"/>
          </p:nvPr>
        </p:nvSpPr>
        <p:spPr>
          <a:xfrm>
            <a:off x="919163" y="755650"/>
            <a:ext cx="4970462" cy="3727450"/>
          </a:xfrm>
          <a:ln/>
        </p:spPr>
      </p:sp>
      <p:sp>
        <p:nvSpPr>
          <p:cNvPr id="33796" name="Rectangle 3">
            <a:extLst>
              <a:ext uri="{FF2B5EF4-FFF2-40B4-BE49-F238E27FC236}">
                <a16:creationId xmlns:a16="http://schemas.microsoft.com/office/drawing/2014/main" id="{FA99D261-61D8-6D7F-1DE1-278D46B133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4DE3808-F321-168F-A592-240D12D272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7AAEB2-2494-4290-A864-9B8FEC5E5370}" type="slidenum">
              <a:rPr lang="en-US" altLang="en-US"/>
              <a:pPr/>
              <a:t>8</a:t>
            </a:fld>
            <a:endParaRPr lang="en-US" altLang="en-US"/>
          </a:p>
        </p:txBody>
      </p:sp>
      <p:sp>
        <p:nvSpPr>
          <p:cNvPr id="34819" name="Rectangle 2">
            <a:extLst>
              <a:ext uri="{FF2B5EF4-FFF2-40B4-BE49-F238E27FC236}">
                <a16:creationId xmlns:a16="http://schemas.microsoft.com/office/drawing/2014/main" id="{33FE933E-4F43-F4D8-7C32-E269E10EDC23}"/>
              </a:ext>
            </a:extLst>
          </p:cNvPr>
          <p:cNvSpPr>
            <a:spLocks noGrp="1" noRot="1" noChangeAspect="1" noChangeArrowheads="1" noTextEdit="1"/>
          </p:cNvSpPr>
          <p:nvPr>
            <p:ph type="sldImg"/>
          </p:nvPr>
        </p:nvSpPr>
        <p:spPr>
          <a:xfrm>
            <a:off x="919163" y="755650"/>
            <a:ext cx="4970462" cy="3727450"/>
          </a:xfrm>
          <a:ln/>
        </p:spPr>
      </p:sp>
      <p:sp>
        <p:nvSpPr>
          <p:cNvPr id="34820" name="Rectangle 3">
            <a:extLst>
              <a:ext uri="{FF2B5EF4-FFF2-40B4-BE49-F238E27FC236}">
                <a16:creationId xmlns:a16="http://schemas.microsoft.com/office/drawing/2014/main" id="{CE0C1FD9-7D3E-25DC-FC82-872657709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1BE7C1A-0788-0668-D1A1-33900D8D1F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388ED2-C315-4241-92EB-D7D245A7AE9F}" type="slidenum">
              <a:rPr lang="en-US" altLang="en-US"/>
              <a:pPr/>
              <a:t>9</a:t>
            </a:fld>
            <a:endParaRPr lang="en-US" altLang="en-US"/>
          </a:p>
        </p:txBody>
      </p:sp>
      <p:sp>
        <p:nvSpPr>
          <p:cNvPr id="35843" name="Rectangle 2">
            <a:extLst>
              <a:ext uri="{FF2B5EF4-FFF2-40B4-BE49-F238E27FC236}">
                <a16:creationId xmlns:a16="http://schemas.microsoft.com/office/drawing/2014/main" id="{AEEF35E4-E71F-D9D2-52CA-115F67DB2F6F}"/>
              </a:ext>
            </a:extLst>
          </p:cNvPr>
          <p:cNvSpPr>
            <a:spLocks noGrp="1" noRot="1" noChangeAspect="1" noChangeArrowheads="1" noTextEdit="1"/>
          </p:cNvSpPr>
          <p:nvPr>
            <p:ph type="sldImg"/>
          </p:nvPr>
        </p:nvSpPr>
        <p:spPr>
          <a:xfrm>
            <a:off x="919163" y="755650"/>
            <a:ext cx="4970462" cy="3727450"/>
          </a:xfrm>
          <a:ln/>
        </p:spPr>
      </p:sp>
      <p:sp>
        <p:nvSpPr>
          <p:cNvPr id="35844" name="Rectangle 3">
            <a:extLst>
              <a:ext uri="{FF2B5EF4-FFF2-40B4-BE49-F238E27FC236}">
                <a16:creationId xmlns:a16="http://schemas.microsoft.com/office/drawing/2014/main" id="{A34E7D33-160F-4B64-451F-DBC49198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97803FD-4FB7-66F7-2421-DBD2255EC0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DBB6D2-10EA-4FE6-A586-1AB8AA8036A5}" type="slidenum">
              <a:rPr lang="en-US" altLang="en-US"/>
              <a:pPr/>
              <a:t>10</a:t>
            </a:fld>
            <a:endParaRPr lang="en-US" altLang="en-US"/>
          </a:p>
        </p:txBody>
      </p:sp>
      <p:sp>
        <p:nvSpPr>
          <p:cNvPr id="36867" name="Rectangle 2">
            <a:extLst>
              <a:ext uri="{FF2B5EF4-FFF2-40B4-BE49-F238E27FC236}">
                <a16:creationId xmlns:a16="http://schemas.microsoft.com/office/drawing/2014/main" id="{A92938D3-7DFB-CF81-951A-7ECC25E53A12}"/>
              </a:ext>
            </a:extLst>
          </p:cNvPr>
          <p:cNvSpPr>
            <a:spLocks noGrp="1" noRot="1" noChangeAspect="1" noChangeArrowheads="1" noTextEdit="1"/>
          </p:cNvSpPr>
          <p:nvPr>
            <p:ph type="sldImg"/>
          </p:nvPr>
        </p:nvSpPr>
        <p:spPr>
          <a:xfrm>
            <a:off x="919163" y="755650"/>
            <a:ext cx="4970462" cy="3727450"/>
          </a:xfrm>
          <a:ln/>
        </p:spPr>
      </p:sp>
      <p:sp>
        <p:nvSpPr>
          <p:cNvPr id="36868" name="Rectangle 3">
            <a:extLst>
              <a:ext uri="{FF2B5EF4-FFF2-40B4-BE49-F238E27FC236}">
                <a16:creationId xmlns:a16="http://schemas.microsoft.com/office/drawing/2014/main" id="{31970FF7-9A7F-654E-4139-0C845F586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472AF23-A9D6-E26B-911A-0DE0D1508A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8D5A79-CFAF-4886-BA02-E00E520B6F9D}" type="slidenum">
              <a:rPr lang="en-US" altLang="en-US"/>
              <a:pPr/>
              <a:t>11</a:t>
            </a:fld>
            <a:endParaRPr lang="en-US" altLang="en-US"/>
          </a:p>
        </p:txBody>
      </p:sp>
      <p:sp>
        <p:nvSpPr>
          <p:cNvPr id="37891" name="Rectangle 2">
            <a:extLst>
              <a:ext uri="{FF2B5EF4-FFF2-40B4-BE49-F238E27FC236}">
                <a16:creationId xmlns:a16="http://schemas.microsoft.com/office/drawing/2014/main" id="{EECD4810-AFEA-A0DB-F53C-6D93B9E0C068}"/>
              </a:ext>
            </a:extLst>
          </p:cNvPr>
          <p:cNvSpPr>
            <a:spLocks noGrp="1" noRot="1" noChangeAspect="1" noChangeArrowheads="1" noTextEdit="1"/>
          </p:cNvSpPr>
          <p:nvPr>
            <p:ph type="sldImg"/>
          </p:nvPr>
        </p:nvSpPr>
        <p:spPr>
          <a:xfrm>
            <a:off x="919163" y="755650"/>
            <a:ext cx="4970462" cy="3727450"/>
          </a:xfrm>
          <a:ln/>
        </p:spPr>
      </p:sp>
      <p:sp>
        <p:nvSpPr>
          <p:cNvPr id="37892" name="Rectangle 3">
            <a:extLst>
              <a:ext uri="{FF2B5EF4-FFF2-40B4-BE49-F238E27FC236}">
                <a16:creationId xmlns:a16="http://schemas.microsoft.com/office/drawing/2014/main" id="{F1960C09-BA61-0E3A-8C27-64ECBD279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A58071-001D-F7C2-6B61-EFA9B7B76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51156A-76A6-4626-9AEB-74FAE651ED86}" type="slidenum">
              <a:rPr lang="en-US" altLang="en-US"/>
              <a:pPr/>
              <a:t>12</a:t>
            </a:fld>
            <a:endParaRPr lang="en-US" altLang="en-US"/>
          </a:p>
        </p:txBody>
      </p:sp>
      <p:sp>
        <p:nvSpPr>
          <p:cNvPr id="38915" name="Rectangle 2">
            <a:extLst>
              <a:ext uri="{FF2B5EF4-FFF2-40B4-BE49-F238E27FC236}">
                <a16:creationId xmlns:a16="http://schemas.microsoft.com/office/drawing/2014/main" id="{F69DCCBD-A134-D346-C130-9E4C1658125B}"/>
              </a:ext>
            </a:extLst>
          </p:cNvPr>
          <p:cNvSpPr>
            <a:spLocks noGrp="1" noRot="1" noChangeAspect="1" noChangeArrowheads="1" noTextEdit="1"/>
          </p:cNvSpPr>
          <p:nvPr>
            <p:ph type="sldImg"/>
          </p:nvPr>
        </p:nvSpPr>
        <p:spPr>
          <a:xfrm>
            <a:off x="919163" y="755650"/>
            <a:ext cx="4970462" cy="3727450"/>
          </a:xfrm>
          <a:ln/>
        </p:spPr>
      </p:sp>
      <p:sp>
        <p:nvSpPr>
          <p:cNvPr id="38916" name="Rectangle 3">
            <a:extLst>
              <a:ext uri="{FF2B5EF4-FFF2-40B4-BE49-F238E27FC236}">
                <a16:creationId xmlns:a16="http://schemas.microsoft.com/office/drawing/2014/main" id="{B15EA4E2-BBFB-B864-F94C-F266E33C59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A88DA02-6B8D-82A1-0F81-EE8BC18B2F87}"/>
              </a:ext>
            </a:extLst>
          </p:cNvPr>
          <p:cNvGrpSpPr>
            <a:grpSpLocks/>
          </p:cNvGrpSpPr>
          <p:nvPr/>
        </p:nvGrpSpPr>
        <p:grpSpPr bwMode="auto">
          <a:xfrm>
            <a:off x="1658938" y="1600200"/>
            <a:ext cx="6837362" cy="3200400"/>
            <a:chOff x="1045" y="1008"/>
            <a:chExt cx="4307" cy="2016"/>
          </a:xfrm>
        </p:grpSpPr>
        <p:sp>
          <p:nvSpPr>
            <p:cNvPr id="3" name="Oval 3">
              <a:extLst>
                <a:ext uri="{FF2B5EF4-FFF2-40B4-BE49-F238E27FC236}">
                  <a16:creationId xmlns:a16="http://schemas.microsoft.com/office/drawing/2014/main" id="{B204D40E-5422-D8D6-F67B-3D8CD404DC76}"/>
                </a:ext>
              </a:extLst>
            </p:cNvPr>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4" name="Oval 4">
              <a:extLst>
                <a:ext uri="{FF2B5EF4-FFF2-40B4-BE49-F238E27FC236}">
                  <a16:creationId xmlns:a16="http://schemas.microsoft.com/office/drawing/2014/main" id="{D3A65D37-3BE8-CD33-B001-9FA55BC37F3F}"/>
                </a:ext>
              </a:extLst>
            </p:cNvPr>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5" name="Oval 5">
              <a:extLst>
                <a:ext uri="{FF2B5EF4-FFF2-40B4-BE49-F238E27FC236}">
                  <a16:creationId xmlns:a16="http://schemas.microsoft.com/office/drawing/2014/main" id="{874FC68C-31C4-455A-BD53-959195D6622E}"/>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6" name="Oval 6">
              <a:extLst>
                <a:ext uri="{FF2B5EF4-FFF2-40B4-BE49-F238E27FC236}">
                  <a16:creationId xmlns:a16="http://schemas.microsoft.com/office/drawing/2014/main" id="{778BF961-3F69-3E7C-FBF7-4DDAA85E9E67}"/>
                </a:ext>
              </a:extLst>
            </p:cNvPr>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7" name="Oval 7">
              <a:extLst>
                <a:ext uri="{FF2B5EF4-FFF2-40B4-BE49-F238E27FC236}">
                  <a16:creationId xmlns:a16="http://schemas.microsoft.com/office/drawing/2014/main" id="{37F6495F-E59E-3720-B703-FDCAFDCC3A84}"/>
                </a:ext>
              </a:extLst>
            </p:cNvPr>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8" name="Oval 8">
              <a:extLst>
                <a:ext uri="{FF2B5EF4-FFF2-40B4-BE49-F238E27FC236}">
                  <a16:creationId xmlns:a16="http://schemas.microsoft.com/office/drawing/2014/main" id="{EE8EB711-291A-A928-85A5-41AE581DB0DA}"/>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grpSp>
      <p:sp>
        <p:nvSpPr>
          <p:cNvPr id="10036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0036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9" name="Rectangle 9">
            <a:extLst>
              <a:ext uri="{FF2B5EF4-FFF2-40B4-BE49-F238E27FC236}">
                <a16:creationId xmlns:a16="http://schemas.microsoft.com/office/drawing/2014/main" id="{DFC96653-7414-242E-DB8D-5B14D0A3C12A}"/>
              </a:ext>
            </a:extLst>
          </p:cNvPr>
          <p:cNvSpPr>
            <a:spLocks noGrp="1" noChangeArrowheads="1"/>
          </p:cNvSpPr>
          <p:nvPr>
            <p:ph type="dt" sz="half" idx="10"/>
          </p:nvPr>
        </p:nvSpPr>
        <p:spPr/>
        <p:txBody>
          <a:bodyPr/>
          <a:lstStyle>
            <a:lvl1pPr>
              <a:defRPr/>
            </a:lvl1pPr>
          </a:lstStyle>
          <a:p>
            <a:pPr>
              <a:defRPr/>
            </a:pPr>
            <a:fld id="{7498E407-B233-4CC1-A1CF-6E5BE0DDAED7}" type="datetimeFigureOut">
              <a:rPr lang="en-US"/>
              <a:pPr>
                <a:defRPr/>
              </a:pPr>
              <a:t>10/8/22</a:t>
            </a:fld>
            <a:endParaRPr lang="en-US"/>
          </a:p>
        </p:txBody>
      </p:sp>
      <p:sp>
        <p:nvSpPr>
          <p:cNvPr id="10" name="Rectangle 10">
            <a:extLst>
              <a:ext uri="{FF2B5EF4-FFF2-40B4-BE49-F238E27FC236}">
                <a16:creationId xmlns:a16="http://schemas.microsoft.com/office/drawing/2014/main" id="{C7DCD6A6-31D5-B830-2B98-0EBC09B535BC}"/>
              </a:ext>
            </a:extLst>
          </p:cNvPr>
          <p:cNvSpPr>
            <a:spLocks noGrp="1" noChangeArrowheads="1"/>
          </p:cNvSpPr>
          <p:nvPr>
            <p:ph type="ftr" sz="quarter" idx="11"/>
          </p:nvPr>
        </p:nvSpPr>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09B6640F-7451-C926-C31C-E1392191564B}"/>
              </a:ext>
            </a:extLst>
          </p:cNvPr>
          <p:cNvSpPr>
            <a:spLocks noGrp="1" noChangeArrowheads="1"/>
          </p:cNvSpPr>
          <p:nvPr>
            <p:ph type="sldNum" sz="quarter" idx="12"/>
          </p:nvPr>
        </p:nvSpPr>
        <p:spPr/>
        <p:txBody>
          <a:bodyPr/>
          <a:lstStyle>
            <a:lvl1pPr>
              <a:defRPr/>
            </a:lvl1pPr>
          </a:lstStyle>
          <a:p>
            <a:fld id="{673F4AF8-7293-45B6-9658-8AACBE777F93}" type="slidenum">
              <a:rPr lang="en-US" altLang="en-US"/>
              <a:pPr/>
              <a:t>‹#›</a:t>
            </a:fld>
            <a:endParaRPr lang="en-US" altLang="en-US"/>
          </a:p>
        </p:txBody>
      </p:sp>
    </p:spTree>
    <p:extLst>
      <p:ext uri="{BB962C8B-B14F-4D97-AF65-F5344CB8AC3E}">
        <p14:creationId xmlns:p14="http://schemas.microsoft.com/office/powerpoint/2010/main" val="317671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B1D81FB4-A164-F401-09E2-679302468E58}"/>
              </a:ext>
            </a:extLst>
          </p:cNvPr>
          <p:cNvSpPr>
            <a:spLocks noGrp="1" noChangeArrowheads="1"/>
          </p:cNvSpPr>
          <p:nvPr>
            <p:ph type="dt" sz="half" idx="10"/>
          </p:nvPr>
        </p:nvSpPr>
        <p:spPr>
          <a:ln/>
        </p:spPr>
        <p:txBody>
          <a:bodyPr/>
          <a:lstStyle>
            <a:lvl1pPr>
              <a:defRPr/>
            </a:lvl1pPr>
          </a:lstStyle>
          <a:p>
            <a:pPr>
              <a:defRPr/>
            </a:pPr>
            <a:fld id="{B9D50419-FEDD-4864-A139-34CAA112979B}" type="datetimeFigureOut">
              <a:rPr lang="en-US"/>
              <a:pPr>
                <a:defRPr/>
              </a:pPr>
              <a:t>10/8/22</a:t>
            </a:fld>
            <a:endParaRPr lang="en-US"/>
          </a:p>
        </p:txBody>
      </p:sp>
      <p:sp>
        <p:nvSpPr>
          <p:cNvPr id="5" name="Rectangle 10">
            <a:extLst>
              <a:ext uri="{FF2B5EF4-FFF2-40B4-BE49-F238E27FC236}">
                <a16:creationId xmlns:a16="http://schemas.microsoft.com/office/drawing/2014/main" id="{1ABD2684-CE1E-101E-4056-FF8C8A458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36CD358-9D27-2D11-18A3-D64C93BDF003}"/>
              </a:ext>
            </a:extLst>
          </p:cNvPr>
          <p:cNvSpPr>
            <a:spLocks noGrp="1" noChangeArrowheads="1"/>
          </p:cNvSpPr>
          <p:nvPr>
            <p:ph type="sldNum" sz="quarter" idx="12"/>
          </p:nvPr>
        </p:nvSpPr>
        <p:spPr>
          <a:ln/>
        </p:spPr>
        <p:txBody>
          <a:bodyPr/>
          <a:lstStyle>
            <a:lvl1pPr>
              <a:defRPr/>
            </a:lvl1pPr>
          </a:lstStyle>
          <a:p>
            <a:fld id="{04136EC0-AF3F-4098-B516-5258DFDBCA43}" type="slidenum">
              <a:rPr lang="en-US" altLang="en-US"/>
              <a:pPr/>
              <a:t>‹#›</a:t>
            </a:fld>
            <a:endParaRPr lang="en-US" altLang="en-US"/>
          </a:p>
        </p:txBody>
      </p:sp>
    </p:spTree>
    <p:extLst>
      <p:ext uri="{BB962C8B-B14F-4D97-AF65-F5344CB8AC3E}">
        <p14:creationId xmlns:p14="http://schemas.microsoft.com/office/powerpoint/2010/main" val="127013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F88411D9-90C9-D062-E47D-60030E05DAE7}"/>
              </a:ext>
            </a:extLst>
          </p:cNvPr>
          <p:cNvSpPr>
            <a:spLocks noGrp="1" noChangeArrowheads="1"/>
          </p:cNvSpPr>
          <p:nvPr>
            <p:ph type="dt" sz="half" idx="10"/>
          </p:nvPr>
        </p:nvSpPr>
        <p:spPr>
          <a:ln/>
        </p:spPr>
        <p:txBody>
          <a:bodyPr/>
          <a:lstStyle>
            <a:lvl1pPr>
              <a:defRPr/>
            </a:lvl1pPr>
          </a:lstStyle>
          <a:p>
            <a:pPr>
              <a:defRPr/>
            </a:pPr>
            <a:fld id="{8C87A0F4-C4F6-46A7-8BC2-602DE102FCEF}" type="datetimeFigureOut">
              <a:rPr lang="en-US"/>
              <a:pPr>
                <a:defRPr/>
              </a:pPr>
              <a:t>10/8/22</a:t>
            </a:fld>
            <a:endParaRPr lang="en-US"/>
          </a:p>
        </p:txBody>
      </p:sp>
      <p:sp>
        <p:nvSpPr>
          <p:cNvPr id="5" name="Rectangle 10">
            <a:extLst>
              <a:ext uri="{FF2B5EF4-FFF2-40B4-BE49-F238E27FC236}">
                <a16:creationId xmlns:a16="http://schemas.microsoft.com/office/drawing/2014/main" id="{D7EB9713-31A1-8BD6-C734-8D911D639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D2B98BE6-E749-5596-B5A9-D38DA84C63A2}"/>
              </a:ext>
            </a:extLst>
          </p:cNvPr>
          <p:cNvSpPr>
            <a:spLocks noGrp="1" noChangeArrowheads="1"/>
          </p:cNvSpPr>
          <p:nvPr>
            <p:ph type="sldNum" sz="quarter" idx="12"/>
          </p:nvPr>
        </p:nvSpPr>
        <p:spPr>
          <a:ln/>
        </p:spPr>
        <p:txBody>
          <a:bodyPr/>
          <a:lstStyle>
            <a:lvl1pPr>
              <a:defRPr/>
            </a:lvl1pPr>
          </a:lstStyle>
          <a:p>
            <a:fld id="{1B9B0FD1-53E8-4D05-9326-17E374C85A4F}" type="slidenum">
              <a:rPr lang="en-US" altLang="en-US"/>
              <a:pPr/>
              <a:t>‹#›</a:t>
            </a:fld>
            <a:endParaRPr lang="en-US" altLang="en-US"/>
          </a:p>
        </p:txBody>
      </p:sp>
    </p:spTree>
    <p:extLst>
      <p:ext uri="{BB962C8B-B14F-4D97-AF65-F5344CB8AC3E}">
        <p14:creationId xmlns:p14="http://schemas.microsoft.com/office/powerpoint/2010/main" val="135050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a:extLst>
              <a:ext uri="{FF2B5EF4-FFF2-40B4-BE49-F238E27FC236}">
                <a16:creationId xmlns:a16="http://schemas.microsoft.com/office/drawing/2014/main" id="{FB676B37-3A07-38C1-3937-CAF1F15F1269}"/>
              </a:ext>
            </a:extLst>
          </p:cNvPr>
          <p:cNvSpPr>
            <a:spLocks noGrp="1" noChangeArrowheads="1"/>
          </p:cNvSpPr>
          <p:nvPr>
            <p:ph type="dt" sz="half" idx="10"/>
          </p:nvPr>
        </p:nvSpPr>
        <p:spPr>
          <a:ln/>
        </p:spPr>
        <p:txBody>
          <a:bodyPr/>
          <a:lstStyle>
            <a:lvl1pPr>
              <a:defRPr/>
            </a:lvl1pPr>
          </a:lstStyle>
          <a:p>
            <a:pPr>
              <a:defRPr/>
            </a:pPr>
            <a:fld id="{2D8152D0-EFB9-45BB-899D-4E9D180E0A99}" type="datetimeFigureOut">
              <a:rPr lang="en-US"/>
              <a:pPr>
                <a:defRPr/>
              </a:pPr>
              <a:t>10/8/22</a:t>
            </a:fld>
            <a:endParaRPr lang="en-US"/>
          </a:p>
        </p:txBody>
      </p:sp>
      <p:sp>
        <p:nvSpPr>
          <p:cNvPr id="6" name="Rectangle 10">
            <a:extLst>
              <a:ext uri="{FF2B5EF4-FFF2-40B4-BE49-F238E27FC236}">
                <a16:creationId xmlns:a16="http://schemas.microsoft.com/office/drawing/2014/main" id="{E66FD473-B28D-96F8-5C3C-8D8AADE10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8B00A552-6A56-6DFD-115E-63328A86C680}"/>
              </a:ext>
            </a:extLst>
          </p:cNvPr>
          <p:cNvSpPr>
            <a:spLocks noGrp="1" noChangeArrowheads="1"/>
          </p:cNvSpPr>
          <p:nvPr>
            <p:ph type="sldNum" sz="quarter" idx="12"/>
          </p:nvPr>
        </p:nvSpPr>
        <p:spPr>
          <a:ln/>
        </p:spPr>
        <p:txBody>
          <a:bodyPr/>
          <a:lstStyle>
            <a:lvl1pPr>
              <a:defRPr/>
            </a:lvl1pPr>
          </a:lstStyle>
          <a:p>
            <a:fld id="{36DF576F-F3FE-42DA-96FD-B7F450016C9D}" type="slidenum">
              <a:rPr lang="en-US" altLang="en-US"/>
              <a:pPr/>
              <a:t>‹#›</a:t>
            </a:fld>
            <a:endParaRPr lang="en-US" altLang="en-US"/>
          </a:p>
        </p:txBody>
      </p:sp>
    </p:spTree>
    <p:extLst>
      <p:ext uri="{BB962C8B-B14F-4D97-AF65-F5344CB8AC3E}">
        <p14:creationId xmlns:p14="http://schemas.microsoft.com/office/powerpoint/2010/main" val="393884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4EDA90C3-2142-273D-5D6B-A8F0BB8273B4}"/>
              </a:ext>
            </a:extLst>
          </p:cNvPr>
          <p:cNvSpPr>
            <a:spLocks noGrp="1" noChangeArrowheads="1"/>
          </p:cNvSpPr>
          <p:nvPr>
            <p:ph type="dt" sz="half" idx="10"/>
          </p:nvPr>
        </p:nvSpPr>
        <p:spPr>
          <a:ln/>
        </p:spPr>
        <p:txBody>
          <a:bodyPr/>
          <a:lstStyle>
            <a:lvl1pPr>
              <a:defRPr/>
            </a:lvl1pPr>
          </a:lstStyle>
          <a:p>
            <a:pPr>
              <a:defRPr/>
            </a:pPr>
            <a:fld id="{4889460E-CF93-4382-BACD-FCC1C451E53F}" type="datetimeFigureOut">
              <a:rPr lang="en-US"/>
              <a:pPr>
                <a:defRPr/>
              </a:pPr>
              <a:t>10/8/22</a:t>
            </a:fld>
            <a:endParaRPr lang="en-US"/>
          </a:p>
        </p:txBody>
      </p:sp>
      <p:sp>
        <p:nvSpPr>
          <p:cNvPr id="5" name="Rectangle 10">
            <a:extLst>
              <a:ext uri="{FF2B5EF4-FFF2-40B4-BE49-F238E27FC236}">
                <a16:creationId xmlns:a16="http://schemas.microsoft.com/office/drawing/2014/main" id="{C0166053-4F32-144D-8DE1-C7B39C56E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2230B5F3-EDD0-2943-6C0C-25246A1D2C33}"/>
              </a:ext>
            </a:extLst>
          </p:cNvPr>
          <p:cNvSpPr>
            <a:spLocks noGrp="1" noChangeArrowheads="1"/>
          </p:cNvSpPr>
          <p:nvPr>
            <p:ph type="sldNum" sz="quarter" idx="12"/>
          </p:nvPr>
        </p:nvSpPr>
        <p:spPr>
          <a:ln/>
        </p:spPr>
        <p:txBody>
          <a:bodyPr/>
          <a:lstStyle>
            <a:lvl1pPr>
              <a:defRPr/>
            </a:lvl1pPr>
          </a:lstStyle>
          <a:p>
            <a:fld id="{A6C10625-EBE0-45F1-8424-598DC3BDDCD0}" type="slidenum">
              <a:rPr lang="en-US" altLang="en-US"/>
              <a:pPr/>
              <a:t>‹#›</a:t>
            </a:fld>
            <a:endParaRPr lang="en-US" altLang="en-US"/>
          </a:p>
        </p:txBody>
      </p:sp>
    </p:spTree>
    <p:extLst>
      <p:ext uri="{BB962C8B-B14F-4D97-AF65-F5344CB8AC3E}">
        <p14:creationId xmlns:p14="http://schemas.microsoft.com/office/powerpoint/2010/main" val="412453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5092B16B-B2FE-F728-44FF-6207B5A1D2FC}"/>
              </a:ext>
            </a:extLst>
          </p:cNvPr>
          <p:cNvSpPr>
            <a:spLocks noGrp="1" noChangeArrowheads="1"/>
          </p:cNvSpPr>
          <p:nvPr>
            <p:ph type="dt" sz="half" idx="10"/>
          </p:nvPr>
        </p:nvSpPr>
        <p:spPr>
          <a:ln/>
        </p:spPr>
        <p:txBody>
          <a:bodyPr/>
          <a:lstStyle>
            <a:lvl1pPr>
              <a:defRPr/>
            </a:lvl1pPr>
          </a:lstStyle>
          <a:p>
            <a:pPr>
              <a:defRPr/>
            </a:pPr>
            <a:fld id="{11B9416A-3075-4EEA-A27A-86C5172CE7B1}" type="datetimeFigureOut">
              <a:rPr lang="en-US"/>
              <a:pPr>
                <a:defRPr/>
              </a:pPr>
              <a:t>10/8/22</a:t>
            </a:fld>
            <a:endParaRPr lang="en-US"/>
          </a:p>
        </p:txBody>
      </p:sp>
      <p:sp>
        <p:nvSpPr>
          <p:cNvPr id="5" name="Rectangle 10">
            <a:extLst>
              <a:ext uri="{FF2B5EF4-FFF2-40B4-BE49-F238E27FC236}">
                <a16:creationId xmlns:a16="http://schemas.microsoft.com/office/drawing/2014/main" id="{1FC2AE15-6D1B-BBAF-962C-EAB2292570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A4E47FBF-9A31-F9A7-5C7B-E9288DABFF4A}"/>
              </a:ext>
            </a:extLst>
          </p:cNvPr>
          <p:cNvSpPr>
            <a:spLocks noGrp="1" noChangeArrowheads="1"/>
          </p:cNvSpPr>
          <p:nvPr>
            <p:ph type="sldNum" sz="quarter" idx="12"/>
          </p:nvPr>
        </p:nvSpPr>
        <p:spPr>
          <a:ln/>
        </p:spPr>
        <p:txBody>
          <a:bodyPr/>
          <a:lstStyle>
            <a:lvl1pPr>
              <a:defRPr/>
            </a:lvl1pPr>
          </a:lstStyle>
          <a:p>
            <a:fld id="{A2A484F8-5816-4186-81EB-614DC3DADDB4}" type="slidenum">
              <a:rPr lang="en-US" altLang="en-US"/>
              <a:pPr/>
              <a:t>‹#›</a:t>
            </a:fld>
            <a:endParaRPr lang="en-US" altLang="en-US"/>
          </a:p>
        </p:txBody>
      </p:sp>
    </p:spTree>
    <p:extLst>
      <p:ext uri="{BB962C8B-B14F-4D97-AF65-F5344CB8AC3E}">
        <p14:creationId xmlns:p14="http://schemas.microsoft.com/office/powerpoint/2010/main" val="325386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a:extLst>
              <a:ext uri="{FF2B5EF4-FFF2-40B4-BE49-F238E27FC236}">
                <a16:creationId xmlns:a16="http://schemas.microsoft.com/office/drawing/2014/main" id="{7546B477-DBF3-1999-8AA6-CD0D9F0B5154}"/>
              </a:ext>
            </a:extLst>
          </p:cNvPr>
          <p:cNvSpPr>
            <a:spLocks noGrp="1" noChangeArrowheads="1"/>
          </p:cNvSpPr>
          <p:nvPr>
            <p:ph type="dt" sz="half" idx="10"/>
          </p:nvPr>
        </p:nvSpPr>
        <p:spPr>
          <a:ln/>
        </p:spPr>
        <p:txBody>
          <a:bodyPr/>
          <a:lstStyle>
            <a:lvl1pPr>
              <a:defRPr/>
            </a:lvl1pPr>
          </a:lstStyle>
          <a:p>
            <a:pPr>
              <a:defRPr/>
            </a:pPr>
            <a:fld id="{81EDE02D-A498-4169-83DB-3D3883A2C9D0}" type="datetimeFigureOut">
              <a:rPr lang="en-US"/>
              <a:pPr>
                <a:defRPr/>
              </a:pPr>
              <a:t>10/8/22</a:t>
            </a:fld>
            <a:endParaRPr lang="en-US"/>
          </a:p>
        </p:txBody>
      </p:sp>
      <p:sp>
        <p:nvSpPr>
          <p:cNvPr id="6" name="Rectangle 10">
            <a:extLst>
              <a:ext uri="{FF2B5EF4-FFF2-40B4-BE49-F238E27FC236}">
                <a16:creationId xmlns:a16="http://schemas.microsoft.com/office/drawing/2014/main" id="{AC220ECC-422C-9B3B-87AF-A9DA295C4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271E753E-7D70-5AF3-CC5B-4EA5523EC66E}"/>
              </a:ext>
            </a:extLst>
          </p:cNvPr>
          <p:cNvSpPr>
            <a:spLocks noGrp="1" noChangeArrowheads="1"/>
          </p:cNvSpPr>
          <p:nvPr>
            <p:ph type="sldNum" sz="quarter" idx="12"/>
          </p:nvPr>
        </p:nvSpPr>
        <p:spPr>
          <a:ln/>
        </p:spPr>
        <p:txBody>
          <a:bodyPr/>
          <a:lstStyle>
            <a:lvl1pPr>
              <a:defRPr/>
            </a:lvl1pPr>
          </a:lstStyle>
          <a:p>
            <a:fld id="{D091B8CF-CC3C-49AA-9DEF-B0E47162D600}" type="slidenum">
              <a:rPr lang="en-US" altLang="en-US"/>
              <a:pPr/>
              <a:t>‹#›</a:t>
            </a:fld>
            <a:endParaRPr lang="en-US" altLang="en-US"/>
          </a:p>
        </p:txBody>
      </p:sp>
    </p:spTree>
    <p:extLst>
      <p:ext uri="{BB962C8B-B14F-4D97-AF65-F5344CB8AC3E}">
        <p14:creationId xmlns:p14="http://schemas.microsoft.com/office/powerpoint/2010/main" val="353157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9">
            <a:extLst>
              <a:ext uri="{FF2B5EF4-FFF2-40B4-BE49-F238E27FC236}">
                <a16:creationId xmlns:a16="http://schemas.microsoft.com/office/drawing/2014/main" id="{01A6F5D4-BA0D-8B10-08E6-A66625B5382B}"/>
              </a:ext>
            </a:extLst>
          </p:cNvPr>
          <p:cNvSpPr>
            <a:spLocks noGrp="1" noChangeArrowheads="1"/>
          </p:cNvSpPr>
          <p:nvPr>
            <p:ph type="dt" sz="half" idx="10"/>
          </p:nvPr>
        </p:nvSpPr>
        <p:spPr>
          <a:ln/>
        </p:spPr>
        <p:txBody>
          <a:bodyPr/>
          <a:lstStyle>
            <a:lvl1pPr>
              <a:defRPr/>
            </a:lvl1pPr>
          </a:lstStyle>
          <a:p>
            <a:pPr>
              <a:defRPr/>
            </a:pPr>
            <a:fld id="{DC514CA7-77A0-430E-A19C-C46F708ACAFD}" type="datetimeFigureOut">
              <a:rPr lang="en-US"/>
              <a:pPr>
                <a:defRPr/>
              </a:pPr>
              <a:t>10/8/22</a:t>
            </a:fld>
            <a:endParaRPr lang="en-US"/>
          </a:p>
        </p:txBody>
      </p:sp>
      <p:sp>
        <p:nvSpPr>
          <p:cNvPr id="8" name="Rectangle 10">
            <a:extLst>
              <a:ext uri="{FF2B5EF4-FFF2-40B4-BE49-F238E27FC236}">
                <a16:creationId xmlns:a16="http://schemas.microsoft.com/office/drawing/2014/main" id="{6EBB774C-8F10-0146-280D-84014F538F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E0A6B34E-768B-D32A-6FCB-469AB14E7A91}"/>
              </a:ext>
            </a:extLst>
          </p:cNvPr>
          <p:cNvSpPr>
            <a:spLocks noGrp="1" noChangeArrowheads="1"/>
          </p:cNvSpPr>
          <p:nvPr>
            <p:ph type="sldNum" sz="quarter" idx="12"/>
          </p:nvPr>
        </p:nvSpPr>
        <p:spPr>
          <a:ln/>
        </p:spPr>
        <p:txBody>
          <a:bodyPr/>
          <a:lstStyle>
            <a:lvl1pPr>
              <a:defRPr/>
            </a:lvl1pPr>
          </a:lstStyle>
          <a:p>
            <a:fld id="{15B18CFF-303C-43E9-A2FD-D198EB55F02E}" type="slidenum">
              <a:rPr lang="en-US" altLang="en-US"/>
              <a:pPr/>
              <a:t>‹#›</a:t>
            </a:fld>
            <a:endParaRPr lang="en-US" altLang="en-US"/>
          </a:p>
        </p:txBody>
      </p:sp>
    </p:spTree>
    <p:extLst>
      <p:ext uri="{BB962C8B-B14F-4D97-AF65-F5344CB8AC3E}">
        <p14:creationId xmlns:p14="http://schemas.microsoft.com/office/powerpoint/2010/main" val="130767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9">
            <a:extLst>
              <a:ext uri="{FF2B5EF4-FFF2-40B4-BE49-F238E27FC236}">
                <a16:creationId xmlns:a16="http://schemas.microsoft.com/office/drawing/2014/main" id="{CCA355FA-5887-A35F-6442-F85855BBED69}"/>
              </a:ext>
            </a:extLst>
          </p:cNvPr>
          <p:cNvSpPr>
            <a:spLocks noGrp="1" noChangeArrowheads="1"/>
          </p:cNvSpPr>
          <p:nvPr>
            <p:ph type="dt" sz="half" idx="10"/>
          </p:nvPr>
        </p:nvSpPr>
        <p:spPr>
          <a:ln/>
        </p:spPr>
        <p:txBody>
          <a:bodyPr/>
          <a:lstStyle>
            <a:lvl1pPr>
              <a:defRPr/>
            </a:lvl1pPr>
          </a:lstStyle>
          <a:p>
            <a:pPr>
              <a:defRPr/>
            </a:pPr>
            <a:fld id="{5217C66A-EB5D-4B4F-AE7D-FDD6367E7398}" type="datetimeFigureOut">
              <a:rPr lang="en-US"/>
              <a:pPr>
                <a:defRPr/>
              </a:pPr>
              <a:t>10/8/22</a:t>
            </a:fld>
            <a:endParaRPr lang="en-US"/>
          </a:p>
        </p:txBody>
      </p:sp>
      <p:sp>
        <p:nvSpPr>
          <p:cNvPr id="4" name="Rectangle 10">
            <a:extLst>
              <a:ext uri="{FF2B5EF4-FFF2-40B4-BE49-F238E27FC236}">
                <a16:creationId xmlns:a16="http://schemas.microsoft.com/office/drawing/2014/main" id="{B9776C37-80DC-57DD-403A-7A51FF3980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2639A413-3A04-2002-CBB8-F4D76A048689}"/>
              </a:ext>
            </a:extLst>
          </p:cNvPr>
          <p:cNvSpPr>
            <a:spLocks noGrp="1" noChangeArrowheads="1"/>
          </p:cNvSpPr>
          <p:nvPr>
            <p:ph type="sldNum" sz="quarter" idx="12"/>
          </p:nvPr>
        </p:nvSpPr>
        <p:spPr>
          <a:ln/>
        </p:spPr>
        <p:txBody>
          <a:bodyPr/>
          <a:lstStyle>
            <a:lvl1pPr>
              <a:defRPr/>
            </a:lvl1pPr>
          </a:lstStyle>
          <a:p>
            <a:fld id="{8DC6A60E-ED9C-4354-AACF-E15A2B84D59E}" type="slidenum">
              <a:rPr lang="en-US" altLang="en-US"/>
              <a:pPr/>
              <a:t>‹#›</a:t>
            </a:fld>
            <a:endParaRPr lang="en-US" altLang="en-US"/>
          </a:p>
        </p:txBody>
      </p:sp>
    </p:spTree>
    <p:extLst>
      <p:ext uri="{BB962C8B-B14F-4D97-AF65-F5344CB8AC3E}">
        <p14:creationId xmlns:p14="http://schemas.microsoft.com/office/powerpoint/2010/main" val="204697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235DB06-D183-9CB9-3EA0-94DBF02C9398}"/>
              </a:ext>
            </a:extLst>
          </p:cNvPr>
          <p:cNvSpPr>
            <a:spLocks noGrp="1" noChangeArrowheads="1"/>
          </p:cNvSpPr>
          <p:nvPr>
            <p:ph type="dt" sz="half" idx="10"/>
          </p:nvPr>
        </p:nvSpPr>
        <p:spPr>
          <a:ln/>
        </p:spPr>
        <p:txBody>
          <a:bodyPr/>
          <a:lstStyle>
            <a:lvl1pPr>
              <a:defRPr/>
            </a:lvl1pPr>
          </a:lstStyle>
          <a:p>
            <a:pPr>
              <a:defRPr/>
            </a:pPr>
            <a:fld id="{A2EE6DEF-6313-41E3-B2A7-598BC8983085}" type="datetimeFigureOut">
              <a:rPr lang="en-US"/>
              <a:pPr>
                <a:defRPr/>
              </a:pPr>
              <a:t>10/8/22</a:t>
            </a:fld>
            <a:endParaRPr lang="en-US"/>
          </a:p>
        </p:txBody>
      </p:sp>
      <p:sp>
        <p:nvSpPr>
          <p:cNvPr id="3" name="Rectangle 10">
            <a:extLst>
              <a:ext uri="{FF2B5EF4-FFF2-40B4-BE49-F238E27FC236}">
                <a16:creationId xmlns:a16="http://schemas.microsoft.com/office/drawing/2014/main" id="{CBB2D273-A236-9F26-EC7C-EF71F446B0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2B4923E2-6E44-FCC4-8824-F861F25BA9DA}"/>
              </a:ext>
            </a:extLst>
          </p:cNvPr>
          <p:cNvSpPr>
            <a:spLocks noGrp="1" noChangeArrowheads="1"/>
          </p:cNvSpPr>
          <p:nvPr>
            <p:ph type="sldNum" sz="quarter" idx="12"/>
          </p:nvPr>
        </p:nvSpPr>
        <p:spPr>
          <a:ln/>
        </p:spPr>
        <p:txBody>
          <a:bodyPr/>
          <a:lstStyle>
            <a:lvl1pPr>
              <a:defRPr/>
            </a:lvl1pPr>
          </a:lstStyle>
          <a:p>
            <a:fld id="{DC17304E-CF00-4B91-B337-EFF870F4C644}" type="slidenum">
              <a:rPr lang="en-US" altLang="en-US"/>
              <a:pPr/>
              <a:t>‹#›</a:t>
            </a:fld>
            <a:endParaRPr lang="en-US" altLang="en-US"/>
          </a:p>
        </p:txBody>
      </p:sp>
    </p:spTree>
    <p:extLst>
      <p:ext uri="{BB962C8B-B14F-4D97-AF65-F5344CB8AC3E}">
        <p14:creationId xmlns:p14="http://schemas.microsoft.com/office/powerpoint/2010/main" val="379124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F4791AF2-85B4-2738-D10E-1FB93787BD7B}"/>
              </a:ext>
            </a:extLst>
          </p:cNvPr>
          <p:cNvSpPr>
            <a:spLocks noGrp="1" noChangeArrowheads="1"/>
          </p:cNvSpPr>
          <p:nvPr>
            <p:ph type="dt" sz="half" idx="10"/>
          </p:nvPr>
        </p:nvSpPr>
        <p:spPr>
          <a:ln/>
        </p:spPr>
        <p:txBody>
          <a:bodyPr/>
          <a:lstStyle>
            <a:lvl1pPr>
              <a:defRPr/>
            </a:lvl1pPr>
          </a:lstStyle>
          <a:p>
            <a:pPr>
              <a:defRPr/>
            </a:pPr>
            <a:fld id="{6A3C442A-6269-4FE6-B367-2BF6AC9F6052}" type="datetimeFigureOut">
              <a:rPr lang="en-US"/>
              <a:pPr>
                <a:defRPr/>
              </a:pPr>
              <a:t>10/8/22</a:t>
            </a:fld>
            <a:endParaRPr lang="en-US"/>
          </a:p>
        </p:txBody>
      </p:sp>
      <p:sp>
        <p:nvSpPr>
          <p:cNvPr id="6" name="Rectangle 10">
            <a:extLst>
              <a:ext uri="{FF2B5EF4-FFF2-40B4-BE49-F238E27FC236}">
                <a16:creationId xmlns:a16="http://schemas.microsoft.com/office/drawing/2014/main" id="{5A7D83E0-BD84-50BE-393A-984CA5C94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51EF6440-D541-820E-7BCB-46B8C8C1D858}"/>
              </a:ext>
            </a:extLst>
          </p:cNvPr>
          <p:cNvSpPr>
            <a:spLocks noGrp="1" noChangeArrowheads="1"/>
          </p:cNvSpPr>
          <p:nvPr>
            <p:ph type="sldNum" sz="quarter" idx="12"/>
          </p:nvPr>
        </p:nvSpPr>
        <p:spPr>
          <a:ln/>
        </p:spPr>
        <p:txBody>
          <a:bodyPr/>
          <a:lstStyle>
            <a:lvl1pPr>
              <a:defRPr/>
            </a:lvl1pPr>
          </a:lstStyle>
          <a:p>
            <a:fld id="{E20D138B-A298-4A31-B914-BCB5F85D4901}" type="slidenum">
              <a:rPr lang="en-US" altLang="en-US"/>
              <a:pPr/>
              <a:t>‹#›</a:t>
            </a:fld>
            <a:endParaRPr lang="en-US" altLang="en-US"/>
          </a:p>
        </p:txBody>
      </p:sp>
    </p:spTree>
    <p:extLst>
      <p:ext uri="{BB962C8B-B14F-4D97-AF65-F5344CB8AC3E}">
        <p14:creationId xmlns:p14="http://schemas.microsoft.com/office/powerpoint/2010/main" val="42559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C7E65DC2-841B-78B0-B9C9-24490A186231}"/>
              </a:ext>
            </a:extLst>
          </p:cNvPr>
          <p:cNvSpPr>
            <a:spLocks noGrp="1" noChangeArrowheads="1"/>
          </p:cNvSpPr>
          <p:nvPr>
            <p:ph type="dt" sz="half" idx="10"/>
          </p:nvPr>
        </p:nvSpPr>
        <p:spPr>
          <a:ln/>
        </p:spPr>
        <p:txBody>
          <a:bodyPr/>
          <a:lstStyle>
            <a:lvl1pPr>
              <a:defRPr/>
            </a:lvl1pPr>
          </a:lstStyle>
          <a:p>
            <a:pPr>
              <a:defRPr/>
            </a:pPr>
            <a:fld id="{E27D969F-2B26-4917-BDB4-750DD1FD11F7}" type="datetimeFigureOut">
              <a:rPr lang="en-US"/>
              <a:pPr>
                <a:defRPr/>
              </a:pPr>
              <a:t>10/8/22</a:t>
            </a:fld>
            <a:endParaRPr lang="en-US"/>
          </a:p>
        </p:txBody>
      </p:sp>
      <p:sp>
        <p:nvSpPr>
          <p:cNvPr id="6" name="Rectangle 10">
            <a:extLst>
              <a:ext uri="{FF2B5EF4-FFF2-40B4-BE49-F238E27FC236}">
                <a16:creationId xmlns:a16="http://schemas.microsoft.com/office/drawing/2014/main" id="{7E087E4F-BCA8-3674-9D7D-B7F8BF3339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018875FA-EBF2-BF60-4FD3-19137231C4D0}"/>
              </a:ext>
            </a:extLst>
          </p:cNvPr>
          <p:cNvSpPr>
            <a:spLocks noGrp="1" noChangeArrowheads="1"/>
          </p:cNvSpPr>
          <p:nvPr>
            <p:ph type="sldNum" sz="quarter" idx="12"/>
          </p:nvPr>
        </p:nvSpPr>
        <p:spPr>
          <a:ln/>
        </p:spPr>
        <p:txBody>
          <a:bodyPr/>
          <a:lstStyle>
            <a:lvl1pPr>
              <a:defRPr/>
            </a:lvl1pPr>
          </a:lstStyle>
          <a:p>
            <a:fld id="{09AC9581-283B-4306-8F51-7D8DAD81C24F}" type="slidenum">
              <a:rPr lang="en-US" altLang="en-US"/>
              <a:pPr/>
              <a:t>‹#›</a:t>
            </a:fld>
            <a:endParaRPr lang="en-US" altLang="en-US"/>
          </a:p>
        </p:txBody>
      </p:sp>
    </p:spTree>
    <p:extLst>
      <p:ext uri="{BB962C8B-B14F-4D97-AF65-F5344CB8AC3E}">
        <p14:creationId xmlns:p14="http://schemas.microsoft.com/office/powerpoint/2010/main" val="131634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B5EE9D46-D84D-4DCB-88B7-DFABF64B04F1}"/>
              </a:ext>
            </a:extLst>
          </p:cNvPr>
          <p:cNvGrpSpPr>
            <a:grpSpLocks/>
          </p:cNvGrpSpPr>
          <p:nvPr/>
        </p:nvGrpSpPr>
        <p:grpSpPr bwMode="auto">
          <a:xfrm>
            <a:off x="1071563" y="304800"/>
            <a:ext cx="7615237" cy="1106488"/>
            <a:chOff x="675" y="192"/>
            <a:chExt cx="4797" cy="697"/>
          </a:xfrm>
        </p:grpSpPr>
        <p:sp>
          <p:nvSpPr>
            <p:cNvPr id="99331" name="Oval 3">
              <a:extLst>
                <a:ext uri="{FF2B5EF4-FFF2-40B4-BE49-F238E27FC236}">
                  <a16:creationId xmlns:a16="http://schemas.microsoft.com/office/drawing/2014/main" id="{E42ADEDF-9DED-D8F3-90BA-A2D3938058AC}"/>
                </a:ext>
              </a:extLst>
            </p:cNvPr>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99332" name="Oval 4">
              <a:extLst>
                <a:ext uri="{FF2B5EF4-FFF2-40B4-BE49-F238E27FC236}">
                  <a16:creationId xmlns:a16="http://schemas.microsoft.com/office/drawing/2014/main" id="{3B9C695D-D2C9-0EC5-3984-D163AF6CE9FE}"/>
                </a:ext>
              </a:extLst>
            </p:cNvPr>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99333" name="Oval 5">
              <a:extLst>
                <a:ext uri="{FF2B5EF4-FFF2-40B4-BE49-F238E27FC236}">
                  <a16:creationId xmlns:a16="http://schemas.microsoft.com/office/drawing/2014/main" id="{69DCD550-5A33-B21E-3455-926600ABC42E}"/>
                </a:ext>
              </a:extLst>
            </p:cNvPr>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99334" name="Oval 6">
              <a:extLst>
                <a:ext uri="{FF2B5EF4-FFF2-40B4-BE49-F238E27FC236}">
                  <a16:creationId xmlns:a16="http://schemas.microsoft.com/office/drawing/2014/main" id="{864266E6-6867-AE71-E811-CB0867FFA21A}"/>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99335" name="Oval 7">
              <a:extLst>
                <a:ext uri="{FF2B5EF4-FFF2-40B4-BE49-F238E27FC236}">
                  <a16:creationId xmlns:a16="http://schemas.microsoft.com/office/drawing/2014/main" id="{F79A9814-6D21-8EC4-948C-4A7CC270FE32}"/>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cs typeface="Arial" charset="0"/>
              </a:endParaRPr>
            </a:p>
          </p:txBody>
        </p:sp>
      </p:grpSp>
      <p:sp>
        <p:nvSpPr>
          <p:cNvPr id="4099" name="Rectangle 8">
            <a:extLst>
              <a:ext uri="{FF2B5EF4-FFF2-40B4-BE49-F238E27FC236}">
                <a16:creationId xmlns:a16="http://schemas.microsoft.com/office/drawing/2014/main" id="{7E0C1E2B-DF51-0ED8-484A-A9757ADE1EF0}"/>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7" name="Rectangle 9">
            <a:extLst>
              <a:ext uri="{FF2B5EF4-FFF2-40B4-BE49-F238E27FC236}">
                <a16:creationId xmlns:a16="http://schemas.microsoft.com/office/drawing/2014/main" id="{728125AA-45A3-21CA-5C82-8D70767B084F}"/>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fld id="{A092A69A-0273-4D69-9255-CE02046379E0}" type="datetimeFigureOut">
              <a:rPr lang="en-US"/>
              <a:pPr>
                <a:defRPr/>
              </a:pPr>
              <a:t>10/8/22</a:t>
            </a:fld>
            <a:endParaRPr lang="en-US"/>
          </a:p>
        </p:txBody>
      </p:sp>
      <p:sp>
        <p:nvSpPr>
          <p:cNvPr id="99338" name="Rectangle 10">
            <a:extLst>
              <a:ext uri="{FF2B5EF4-FFF2-40B4-BE49-F238E27FC236}">
                <a16:creationId xmlns:a16="http://schemas.microsoft.com/office/drawing/2014/main" id="{C1DFFB2D-BCDC-F5A8-473F-EB0DCA5EF9F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US"/>
          </a:p>
        </p:txBody>
      </p:sp>
      <p:sp>
        <p:nvSpPr>
          <p:cNvPr id="99339" name="Rectangle 11">
            <a:extLst>
              <a:ext uri="{FF2B5EF4-FFF2-40B4-BE49-F238E27FC236}">
                <a16:creationId xmlns:a16="http://schemas.microsoft.com/office/drawing/2014/main" id="{C759FB0D-55FF-76E4-6DE4-B333F727CD2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E6BF72C-7EDB-4D2E-91F6-DC850FF43D90}" type="slidenum">
              <a:rPr lang="en-US" altLang="en-US"/>
              <a:pPr/>
              <a:t>‹#›</a:t>
            </a:fld>
            <a:endParaRPr lang="en-US" altLang="en-US"/>
          </a:p>
        </p:txBody>
      </p:sp>
      <p:sp>
        <p:nvSpPr>
          <p:cNvPr id="4103" name="Rectangle 12">
            <a:extLst>
              <a:ext uri="{FF2B5EF4-FFF2-40B4-BE49-F238E27FC236}">
                <a16:creationId xmlns:a16="http://schemas.microsoft.com/office/drawing/2014/main" id="{EB309664-5140-7082-C877-94A9A475D8F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16"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Structural%20Drawing%20of%20Stub.pdf"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Structural%20Drawing%20of%20Stub%20Setting%20Template.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a:extLst>
              <a:ext uri="{FF2B5EF4-FFF2-40B4-BE49-F238E27FC236}">
                <a16:creationId xmlns:a16="http://schemas.microsoft.com/office/drawing/2014/main" id="{DB24468B-8D84-376D-ED90-3D32B85A188B}"/>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GB" b="1" dirty="0">
                <a:solidFill>
                  <a:schemeClr val="hlink"/>
                </a:solidFill>
                <a:effectLst>
                  <a:outerShdw blurRad="38100" dist="38100" dir="2700000" algn="tl">
                    <a:srgbClr val="C0C0C0"/>
                  </a:outerShdw>
                </a:effectLst>
                <a:cs typeface="Arial" charset="0"/>
              </a:rPr>
              <a:t>DESIGN OF STUB FOR </a:t>
            </a:r>
          </a:p>
          <a:p>
            <a:pPr algn="ctr" eaLnBrk="1" hangingPunct="1">
              <a:buFont typeface="Wingdings" panose="05000000000000000000" pitchFamily="2" charset="2"/>
              <a:buNone/>
              <a:defRPr/>
            </a:pPr>
            <a:r>
              <a:rPr lang="en-GB" b="1" dirty="0">
                <a:solidFill>
                  <a:schemeClr val="hlink"/>
                </a:solidFill>
                <a:effectLst>
                  <a:outerShdw blurRad="38100" dist="38100" dir="2700000" algn="tl">
                    <a:srgbClr val="C0C0C0"/>
                  </a:outerShdw>
                </a:effectLst>
                <a:cs typeface="Arial" charset="0"/>
              </a:rPr>
              <a:t>TRANSMISSION LINE TOWERS</a:t>
            </a:r>
          </a:p>
          <a:p>
            <a:pPr algn="ctr" eaLnBrk="1" hangingPunct="1">
              <a:buFont typeface="Wingdings" panose="05000000000000000000" pitchFamily="2" charset="2"/>
              <a:buNone/>
              <a:defRPr/>
            </a:pPr>
            <a:endParaRPr lang="en-GB" b="1" dirty="0">
              <a:solidFill>
                <a:schemeClr val="hlink"/>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r>
              <a:rPr lang="en-US" sz="2600" b="1" dirty="0">
                <a:solidFill>
                  <a:srgbClr val="B05800"/>
                </a:solidFill>
                <a:effectLst>
                  <a:outerShdw blurRad="38100" dist="38100" dir="2700000" algn="tl">
                    <a:srgbClr val="C0C0C0"/>
                  </a:outerShdw>
                </a:effectLst>
                <a:cs typeface="Arial" charset="0"/>
              </a:rPr>
              <a:t>BY</a:t>
            </a:r>
            <a:r>
              <a:rPr lang="en-US" sz="2800" b="1" dirty="0">
                <a:solidFill>
                  <a:srgbClr val="B05800"/>
                </a:solidFill>
                <a:effectLst>
                  <a:outerShdw blurRad="38100" dist="38100" dir="2700000" algn="tl">
                    <a:srgbClr val="C0C0C0"/>
                  </a:outerShdw>
                </a:effectLst>
                <a:cs typeface="Arial" charset="0"/>
              </a:rPr>
              <a:t> </a:t>
            </a:r>
          </a:p>
          <a:p>
            <a:pPr algn="ctr" eaLnBrk="1" hangingPunct="1">
              <a:buFont typeface="Wingdings" panose="05000000000000000000" pitchFamily="2" charset="2"/>
              <a:buNone/>
              <a:defRPr/>
            </a:pPr>
            <a:endParaRPr lang="en-US" sz="2800" b="1" dirty="0">
              <a:solidFill>
                <a:srgbClr val="B058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r>
              <a:rPr lang="en-US" sz="2800" b="1" dirty="0">
                <a:solidFill>
                  <a:srgbClr val="B05800"/>
                </a:solidFill>
                <a:effectLst>
                  <a:outerShdw blurRad="38100" dist="38100" dir="2700000" algn="tl">
                    <a:srgbClr val="C0C0C0"/>
                  </a:outerShdw>
                </a:effectLst>
                <a:cs typeface="Arial" charset="0"/>
              </a:rPr>
              <a:t>DEBJYOTI DAS, </a:t>
            </a:r>
            <a:endParaRPr lang="en-US" sz="1200" b="1" dirty="0">
              <a:solidFill>
                <a:srgbClr val="B058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r>
              <a:rPr lang="en-US" sz="1200" dirty="0" err="1">
                <a:solidFill>
                  <a:srgbClr val="B05800"/>
                </a:solidFill>
                <a:effectLst>
                  <a:outerShdw blurRad="38100" dist="38100" dir="2700000" algn="tl">
                    <a:srgbClr val="C0C0C0"/>
                  </a:outerShdw>
                </a:effectLst>
                <a:cs typeface="Arial" charset="0"/>
              </a:rPr>
              <a:t>C.Eng.</a:t>
            </a:r>
            <a:r>
              <a:rPr lang="en-US" sz="1200" dirty="0">
                <a:solidFill>
                  <a:srgbClr val="B05800"/>
                </a:solidFill>
                <a:effectLst>
                  <a:outerShdw blurRad="38100" dist="38100" dir="2700000" algn="tl">
                    <a:srgbClr val="C0C0C0"/>
                  </a:outerShdw>
                </a:effectLst>
                <a:cs typeface="Arial" charset="0"/>
              </a:rPr>
              <a:t>, AMIE, MISWE, MBA, </a:t>
            </a:r>
            <a:r>
              <a:rPr lang="en-US" sz="1200" dirty="0" err="1">
                <a:solidFill>
                  <a:srgbClr val="B05800"/>
                </a:solidFill>
                <a:effectLst>
                  <a:outerShdw blurRad="38100" dist="38100" dir="2700000" algn="tl">
                    <a:srgbClr val="C0C0C0"/>
                  </a:outerShdw>
                </a:effectLst>
                <a:cs typeface="Arial" charset="0"/>
              </a:rPr>
              <a:t>M.Tech</a:t>
            </a:r>
            <a:endParaRPr lang="en-US" sz="1200" dirty="0">
              <a:solidFill>
                <a:srgbClr val="B058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endParaRPr lang="en-US" sz="2800" b="1" dirty="0">
              <a:solidFill>
                <a:srgbClr val="B058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endParaRPr lang="en-US" sz="1600" b="1" dirty="0">
              <a:solidFill>
                <a:srgbClr val="B05800"/>
              </a:solidFill>
              <a:effectLst>
                <a:outerShdw blurRad="38100" dist="38100" dir="2700000" algn="tl">
                  <a:srgbClr val="C0C0C0"/>
                </a:outerShdw>
              </a:effectLst>
              <a:cs typeface="Arial" charset="0"/>
            </a:endParaRPr>
          </a:p>
        </p:txBody>
      </p:sp>
      <p:grpSp>
        <p:nvGrpSpPr>
          <p:cNvPr id="6147" name="Group 4">
            <a:extLst>
              <a:ext uri="{FF2B5EF4-FFF2-40B4-BE49-F238E27FC236}">
                <a16:creationId xmlns:a16="http://schemas.microsoft.com/office/drawing/2014/main" id="{9AEBDC2F-4F29-37CA-A293-30462B483C1B}"/>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32955AE8-22ED-2F89-48AB-2B4F11D9A0BE}"/>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C1AEFB63-60A5-B62D-C41A-3898D8CFDF3E}"/>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49EFFC49-62A7-600F-CEAF-DCDA2FB0E0DA}"/>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F9B0CCE2-94E8-B35D-FC81-681415D25E3D}"/>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1EB6D8BC-94FA-E45D-4E81-2210CDA62467}"/>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D1F800F7-73EF-CFFA-5DB6-A0259358ACF4}"/>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32B2D8A5-4182-CE35-DC52-C11436730A99}"/>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22EE35D3-C14F-E594-D505-B4DB78D9BFA7}"/>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39491DDF-DE1D-3153-182E-DECB68A68AC2}"/>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EC0F7368-6C6F-18DF-5BF0-F2357FF2499A}"/>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501DF95C-FEB5-6ADB-7EC1-787DE6C627DD}"/>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13D33EDE-2068-A712-7D82-1A6A2F483F3E}"/>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8B266F1E-50CF-23C8-0B23-FB72DA8A3B53}"/>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3032E433-86A7-F121-D50A-1EE500301435}"/>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8C284467-E8C8-89B9-8F76-C25E9D62421E}"/>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C4569576-1087-1E87-EAC3-73C841E9FD20}"/>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E47C67D0-C8EE-BEAC-DE84-DA20115B4D82}"/>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4253207C-6268-C7F4-6F6D-CF79A7CE85BF}"/>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8787CEE8-9218-9F95-B319-F43BBB3EB0F2}"/>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20731F2A-C138-19B2-6D24-3874A6B478DB}"/>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A3B36005-4E8F-B374-9A20-772C405C9A07}"/>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76C8A1B8-0D44-40EB-B774-7EE27C15F3CC}"/>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2E23AAE0-89D2-1B4B-731D-E11786BB43A4}"/>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B92C4F3B-B67F-D407-0E17-466BC89E5653}"/>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E6CAD57C-3CF9-E7D3-F93A-D4B500E85CCF}"/>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1B2CEA1F-E144-5D10-4A07-FDC8491F9CAA}"/>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930A5F12-11A1-F765-9811-F889D64BCC1F}"/>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4204DC17-B397-2B50-E22B-17D006DDA1C1}"/>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6148" name="Rectangle 33">
            <a:extLst>
              <a:ext uri="{FF2B5EF4-FFF2-40B4-BE49-F238E27FC236}">
                <a16:creationId xmlns:a16="http://schemas.microsoft.com/office/drawing/2014/main" id="{AD5EB678-0F59-53C6-577F-A482EEAD9FFE}"/>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6149" name="Picture 34" descr="cpdcl-homepage">
            <a:extLst>
              <a:ext uri="{FF2B5EF4-FFF2-40B4-BE49-F238E27FC236}">
                <a16:creationId xmlns:a16="http://schemas.microsoft.com/office/drawing/2014/main" id="{C0699DDF-B306-BE25-38F8-5109A83B9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a:extLst>
              <a:ext uri="{FF2B5EF4-FFF2-40B4-BE49-F238E27FC236}">
                <a16:creationId xmlns:a16="http://schemas.microsoft.com/office/drawing/2014/main" id="{2CA80DB7-C276-8D52-C662-E33D673C74A2}"/>
              </a:ext>
            </a:extLst>
          </p:cNvPr>
          <p:cNvSpPr txBox="1">
            <a:spLocks noChangeArrowheads="1"/>
          </p:cNvSpPr>
          <p:nvPr/>
        </p:nvSpPr>
        <p:spPr bwMode="auto">
          <a:xfrm>
            <a:off x="809625" y="228600"/>
            <a:ext cx="7543800" cy="5507038"/>
          </a:xfrm>
          <a:prstGeom prst="rect">
            <a:avLst/>
          </a:prstGeom>
          <a:noFill/>
          <a:ln w="9525">
            <a:noFill/>
            <a:round/>
            <a:headEnd/>
            <a:tailEnd/>
          </a:ln>
          <a:effectLst/>
        </p:spPr>
        <p:txBody>
          <a:bodyPr lIns="90000" tIns="46800" rIns="90000" bIns="46800">
            <a:spAutoFit/>
          </a:bodyPr>
          <a:lstStyle/>
          <a:p>
            <a:pPr marL="609600" indent="-609600" algn="ctr" defTabSz="457200" eaLnBrk="1" hangingPunct="1">
              <a:spcBef>
                <a:spcPct val="70000"/>
              </a:spcBef>
              <a:buClr>
                <a:srgbClr val="A844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600" b="1">
                <a:solidFill>
                  <a:srgbClr val="A84400"/>
                </a:solidFill>
                <a:effectLst>
                  <a:outerShdw blurRad="38100" dist="38100" dir="2700000" algn="tl">
                    <a:srgbClr val="C0C0C0"/>
                  </a:outerShdw>
                </a:effectLst>
                <a:latin typeface="Arial" charset="0"/>
                <a:cs typeface="Arial" charset="0"/>
              </a:rPr>
              <a:t>Safety measures in Stub setting</a:t>
            </a:r>
          </a:p>
          <a:p>
            <a:pPr marL="609600" indent="-609600"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endParaRPr lang="en-GB" sz="1000" b="1">
              <a:solidFill>
                <a:srgbClr val="000000"/>
              </a:solidFill>
              <a:effectLst>
                <a:outerShdw blurRad="38100" dist="38100" dir="2700000" algn="tl">
                  <a:srgbClr val="C0C0C0"/>
                </a:outerShdw>
              </a:effectLst>
              <a:latin typeface="Arial" charset="0"/>
              <a:cs typeface="Arial" charset="0"/>
            </a:endParaRPr>
          </a:p>
          <a:p>
            <a:pPr marL="609600" indent="-609600"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1.	Position of template supporting jack should be selected properly .</a:t>
            </a:r>
          </a:p>
          <a:p>
            <a:pPr marL="609600" indent="-609600"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2.	Template supporting jack should be away from the edge of the excavated pit.</a:t>
            </a:r>
          </a:p>
          <a:p>
            <a:pPr marL="609600" indent="-609600" algn="just" defTabSz="457200" eaLnBrk="1" hangingPunct="1">
              <a:spcBef>
                <a:spcPct val="70000"/>
              </a:spcBef>
              <a:buClr>
                <a:srgbClr val="000000"/>
              </a:buClr>
              <a:buSzPct val="100000"/>
              <a:buFont typeface="Arial" charset="0"/>
              <a:buAutoNum type="arabicPeriod" startAt="3"/>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Supporting jack should be on firm ground. </a:t>
            </a:r>
          </a:p>
          <a:p>
            <a:pPr marL="609600" indent="-609600" algn="just" defTabSz="457200" eaLnBrk="1" hangingPunct="1">
              <a:spcBef>
                <a:spcPct val="70000"/>
              </a:spcBef>
              <a:buClr>
                <a:srgbClr val="000000"/>
              </a:buClr>
              <a:buSzPct val="100000"/>
              <a:buFont typeface="Arial" charset="0"/>
              <a:buAutoNum type="arabicPeriod" startAt="3"/>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Careful handling of template should be done while aligning with axis of the foundation.</a:t>
            </a:r>
          </a:p>
          <a:p>
            <a:pPr marL="609600" indent="-609600"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5.	Keep constant watch on collapsing soil of the pits or the arrangements made to resist collapsing.</a:t>
            </a:r>
          </a:p>
          <a:p>
            <a:pPr marL="609600" indent="-609600"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6	Use personal protective equipment while at work.</a:t>
            </a:r>
          </a:p>
        </p:txBody>
      </p:sp>
      <p:grpSp>
        <p:nvGrpSpPr>
          <p:cNvPr id="14339" name="Group 3">
            <a:extLst>
              <a:ext uri="{FF2B5EF4-FFF2-40B4-BE49-F238E27FC236}">
                <a16:creationId xmlns:a16="http://schemas.microsoft.com/office/drawing/2014/main" id="{68E7E913-50CA-90C4-6547-B22D78E0B686}"/>
              </a:ext>
            </a:extLst>
          </p:cNvPr>
          <p:cNvGrpSpPr>
            <a:grpSpLocks/>
          </p:cNvGrpSpPr>
          <p:nvPr/>
        </p:nvGrpSpPr>
        <p:grpSpPr bwMode="auto">
          <a:xfrm>
            <a:off x="7820025" y="100013"/>
            <a:ext cx="1219200" cy="762000"/>
            <a:chOff x="4416" y="288"/>
            <a:chExt cx="1056" cy="480"/>
          </a:xfrm>
        </p:grpSpPr>
        <p:sp>
          <p:nvSpPr>
            <p:cNvPr id="390148" name="Rectangle 4">
              <a:extLst>
                <a:ext uri="{FF2B5EF4-FFF2-40B4-BE49-F238E27FC236}">
                  <a16:creationId xmlns:a16="http://schemas.microsoft.com/office/drawing/2014/main" id="{E1BC7703-AE8D-41A9-8744-D1B85AB23A70}"/>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49" name="Rectangle 5">
              <a:extLst>
                <a:ext uri="{FF2B5EF4-FFF2-40B4-BE49-F238E27FC236}">
                  <a16:creationId xmlns:a16="http://schemas.microsoft.com/office/drawing/2014/main" id="{88DB5992-9100-C483-87A0-217E04C4E655}"/>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0" name="Rectangle 6">
              <a:extLst>
                <a:ext uri="{FF2B5EF4-FFF2-40B4-BE49-F238E27FC236}">
                  <a16:creationId xmlns:a16="http://schemas.microsoft.com/office/drawing/2014/main" id="{E4BE3CEB-26BB-B525-403A-A89FC8313856}"/>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1" name="Rectangle 7">
              <a:extLst>
                <a:ext uri="{FF2B5EF4-FFF2-40B4-BE49-F238E27FC236}">
                  <a16:creationId xmlns:a16="http://schemas.microsoft.com/office/drawing/2014/main" id="{D8502B0D-4586-91BB-6C9E-7188B0FCB306}"/>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2" name="Rectangle 8">
              <a:extLst>
                <a:ext uri="{FF2B5EF4-FFF2-40B4-BE49-F238E27FC236}">
                  <a16:creationId xmlns:a16="http://schemas.microsoft.com/office/drawing/2014/main" id="{E9620B24-3954-066A-9A1C-96BDE2390800}"/>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3" name="Rectangle 9">
              <a:extLst>
                <a:ext uri="{FF2B5EF4-FFF2-40B4-BE49-F238E27FC236}">
                  <a16:creationId xmlns:a16="http://schemas.microsoft.com/office/drawing/2014/main" id="{5EE5FAC6-38DF-0BA5-5DD7-C3C60987B00E}"/>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4" name="Rectangle 10">
              <a:extLst>
                <a:ext uri="{FF2B5EF4-FFF2-40B4-BE49-F238E27FC236}">
                  <a16:creationId xmlns:a16="http://schemas.microsoft.com/office/drawing/2014/main" id="{2769AC01-AC9F-8D7F-1AC6-D1032C2D6EB9}"/>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5" name="Rectangle 11">
              <a:extLst>
                <a:ext uri="{FF2B5EF4-FFF2-40B4-BE49-F238E27FC236}">
                  <a16:creationId xmlns:a16="http://schemas.microsoft.com/office/drawing/2014/main" id="{DFF45422-7DBB-BB49-9982-01F10441230F}"/>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6" name="Rectangle 12">
              <a:extLst>
                <a:ext uri="{FF2B5EF4-FFF2-40B4-BE49-F238E27FC236}">
                  <a16:creationId xmlns:a16="http://schemas.microsoft.com/office/drawing/2014/main" id="{9D201077-795E-1EF7-B71C-A2D38896E1D6}"/>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7" name="Rectangle 13">
              <a:extLst>
                <a:ext uri="{FF2B5EF4-FFF2-40B4-BE49-F238E27FC236}">
                  <a16:creationId xmlns:a16="http://schemas.microsoft.com/office/drawing/2014/main" id="{4E7147AB-37CB-46CE-24A0-0AAD7742C158}"/>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8" name="Rectangle 14">
              <a:extLst>
                <a:ext uri="{FF2B5EF4-FFF2-40B4-BE49-F238E27FC236}">
                  <a16:creationId xmlns:a16="http://schemas.microsoft.com/office/drawing/2014/main" id="{CDA4F740-7976-C4B3-04D2-DA11D1729715}"/>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59" name="Rectangle 15">
              <a:extLst>
                <a:ext uri="{FF2B5EF4-FFF2-40B4-BE49-F238E27FC236}">
                  <a16:creationId xmlns:a16="http://schemas.microsoft.com/office/drawing/2014/main" id="{609F6DDA-3846-D303-6539-95FEEA80B5F5}"/>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0" name="Rectangle 16">
              <a:extLst>
                <a:ext uri="{FF2B5EF4-FFF2-40B4-BE49-F238E27FC236}">
                  <a16:creationId xmlns:a16="http://schemas.microsoft.com/office/drawing/2014/main" id="{AB0812DC-ED71-A902-C86F-CE06A5CE591F}"/>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1" name="Rectangle 17">
              <a:extLst>
                <a:ext uri="{FF2B5EF4-FFF2-40B4-BE49-F238E27FC236}">
                  <a16:creationId xmlns:a16="http://schemas.microsoft.com/office/drawing/2014/main" id="{889F34D4-7321-27B0-B2C4-241E62EE1217}"/>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2" name="Rectangle 18">
              <a:extLst>
                <a:ext uri="{FF2B5EF4-FFF2-40B4-BE49-F238E27FC236}">
                  <a16:creationId xmlns:a16="http://schemas.microsoft.com/office/drawing/2014/main" id="{A9A92B7A-95CA-4C31-DC9F-5317D7D6EC07}"/>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3" name="Rectangle 19">
              <a:extLst>
                <a:ext uri="{FF2B5EF4-FFF2-40B4-BE49-F238E27FC236}">
                  <a16:creationId xmlns:a16="http://schemas.microsoft.com/office/drawing/2014/main" id="{DDFDB4FB-D27F-C2A7-F64F-D900FE33FEF7}"/>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4" name="Rectangle 20">
              <a:extLst>
                <a:ext uri="{FF2B5EF4-FFF2-40B4-BE49-F238E27FC236}">
                  <a16:creationId xmlns:a16="http://schemas.microsoft.com/office/drawing/2014/main" id="{795BEB5B-879A-9C4E-CB26-ECDEFC5DB6BC}"/>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5" name="Rectangle 21">
              <a:extLst>
                <a:ext uri="{FF2B5EF4-FFF2-40B4-BE49-F238E27FC236}">
                  <a16:creationId xmlns:a16="http://schemas.microsoft.com/office/drawing/2014/main" id="{FCCC2401-1819-B45F-0209-1F65AADD1C73}"/>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6" name="Rectangle 22">
              <a:extLst>
                <a:ext uri="{FF2B5EF4-FFF2-40B4-BE49-F238E27FC236}">
                  <a16:creationId xmlns:a16="http://schemas.microsoft.com/office/drawing/2014/main" id="{6BC6B0EB-D1F9-CFF8-C72F-8402884B7E60}"/>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7" name="Rectangle 23">
              <a:extLst>
                <a:ext uri="{FF2B5EF4-FFF2-40B4-BE49-F238E27FC236}">
                  <a16:creationId xmlns:a16="http://schemas.microsoft.com/office/drawing/2014/main" id="{1B965A08-F246-7EB4-75CD-F8959ADC0A1A}"/>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8" name="Rectangle 24">
              <a:extLst>
                <a:ext uri="{FF2B5EF4-FFF2-40B4-BE49-F238E27FC236}">
                  <a16:creationId xmlns:a16="http://schemas.microsoft.com/office/drawing/2014/main" id="{FA5013E7-0771-6E08-AA5D-1BD8E0F46002}"/>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69" name="Rectangle 25">
              <a:extLst>
                <a:ext uri="{FF2B5EF4-FFF2-40B4-BE49-F238E27FC236}">
                  <a16:creationId xmlns:a16="http://schemas.microsoft.com/office/drawing/2014/main" id="{7A2BDB7F-2CEC-705B-B4D5-09521695D318}"/>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70" name="Rectangle 26">
              <a:extLst>
                <a:ext uri="{FF2B5EF4-FFF2-40B4-BE49-F238E27FC236}">
                  <a16:creationId xmlns:a16="http://schemas.microsoft.com/office/drawing/2014/main" id="{BED9527B-69AC-AA97-C77F-7A83A1CC0FEC}"/>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71" name="Rectangle 27">
              <a:extLst>
                <a:ext uri="{FF2B5EF4-FFF2-40B4-BE49-F238E27FC236}">
                  <a16:creationId xmlns:a16="http://schemas.microsoft.com/office/drawing/2014/main" id="{95573426-3C97-D250-AF8B-DBA3409CA55F}"/>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72" name="Rectangle 28">
              <a:extLst>
                <a:ext uri="{FF2B5EF4-FFF2-40B4-BE49-F238E27FC236}">
                  <a16:creationId xmlns:a16="http://schemas.microsoft.com/office/drawing/2014/main" id="{ECE5B082-D974-3289-CBBC-E63046480CE6}"/>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73" name="Rectangle 29">
              <a:extLst>
                <a:ext uri="{FF2B5EF4-FFF2-40B4-BE49-F238E27FC236}">
                  <a16:creationId xmlns:a16="http://schemas.microsoft.com/office/drawing/2014/main" id="{160A70E8-2C33-6567-6D8B-A433FDF5AA7F}"/>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74" name="Rectangle 30">
              <a:extLst>
                <a:ext uri="{FF2B5EF4-FFF2-40B4-BE49-F238E27FC236}">
                  <a16:creationId xmlns:a16="http://schemas.microsoft.com/office/drawing/2014/main" id="{CCB2A515-40C8-889C-55D0-1275977C7170}"/>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0175" name="Rectangle 31">
              <a:extLst>
                <a:ext uri="{FF2B5EF4-FFF2-40B4-BE49-F238E27FC236}">
                  <a16:creationId xmlns:a16="http://schemas.microsoft.com/office/drawing/2014/main" id="{23B2F3C9-FCED-AC00-5ECD-ED8B57B4398F}"/>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4340" name="Rectangle 32">
            <a:extLst>
              <a:ext uri="{FF2B5EF4-FFF2-40B4-BE49-F238E27FC236}">
                <a16:creationId xmlns:a16="http://schemas.microsoft.com/office/drawing/2014/main" id="{CF092AB0-C434-93B5-FAA1-9913CCDBF67B}"/>
              </a:ext>
            </a:extLst>
          </p:cNvPr>
          <p:cNvSpPr>
            <a:spLocks noChangeArrowheads="1"/>
          </p:cNvSpPr>
          <p:nvPr/>
        </p:nvSpPr>
        <p:spPr bwMode="auto">
          <a:xfrm>
            <a:off x="234950" y="838200"/>
            <a:ext cx="7586663"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4341" name="Picture 33" descr="cpdcl-homepage">
            <a:extLst>
              <a:ext uri="{FF2B5EF4-FFF2-40B4-BE49-F238E27FC236}">
                <a16:creationId xmlns:a16="http://schemas.microsoft.com/office/drawing/2014/main" id="{D930BA4D-7ECE-12E9-4802-E1CCBE641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22238" y="10001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BFF"/>
        </a:solidFill>
        <a:effectLst/>
      </p:bgPr>
    </p:bg>
    <p:spTree>
      <p:nvGrpSpPr>
        <p:cNvPr id="1" name=""/>
        <p:cNvGrpSpPr/>
        <p:nvPr/>
      </p:nvGrpSpPr>
      <p:grpSpPr>
        <a:xfrm>
          <a:off x="0" y="0"/>
          <a:ext cx="0" cy="0"/>
          <a:chOff x="0" y="0"/>
          <a:chExt cx="0" cy="0"/>
        </a:xfrm>
      </p:grpSpPr>
      <p:sp>
        <p:nvSpPr>
          <p:cNvPr id="392194" name="Text Box 2">
            <a:extLst>
              <a:ext uri="{FF2B5EF4-FFF2-40B4-BE49-F238E27FC236}">
                <a16:creationId xmlns:a16="http://schemas.microsoft.com/office/drawing/2014/main" id="{8EB919D5-DF11-1CBE-F983-B8C2E4D9D6F5}"/>
              </a:ext>
            </a:extLst>
          </p:cNvPr>
          <p:cNvSpPr txBox="1">
            <a:spLocks noChangeArrowheads="1"/>
          </p:cNvSpPr>
          <p:nvPr/>
        </p:nvSpPr>
        <p:spPr bwMode="auto">
          <a:xfrm>
            <a:off x="838200" y="5410200"/>
            <a:ext cx="7467600" cy="779463"/>
          </a:xfrm>
          <a:prstGeom prst="rect">
            <a:avLst/>
          </a:prstGeom>
          <a:noFill/>
          <a:ln w="9525">
            <a:noFill/>
            <a:round/>
            <a:headEnd/>
            <a:tailEnd/>
          </a:ln>
          <a:effectLst/>
        </p:spPr>
        <p:txBody>
          <a:bodyPr lIns="90000" tIns="46800" rIns="90000" bIns="46800">
            <a:spAutoFit/>
          </a:bodyPr>
          <a:lstStyle/>
          <a:p>
            <a:pPr algn="ctr" defTabSz="457200" eaLnBrk="1" hangingPunct="1">
              <a:spcBef>
                <a:spcPts val="938"/>
              </a:spcBef>
              <a:buClr>
                <a:srgbClr val="A844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500" b="1">
                <a:solidFill>
                  <a:srgbClr val="A84400"/>
                </a:solidFill>
                <a:effectLst>
                  <a:outerShdw blurRad="38100" dist="38100" dir="2700000" algn="tl">
                    <a:srgbClr val="C0C0C0"/>
                  </a:outerShdw>
                </a:effectLst>
                <a:latin typeface="Arial" charset="0"/>
                <a:cs typeface="Arial" charset="0"/>
              </a:rPr>
              <a:t>THE SUPPORTING JACK OF TEMPLATE SHOULD BE AWAY FROM THE PIT EDGE SPECIALLY IN CASE WBC, SAND PREDOMINANT, SOFT OR SLUSHY SOIL.  BRIEFLY WHEREVER THE SOIL IS COLLAPSING THIS ARRANGEMENT</a:t>
            </a:r>
          </a:p>
        </p:txBody>
      </p:sp>
      <p:sp>
        <p:nvSpPr>
          <p:cNvPr id="392195" name="Rectangle 3">
            <a:extLst>
              <a:ext uri="{FF2B5EF4-FFF2-40B4-BE49-F238E27FC236}">
                <a16:creationId xmlns:a16="http://schemas.microsoft.com/office/drawing/2014/main" id="{258AF461-E275-AFCE-4184-AEBAC834D07B}"/>
              </a:ext>
            </a:extLst>
          </p:cNvPr>
          <p:cNvSpPr>
            <a:spLocks noChangeArrowheads="1"/>
          </p:cNvSpPr>
          <p:nvPr/>
        </p:nvSpPr>
        <p:spPr bwMode="auto">
          <a:xfrm>
            <a:off x="3048000" y="19050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196" name="Rectangle 4">
            <a:extLst>
              <a:ext uri="{FF2B5EF4-FFF2-40B4-BE49-F238E27FC236}">
                <a16:creationId xmlns:a16="http://schemas.microsoft.com/office/drawing/2014/main" id="{95805CD3-0B46-FBE5-96E3-F535B13683CE}"/>
              </a:ext>
            </a:extLst>
          </p:cNvPr>
          <p:cNvSpPr>
            <a:spLocks noChangeArrowheads="1"/>
          </p:cNvSpPr>
          <p:nvPr/>
        </p:nvSpPr>
        <p:spPr bwMode="auto">
          <a:xfrm>
            <a:off x="5029200" y="19050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197" name="Rectangle 5">
            <a:extLst>
              <a:ext uri="{FF2B5EF4-FFF2-40B4-BE49-F238E27FC236}">
                <a16:creationId xmlns:a16="http://schemas.microsoft.com/office/drawing/2014/main" id="{DE3808F5-95AB-4889-0536-9538321627E7}"/>
              </a:ext>
            </a:extLst>
          </p:cNvPr>
          <p:cNvSpPr>
            <a:spLocks noChangeArrowheads="1"/>
          </p:cNvSpPr>
          <p:nvPr/>
        </p:nvSpPr>
        <p:spPr bwMode="auto">
          <a:xfrm>
            <a:off x="3048000" y="38862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198" name="Rectangle 6">
            <a:extLst>
              <a:ext uri="{FF2B5EF4-FFF2-40B4-BE49-F238E27FC236}">
                <a16:creationId xmlns:a16="http://schemas.microsoft.com/office/drawing/2014/main" id="{B9F1FEE7-D18B-5A90-B48A-160F204F51FE}"/>
              </a:ext>
            </a:extLst>
          </p:cNvPr>
          <p:cNvSpPr>
            <a:spLocks noChangeArrowheads="1"/>
          </p:cNvSpPr>
          <p:nvPr/>
        </p:nvSpPr>
        <p:spPr bwMode="auto">
          <a:xfrm>
            <a:off x="5029200" y="38862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199" name="Rectangle 7">
            <a:extLst>
              <a:ext uri="{FF2B5EF4-FFF2-40B4-BE49-F238E27FC236}">
                <a16:creationId xmlns:a16="http://schemas.microsoft.com/office/drawing/2014/main" id="{DCEF9295-BD99-6D6F-F20B-853451C64F23}"/>
              </a:ext>
            </a:extLst>
          </p:cNvPr>
          <p:cNvSpPr>
            <a:spLocks noChangeArrowheads="1"/>
          </p:cNvSpPr>
          <p:nvPr/>
        </p:nvSpPr>
        <p:spPr bwMode="auto">
          <a:xfrm>
            <a:off x="3505200" y="2362200"/>
            <a:ext cx="2057400" cy="1981200"/>
          </a:xfrm>
          <a:prstGeom prst="rect">
            <a:avLst/>
          </a:prstGeom>
          <a:no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0" name="Rectangle 8">
            <a:extLst>
              <a:ext uri="{FF2B5EF4-FFF2-40B4-BE49-F238E27FC236}">
                <a16:creationId xmlns:a16="http://schemas.microsoft.com/office/drawing/2014/main" id="{C9C66D7D-36FE-ACCC-DAA0-335407BC7902}"/>
              </a:ext>
            </a:extLst>
          </p:cNvPr>
          <p:cNvSpPr>
            <a:spLocks noChangeArrowheads="1"/>
          </p:cNvSpPr>
          <p:nvPr/>
        </p:nvSpPr>
        <p:spPr bwMode="auto">
          <a:xfrm rot="18900000">
            <a:off x="2973388" y="2667000"/>
            <a:ext cx="1676400" cy="76200"/>
          </a:xfrm>
          <a:prstGeom prst="rect">
            <a:avLst/>
          </a:prstGeom>
          <a:no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1" name="Rectangle 9">
            <a:extLst>
              <a:ext uri="{FF2B5EF4-FFF2-40B4-BE49-F238E27FC236}">
                <a16:creationId xmlns:a16="http://schemas.microsoft.com/office/drawing/2014/main" id="{F4E66852-46E6-4C31-8C7B-0332A728A848}"/>
              </a:ext>
            </a:extLst>
          </p:cNvPr>
          <p:cNvSpPr>
            <a:spLocks noChangeArrowheads="1"/>
          </p:cNvSpPr>
          <p:nvPr/>
        </p:nvSpPr>
        <p:spPr bwMode="auto">
          <a:xfrm rot="2700000">
            <a:off x="4383088" y="2628900"/>
            <a:ext cx="1676400" cy="76200"/>
          </a:xfrm>
          <a:prstGeom prst="rect">
            <a:avLst/>
          </a:prstGeom>
          <a:no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2" name="Rectangle 10">
            <a:extLst>
              <a:ext uri="{FF2B5EF4-FFF2-40B4-BE49-F238E27FC236}">
                <a16:creationId xmlns:a16="http://schemas.microsoft.com/office/drawing/2014/main" id="{9AA7B146-7EB1-28D8-47CD-023164721B3E}"/>
              </a:ext>
            </a:extLst>
          </p:cNvPr>
          <p:cNvSpPr>
            <a:spLocks noChangeArrowheads="1"/>
          </p:cNvSpPr>
          <p:nvPr/>
        </p:nvSpPr>
        <p:spPr bwMode="auto">
          <a:xfrm rot="18900000">
            <a:off x="4421188" y="4038600"/>
            <a:ext cx="1676400" cy="76200"/>
          </a:xfrm>
          <a:prstGeom prst="rect">
            <a:avLst/>
          </a:prstGeom>
          <a:no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3" name="Rectangle 11">
            <a:extLst>
              <a:ext uri="{FF2B5EF4-FFF2-40B4-BE49-F238E27FC236}">
                <a16:creationId xmlns:a16="http://schemas.microsoft.com/office/drawing/2014/main" id="{F8E9839C-42D1-FAFF-16CB-4D8AA78E988A}"/>
              </a:ext>
            </a:extLst>
          </p:cNvPr>
          <p:cNvSpPr>
            <a:spLocks noChangeArrowheads="1"/>
          </p:cNvSpPr>
          <p:nvPr/>
        </p:nvSpPr>
        <p:spPr bwMode="auto">
          <a:xfrm rot="2700000">
            <a:off x="2933700" y="4076700"/>
            <a:ext cx="1676400" cy="76200"/>
          </a:xfrm>
          <a:prstGeom prst="rect">
            <a:avLst/>
          </a:prstGeom>
          <a:no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4" name="Rectangle 12">
            <a:extLst>
              <a:ext uri="{FF2B5EF4-FFF2-40B4-BE49-F238E27FC236}">
                <a16:creationId xmlns:a16="http://schemas.microsoft.com/office/drawing/2014/main" id="{3D50C755-BB11-3F4E-A8C1-F89F92F7E5FD}"/>
              </a:ext>
            </a:extLst>
          </p:cNvPr>
          <p:cNvSpPr>
            <a:spLocks noChangeArrowheads="1"/>
          </p:cNvSpPr>
          <p:nvPr/>
        </p:nvSpPr>
        <p:spPr bwMode="auto">
          <a:xfrm>
            <a:off x="5486400" y="2438400"/>
            <a:ext cx="76200" cy="18288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5" name="Rectangle 13">
            <a:extLst>
              <a:ext uri="{FF2B5EF4-FFF2-40B4-BE49-F238E27FC236}">
                <a16:creationId xmlns:a16="http://schemas.microsoft.com/office/drawing/2014/main" id="{A88863A4-E08F-9B4A-0740-30B592350CAF}"/>
              </a:ext>
            </a:extLst>
          </p:cNvPr>
          <p:cNvSpPr>
            <a:spLocks noChangeArrowheads="1"/>
          </p:cNvSpPr>
          <p:nvPr/>
        </p:nvSpPr>
        <p:spPr bwMode="auto">
          <a:xfrm>
            <a:off x="3505200" y="2362200"/>
            <a:ext cx="2057400" cy="762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6" name="Rectangle 14">
            <a:extLst>
              <a:ext uri="{FF2B5EF4-FFF2-40B4-BE49-F238E27FC236}">
                <a16:creationId xmlns:a16="http://schemas.microsoft.com/office/drawing/2014/main" id="{D548AD69-B138-E176-809A-94D74A104339}"/>
              </a:ext>
            </a:extLst>
          </p:cNvPr>
          <p:cNvSpPr>
            <a:spLocks noChangeArrowheads="1"/>
          </p:cNvSpPr>
          <p:nvPr/>
        </p:nvSpPr>
        <p:spPr bwMode="auto">
          <a:xfrm>
            <a:off x="3505200" y="2438400"/>
            <a:ext cx="76200" cy="18288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07" name="Rectangle 15">
            <a:extLst>
              <a:ext uri="{FF2B5EF4-FFF2-40B4-BE49-F238E27FC236}">
                <a16:creationId xmlns:a16="http://schemas.microsoft.com/office/drawing/2014/main" id="{FBBF23C8-BDDD-2EF3-714C-65426A590A75}"/>
              </a:ext>
            </a:extLst>
          </p:cNvPr>
          <p:cNvSpPr>
            <a:spLocks noChangeArrowheads="1"/>
          </p:cNvSpPr>
          <p:nvPr/>
        </p:nvSpPr>
        <p:spPr bwMode="auto">
          <a:xfrm>
            <a:off x="3505200" y="4267200"/>
            <a:ext cx="2057400" cy="762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nvGrpSpPr>
          <p:cNvPr id="15376" name="Group 16">
            <a:extLst>
              <a:ext uri="{FF2B5EF4-FFF2-40B4-BE49-F238E27FC236}">
                <a16:creationId xmlns:a16="http://schemas.microsoft.com/office/drawing/2014/main" id="{F163A416-09B0-DB98-ED6D-8D3D82FF5F2A}"/>
              </a:ext>
            </a:extLst>
          </p:cNvPr>
          <p:cNvGrpSpPr>
            <a:grpSpLocks/>
          </p:cNvGrpSpPr>
          <p:nvPr/>
        </p:nvGrpSpPr>
        <p:grpSpPr bwMode="auto">
          <a:xfrm>
            <a:off x="3454400" y="2316163"/>
            <a:ext cx="155575" cy="149225"/>
            <a:chOff x="2176" y="1459"/>
            <a:chExt cx="98" cy="94"/>
          </a:xfrm>
        </p:grpSpPr>
        <p:sp>
          <p:nvSpPr>
            <p:cNvPr id="392209" name="Line 17">
              <a:extLst>
                <a:ext uri="{FF2B5EF4-FFF2-40B4-BE49-F238E27FC236}">
                  <a16:creationId xmlns:a16="http://schemas.microsoft.com/office/drawing/2014/main" id="{625624F5-1989-3D79-7970-E283FB57DAAD}"/>
                </a:ext>
              </a:extLst>
            </p:cNvPr>
            <p:cNvSpPr>
              <a:spLocks noChangeShapeType="1"/>
            </p:cNvSpPr>
            <p:nvPr/>
          </p:nvSpPr>
          <p:spPr bwMode="auto">
            <a:xfrm>
              <a:off x="2191" y="1479"/>
              <a:ext cx="84"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0" name="Line 18">
              <a:extLst>
                <a:ext uri="{FF2B5EF4-FFF2-40B4-BE49-F238E27FC236}">
                  <a16:creationId xmlns:a16="http://schemas.microsoft.com/office/drawing/2014/main" id="{8E6B888D-B016-5D62-D3DB-5AAE315622D9}"/>
                </a:ext>
              </a:extLst>
            </p:cNvPr>
            <p:cNvSpPr>
              <a:spLocks noChangeShapeType="1"/>
            </p:cNvSpPr>
            <p:nvPr/>
          </p:nvSpPr>
          <p:spPr bwMode="auto">
            <a:xfrm>
              <a:off x="2177" y="1508"/>
              <a:ext cx="46" cy="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1" name="Line 19">
              <a:extLst>
                <a:ext uri="{FF2B5EF4-FFF2-40B4-BE49-F238E27FC236}">
                  <a16:creationId xmlns:a16="http://schemas.microsoft.com/office/drawing/2014/main" id="{27DC7C26-CED0-16CC-DAE5-35E9ADF64328}"/>
                </a:ext>
              </a:extLst>
            </p:cNvPr>
            <p:cNvSpPr>
              <a:spLocks noChangeShapeType="1"/>
            </p:cNvSpPr>
            <p:nvPr/>
          </p:nvSpPr>
          <p:spPr bwMode="auto">
            <a:xfrm flipH="1">
              <a:off x="2249" y="1459"/>
              <a:ext cx="3" cy="39"/>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2" name="Line 20">
              <a:extLst>
                <a:ext uri="{FF2B5EF4-FFF2-40B4-BE49-F238E27FC236}">
                  <a16:creationId xmlns:a16="http://schemas.microsoft.com/office/drawing/2014/main" id="{F5F4B7D6-4A41-C299-D1B4-4A10D92E9E5B}"/>
                </a:ext>
              </a:extLst>
            </p:cNvPr>
            <p:cNvSpPr>
              <a:spLocks noChangeShapeType="1"/>
            </p:cNvSpPr>
            <p:nvPr/>
          </p:nvSpPr>
          <p:spPr bwMode="auto">
            <a:xfrm flipV="1">
              <a:off x="2200" y="1469"/>
              <a:ext cx="1" cy="86"/>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3" name="Line 21">
              <a:extLst>
                <a:ext uri="{FF2B5EF4-FFF2-40B4-BE49-F238E27FC236}">
                  <a16:creationId xmlns:a16="http://schemas.microsoft.com/office/drawing/2014/main" id="{694592AA-AA46-7EEB-BC83-D9BB71186E69}"/>
                </a:ext>
              </a:extLst>
            </p:cNvPr>
            <p:cNvSpPr>
              <a:spLocks noChangeShapeType="1"/>
            </p:cNvSpPr>
            <p:nvPr/>
          </p:nvSpPr>
          <p:spPr bwMode="auto">
            <a:xfrm>
              <a:off x="2176" y="1524"/>
              <a:ext cx="46" cy="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4" name="Line 22">
              <a:extLst>
                <a:ext uri="{FF2B5EF4-FFF2-40B4-BE49-F238E27FC236}">
                  <a16:creationId xmlns:a16="http://schemas.microsoft.com/office/drawing/2014/main" id="{AC3926FD-B669-A67C-4825-3578B4479F5D}"/>
                </a:ext>
              </a:extLst>
            </p:cNvPr>
            <p:cNvSpPr>
              <a:spLocks noChangeShapeType="1"/>
            </p:cNvSpPr>
            <p:nvPr/>
          </p:nvSpPr>
          <p:spPr bwMode="auto">
            <a:xfrm flipH="1">
              <a:off x="2231" y="1460"/>
              <a:ext cx="3" cy="39"/>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5377" name="Group 23">
            <a:extLst>
              <a:ext uri="{FF2B5EF4-FFF2-40B4-BE49-F238E27FC236}">
                <a16:creationId xmlns:a16="http://schemas.microsoft.com/office/drawing/2014/main" id="{BBD26563-0ED9-E19E-A470-E15525E999F5}"/>
              </a:ext>
            </a:extLst>
          </p:cNvPr>
          <p:cNvGrpSpPr>
            <a:grpSpLocks/>
          </p:cNvGrpSpPr>
          <p:nvPr/>
        </p:nvGrpSpPr>
        <p:grpSpPr bwMode="auto">
          <a:xfrm>
            <a:off x="5454650" y="2312988"/>
            <a:ext cx="149225" cy="155575"/>
            <a:chOff x="3436" y="1457"/>
            <a:chExt cx="94" cy="98"/>
          </a:xfrm>
        </p:grpSpPr>
        <p:sp>
          <p:nvSpPr>
            <p:cNvPr id="392216" name="Line 24">
              <a:extLst>
                <a:ext uri="{FF2B5EF4-FFF2-40B4-BE49-F238E27FC236}">
                  <a16:creationId xmlns:a16="http://schemas.microsoft.com/office/drawing/2014/main" id="{D18731C6-9B1D-BDC1-3487-41B07477E7E9}"/>
                </a:ext>
              </a:extLst>
            </p:cNvPr>
            <p:cNvSpPr>
              <a:spLocks noChangeShapeType="1"/>
            </p:cNvSpPr>
            <p:nvPr/>
          </p:nvSpPr>
          <p:spPr bwMode="auto">
            <a:xfrm>
              <a:off x="3511" y="1472"/>
              <a:ext cx="1" cy="84"/>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7" name="Line 25">
              <a:extLst>
                <a:ext uri="{FF2B5EF4-FFF2-40B4-BE49-F238E27FC236}">
                  <a16:creationId xmlns:a16="http://schemas.microsoft.com/office/drawing/2014/main" id="{F83B3964-60FC-3EE9-CB6E-D040F5E33322}"/>
                </a:ext>
              </a:extLst>
            </p:cNvPr>
            <p:cNvSpPr>
              <a:spLocks noChangeShapeType="1"/>
            </p:cNvSpPr>
            <p:nvPr/>
          </p:nvSpPr>
          <p:spPr bwMode="auto">
            <a:xfrm flipH="1">
              <a:off x="3479" y="1458"/>
              <a:ext cx="4" cy="46"/>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8" name="Line 26">
              <a:extLst>
                <a:ext uri="{FF2B5EF4-FFF2-40B4-BE49-F238E27FC236}">
                  <a16:creationId xmlns:a16="http://schemas.microsoft.com/office/drawing/2014/main" id="{8AEA5A2F-215F-75E5-3B29-A097E0804B50}"/>
                </a:ext>
              </a:extLst>
            </p:cNvPr>
            <p:cNvSpPr>
              <a:spLocks noChangeShapeType="1"/>
            </p:cNvSpPr>
            <p:nvPr/>
          </p:nvSpPr>
          <p:spPr bwMode="auto">
            <a:xfrm flipH="1" flipV="1">
              <a:off x="3491" y="1531"/>
              <a:ext cx="41"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19" name="Line 27">
              <a:extLst>
                <a:ext uri="{FF2B5EF4-FFF2-40B4-BE49-F238E27FC236}">
                  <a16:creationId xmlns:a16="http://schemas.microsoft.com/office/drawing/2014/main" id="{B48932E5-2252-8AB1-618D-43B031AC0AD1}"/>
                </a:ext>
              </a:extLst>
            </p:cNvPr>
            <p:cNvSpPr>
              <a:spLocks noChangeShapeType="1"/>
            </p:cNvSpPr>
            <p:nvPr/>
          </p:nvSpPr>
          <p:spPr bwMode="auto">
            <a:xfrm>
              <a:off x="3436" y="1481"/>
              <a:ext cx="84"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0" name="Line 28">
              <a:extLst>
                <a:ext uri="{FF2B5EF4-FFF2-40B4-BE49-F238E27FC236}">
                  <a16:creationId xmlns:a16="http://schemas.microsoft.com/office/drawing/2014/main" id="{B81DF0B5-18BA-F6FB-B576-1CD6CF3840AD}"/>
                </a:ext>
              </a:extLst>
            </p:cNvPr>
            <p:cNvSpPr>
              <a:spLocks noChangeShapeType="1"/>
            </p:cNvSpPr>
            <p:nvPr/>
          </p:nvSpPr>
          <p:spPr bwMode="auto">
            <a:xfrm flipH="1">
              <a:off x="3463" y="1457"/>
              <a:ext cx="4" cy="46"/>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1" name="Line 29">
              <a:extLst>
                <a:ext uri="{FF2B5EF4-FFF2-40B4-BE49-F238E27FC236}">
                  <a16:creationId xmlns:a16="http://schemas.microsoft.com/office/drawing/2014/main" id="{52C74195-7E54-BA74-D71B-707C369924A7}"/>
                </a:ext>
              </a:extLst>
            </p:cNvPr>
            <p:cNvSpPr>
              <a:spLocks noChangeShapeType="1"/>
            </p:cNvSpPr>
            <p:nvPr/>
          </p:nvSpPr>
          <p:spPr bwMode="auto">
            <a:xfrm flipH="1" flipV="1">
              <a:off x="3490" y="1512"/>
              <a:ext cx="41"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5378" name="Group 30">
            <a:extLst>
              <a:ext uri="{FF2B5EF4-FFF2-40B4-BE49-F238E27FC236}">
                <a16:creationId xmlns:a16="http://schemas.microsoft.com/office/drawing/2014/main" id="{CE2CCD1E-5AB3-40E3-BC34-0174E02A79AD}"/>
              </a:ext>
            </a:extLst>
          </p:cNvPr>
          <p:cNvGrpSpPr>
            <a:grpSpLocks/>
          </p:cNvGrpSpPr>
          <p:nvPr/>
        </p:nvGrpSpPr>
        <p:grpSpPr bwMode="auto">
          <a:xfrm>
            <a:off x="5457825" y="4235450"/>
            <a:ext cx="155575" cy="149225"/>
            <a:chOff x="3438" y="2668"/>
            <a:chExt cx="98" cy="94"/>
          </a:xfrm>
        </p:grpSpPr>
        <p:sp>
          <p:nvSpPr>
            <p:cNvPr id="392223" name="Line 31">
              <a:extLst>
                <a:ext uri="{FF2B5EF4-FFF2-40B4-BE49-F238E27FC236}">
                  <a16:creationId xmlns:a16="http://schemas.microsoft.com/office/drawing/2014/main" id="{80F72FF2-D4B8-E657-D8E3-1DB219F88E90}"/>
                </a:ext>
              </a:extLst>
            </p:cNvPr>
            <p:cNvSpPr>
              <a:spLocks noChangeShapeType="1"/>
            </p:cNvSpPr>
            <p:nvPr/>
          </p:nvSpPr>
          <p:spPr bwMode="auto">
            <a:xfrm flipH="1">
              <a:off x="3437" y="2743"/>
              <a:ext cx="86"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4" name="Line 32">
              <a:extLst>
                <a:ext uri="{FF2B5EF4-FFF2-40B4-BE49-F238E27FC236}">
                  <a16:creationId xmlns:a16="http://schemas.microsoft.com/office/drawing/2014/main" id="{34E326CC-F34C-F6FD-601C-019F00571F6E}"/>
                </a:ext>
              </a:extLst>
            </p:cNvPr>
            <p:cNvSpPr>
              <a:spLocks noChangeShapeType="1"/>
            </p:cNvSpPr>
            <p:nvPr/>
          </p:nvSpPr>
          <p:spPr bwMode="auto">
            <a:xfrm flipH="1" flipV="1">
              <a:off x="3489" y="2711"/>
              <a:ext cx="48" cy="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5" name="Line 33">
              <a:extLst>
                <a:ext uri="{FF2B5EF4-FFF2-40B4-BE49-F238E27FC236}">
                  <a16:creationId xmlns:a16="http://schemas.microsoft.com/office/drawing/2014/main" id="{87573D36-0C2F-7259-84D0-824656135241}"/>
                </a:ext>
              </a:extLst>
            </p:cNvPr>
            <p:cNvSpPr>
              <a:spLocks noChangeShapeType="1"/>
            </p:cNvSpPr>
            <p:nvPr/>
          </p:nvSpPr>
          <p:spPr bwMode="auto">
            <a:xfrm flipV="1">
              <a:off x="3462" y="2723"/>
              <a:ext cx="1" cy="4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6" name="Line 34">
              <a:extLst>
                <a:ext uri="{FF2B5EF4-FFF2-40B4-BE49-F238E27FC236}">
                  <a16:creationId xmlns:a16="http://schemas.microsoft.com/office/drawing/2014/main" id="{0D8F1DA3-8A06-8E90-E6D9-A8432EE6BC07}"/>
                </a:ext>
              </a:extLst>
            </p:cNvPr>
            <p:cNvSpPr>
              <a:spLocks noChangeShapeType="1"/>
            </p:cNvSpPr>
            <p:nvPr/>
          </p:nvSpPr>
          <p:spPr bwMode="auto">
            <a:xfrm>
              <a:off x="3513" y="2668"/>
              <a:ext cx="1" cy="84"/>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7" name="Line 35">
              <a:extLst>
                <a:ext uri="{FF2B5EF4-FFF2-40B4-BE49-F238E27FC236}">
                  <a16:creationId xmlns:a16="http://schemas.microsoft.com/office/drawing/2014/main" id="{34527751-3B9D-E01B-8FA4-840393F4121C}"/>
                </a:ext>
              </a:extLst>
            </p:cNvPr>
            <p:cNvSpPr>
              <a:spLocks noChangeShapeType="1"/>
            </p:cNvSpPr>
            <p:nvPr/>
          </p:nvSpPr>
          <p:spPr bwMode="auto">
            <a:xfrm flipH="1" flipV="1">
              <a:off x="3490" y="2695"/>
              <a:ext cx="48" cy="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28" name="Line 36">
              <a:extLst>
                <a:ext uri="{FF2B5EF4-FFF2-40B4-BE49-F238E27FC236}">
                  <a16:creationId xmlns:a16="http://schemas.microsoft.com/office/drawing/2014/main" id="{82E62558-9BC2-24EF-F636-C1BB0D48A35F}"/>
                </a:ext>
              </a:extLst>
            </p:cNvPr>
            <p:cNvSpPr>
              <a:spLocks noChangeShapeType="1"/>
            </p:cNvSpPr>
            <p:nvPr/>
          </p:nvSpPr>
          <p:spPr bwMode="auto">
            <a:xfrm flipV="1">
              <a:off x="3480" y="2722"/>
              <a:ext cx="1" cy="4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5379" name="Group 37">
            <a:extLst>
              <a:ext uri="{FF2B5EF4-FFF2-40B4-BE49-F238E27FC236}">
                <a16:creationId xmlns:a16="http://schemas.microsoft.com/office/drawing/2014/main" id="{922D7E89-221A-34CF-59A7-9E3519093926}"/>
              </a:ext>
            </a:extLst>
          </p:cNvPr>
          <p:cNvGrpSpPr>
            <a:grpSpLocks/>
          </p:cNvGrpSpPr>
          <p:nvPr/>
        </p:nvGrpSpPr>
        <p:grpSpPr bwMode="auto">
          <a:xfrm>
            <a:off x="3462338" y="4233863"/>
            <a:ext cx="149225" cy="155575"/>
            <a:chOff x="2181" y="2667"/>
            <a:chExt cx="94" cy="98"/>
          </a:xfrm>
        </p:grpSpPr>
        <p:sp>
          <p:nvSpPr>
            <p:cNvPr id="392230" name="Line 38">
              <a:extLst>
                <a:ext uri="{FF2B5EF4-FFF2-40B4-BE49-F238E27FC236}">
                  <a16:creationId xmlns:a16="http://schemas.microsoft.com/office/drawing/2014/main" id="{9C065556-189E-EBD8-F931-E7BD871E5242}"/>
                </a:ext>
              </a:extLst>
            </p:cNvPr>
            <p:cNvSpPr>
              <a:spLocks noChangeShapeType="1"/>
            </p:cNvSpPr>
            <p:nvPr/>
          </p:nvSpPr>
          <p:spPr bwMode="auto">
            <a:xfrm flipV="1">
              <a:off x="2201" y="2666"/>
              <a:ext cx="1" cy="86"/>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1" name="Line 39">
              <a:extLst>
                <a:ext uri="{FF2B5EF4-FFF2-40B4-BE49-F238E27FC236}">
                  <a16:creationId xmlns:a16="http://schemas.microsoft.com/office/drawing/2014/main" id="{20D13C30-CD40-25EC-AEDB-882FD357AD91}"/>
                </a:ext>
              </a:extLst>
            </p:cNvPr>
            <p:cNvSpPr>
              <a:spLocks noChangeShapeType="1"/>
            </p:cNvSpPr>
            <p:nvPr/>
          </p:nvSpPr>
          <p:spPr bwMode="auto">
            <a:xfrm flipV="1">
              <a:off x="2230" y="2718"/>
              <a:ext cx="2" cy="48"/>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2" name="Line 40">
              <a:extLst>
                <a:ext uri="{FF2B5EF4-FFF2-40B4-BE49-F238E27FC236}">
                  <a16:creationId xmlns:a16="http://schemas.microsoft.com/office/drawing/2014/main" id="{281FE668-F8B3-663B-9DC5-70579761BEE7}"/>
                </a:ext>
              </a:extLst>
            </p:cNvPr>
            <p:cNvSpPr>
              <a:spLocks noChangeShapeType="1"/>
            </p:cNvSpPr>
            <p:nvPr/>
          </p:nvSpPr>
          <p:spPr bwMode="auto">
            <a:xfrm>
              <a:off x="2181" y="2690"/>
              <a:ext cx="39"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3" name="Line 41">
              <a:extLst>
                <a:ext uri="{FF2B5EF4-FFF2-40B4-BE49-F238E27FC236}">
                  <a16:creationId xmlns:a16="http://schemas.microsoft.com/office/drawing/2014/main" id="{8736803E-B2BB-EC45-2391-2165C93A5EE9}"/>
                </a:ext>
              </a:extLst>
            </p:cNvPr>
            <p:cNvSpPr>
              <a:spLocks noChangeShapeType="1"/>
            </p:cNvSpPr>
            <p:nvPr/>
          </p:nvSpPr>
          <p:spPr bwMode="auto">
            <a:xfrm flipH="1">
              <a:off x="2190" y="2742"/>
              <a:ext cx="86"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4" name="Line 42">
              <a:extLst>
                <a:ext uri="{FF2B5EF4-FFF2-40B4-BE49-F238E27FC236}">
                  <a16:creationId xmlns:a16="http://schemas.microsoft.com/office/drawing/2014/main" id="{35318279-C908-BBC7-D8F3-24A5712F1CAB}"/>
                </a:ext>
              </a:extLst>
            </p:cNvPr>
            <p:cNvSpPr>
              <a:spLocks noChangeShapeType="1"/>
            </p:cNvSpPr>
            <p:nvPr/>
          </p:nvSpPr>
          <p:spPr bwMode="auto">
            <a:xfrm flipV="1">
              <a:off x="2246" y="2719"/>
              <a:ext cx="2" cy="48"/>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5" name="Line 43">
              <a:extLst>
                <a:ext uri="{FF2B5EF4-FFF2-40B4-BE49-F238E27FC236}">
                  <a16:creationId xmlns:a16="http://schemas.microsoft.com/office/drawing/2014/main" id="{9BAB7B98-E4B5-C70B-5DF2-0EEFFFFA81FD}"/>
                </a:ext>
              </a:extLst>
            </p:cNvPr>
            <p:cNvSpPr>
              <a:spLocks noChangeShapeType="1"/>
            </p:cNvSpPr>
            <p:nvPr/>
          </p:nvSpPr>
          <p:spPr bwMode="auto">
            <a:xfrm>
              <a:off x="2182" y="2709"/>
              <a:ext cx="39"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392236" name="Line 44">
            <a:extLst>
              <a:ext uri="{FF2B5EF4-FFF2-40B4-BE49-F238E27FC236}">
                <a16:creationId xmlns:a16="http://schemas.microsoft.com/office/drawing/2014/main" id="{A2E3AAEF-EFBF-2E1B-42C9-F5D0B90818CA}"/>
              </a:ext>
            </a:extLst>
          </p:cNvPr>
          <p:cNvSpPr>
            <a:spLocks noChangeShapeType="1"/>
          </p:cNvSpPr>
          <p:nvPr/>
        </p:nvSpPr>
        <p:spPr bwMode="auto">
          <a:xfrm flipV="1">
            <a:off x="4210050" y="2117725"/>
            <a:ext cx="100013" cy="1031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7" name="Line 45">
            <a:extLst>
              <a:ext uri="{FF2B5EF4-FFF2-40B4-BE49-F238E27FC236}">
                <a16:creationId xmlns:a16="http://schemas.microsoft.com/office/drawing/2014/main" id="{84BB9FD2-578D-D7BD-C847-AFEAAE9B87C7}"/>
              </a:ext>
            </a:extLst>
          </p:cNvPr>
          <p:cNvSpPr>
            <a:spLocks noChangeShapeType="1"/>
          </p:cNvSpPr>
          <p:nvPr/>
        </p:nvSpPr>
        <p:spPr bwMode="auto">
          <a:xfrm flipV="1">
            <a:off x="4300538" y="2198688"/>
            <a:ext cx="100012" cy="1031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8" name="Line 46">
            <a:extLst>
              <a:ext uri="{FF2B5EF4-FFF2-40B4-BE49-F238E27FC236}">
                <a16:creationId xmlns:a16="http://schemas.microsoft.com/office/drawing/2014/main" id="{33B049CE-3224-C006-C4D4-596D2E5C6930}"/>
              </a:ext>
            </a:extLst>
          </p:cNvPr>
          <p:cNvSpPr>
            <a:spLocks noChangeShapeType="1"/>
          </p:cNvSpPr>
          <p:nvPr/>
        </p:nvSpPr>
        <p:spPr bwMode="auto">
          <a:xfrm flipV="1">
            <a:off x="3319463" y="3179763"/>
            <a:ext cx="100012" cy="1031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39" name="Line 47">
            <a:extLst>
              <a:ext uri="{FF2B5EF4-FFF2-40B4-BE49-F238E27FC236}">
                <a16:creationId xmlns:a16="http://schemas.microsoft.com/office/drawing/2014/main" id="{B5C4E500-F2FD-BF60-7337-38573F4D24D4}"/>
              </a:ext>
            </a:extLst>
          </p:cNvPr>
          <p:cNvSpPr>
            <a:spLocks noChangeShapeType="1"/>
          </p:cNvSpPr>
          <p:nvPr/>
        </p:nvSpPr>
        <p:spPr bwMode="auto">
          <a:xfrm flipV="1">
            <a:off x="3233738" y="3098800"/>
            <a:ext cx="100012" cy="1031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0" name="Line 48">
            <a:extLst>
              <a:ext uri="{FF2B5EF4-FFF2-40B4-BE49-F238E27FC236}">
                <a16:creationId xmlns:a16="http://schemas.microsoft.com/office/drawing/2014/main" id="{B1C89A45-A774-FA46-51EE-BA82850B395B}"/>
              </a:ext>
            </a:extLst>
          </p:cNvPr>
          <p:cNvSpPr>
            <a:spLocks noChangeShapeType="1"/>
          </p:cNvSpPr>
          <p:nvPr/>
        </p:nvSpPr>
        <p:spPr bwMode="auto">
          <a:xfrm flipV="1">
            <a:off x="4700588" y="4446588"/>
            <a:ext cx="100012" cy="1031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1" name="Line 49">
            <a:extLst>
              <a:ext uri="{FF2B5EF4-FFF2-40B4-BE49-F238E27FC236}">
                <a16:creationId xmlns:a16="http://schemas.microsoft.com/office/drawing/2014/main" id="{4CA19C2B-4F0C-F6F7-49CE-3AD764A787E2}"/>
              </a:ext>
            </a:extLst>
          </p:cNvPr>
          <p:cNvSpPr>
            <a:spLocks noChangeShapeType="1"/>
          </p:cNvSpPr>
          <p:nvPr/>
        </p:nvSpPr>
        <p:spPr bwMode="auto">
          <a:xfrm flipV="1">
            <a:off x="4786313" y="4527550"/>
            <a:ext cx="100012" cy="1031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2" name="Line 50">
            <a:extLst>
              <a:ext uri="{FF2B5EF4-FFF2-40B4-BE49-F238E27FC236}">
                <a16:creationId xmlns:a16="http://schemas.microsoft.com/office/drawing/2014/main" id="{71B3C844-7A66-C0D1-E86E-2AECF9EAC9F0}"/>
              </a:ext>
            </a:extLst>
          </p:cNvPr>
          <p:cNvSpPr>
            <a:spLocks noChangeShapeType="1"/>
          </p:cNvSpPr>
          <p:nvPr/>
        </p:nvSpPr>
        <p:spPr bwMode="auto">
          <a:xfrm flipV="1">
            <a:off x="5648325" y="3498850"/>
            <a:ext cx="100013" cy="1031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3" name="Line 51">
            <a:extLst>
              <a:ext uri="{FF2B5EF4-FFF2-40B4-BE49-F238E27FC236}">
                <a16:creationId xmlns:a16="http://schemas.microsoft.com/office/drawing/2014/main" id="{D85D2FC5-F9FF-CDCD-FE62-E24AFB717A20}"/>
              </a:ext>
            </a:extLst>
          </p:cNvPr>
          <p:cNvSpPr>
            <a:spLocks noChangeShapeType="1"/>
          </p:cNvSpPr>
          <p:nvPr/>
        </p:nvSpPr>
        <p:spPr bwMode="auto">
          <a:xfrm flipV="1">
            <a:off x="5729288" y="3589338"/>
            <a:ext cx="100012" cy="1031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4" name="Line 52">
            <a:extLst>
              <a:ext uri="{FF2B5EF4-FFF2-40B4-BE49-F238E27FC236}">
                <a16:creationId xmlns:a16="http://schemas.microsoft.com/office/drawing/2014/main" id="{FDF43FA3-348F-93B7-A6BC-5CC08ED928A7}"/>
              </a:ext>
            </a:extLst>
          </p:cNvPr>
          <p:cNvSpPr>
            <a:spLocks noChangeShapeType="1"/>
          </p:cNvSpPr>
          <p:nvPr/>
        </p:nvSpPr>
        <p:spPr bwMode="auto">
          <a:xfrm>
            <a:off x="4238625" y="4495800"/>
            <a:ext cx="100013" cy="100013"/>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5" name="Line 53">
            <a:extLst>
              <a:ext uri="{FF2B5EF4-FFF2-40B4-BE49-F238E27FC236}">
                <a16:creationId xmlns:a16="http://schemas.microsoft.com/office/drawing/2014/main" id="{82B9567C-6B1B-555C-7AEC-25EF4B1B5608}"/>
              </a:ext>
            </a:extLst>
          </p:cNvPr>
          <p:cNvSpPr>
            <a:spLocks noChangeShapeType="1"/>
          </p:cNvSpPr>
          <p:nvPr/>
        </p:nvSpPr>
        <p:spPr bwMode="auto">
          <a:xfrm>
            <a:off x="4152900" y="4576763"/>
            <a:ext cx="100013" cy="100012"/>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6" name="Line 54">
            <a:extLst>
              <a:ext uri="{FF2B5EF4-FFF2-40B4-BE49-F238E27FC236}">
                <a16:creationId xmlns:a16="http://schemas.microsoft.com/office/drawing/2014/main" id="{A0859A5F-4235-FB24-6F17-1877C1B4F3B3}"/>
              </a:ext>
            </a:extLst>
          </p:cNvPr>
          <p:cNvSpPr>
            <a:spLocks noChangeShapeType="1"/>
          </p:cNvSpPr>
          <p:nvPr/>
        </p:nvSpPr>
        <p:spPr bwMode="auto">
          <a:xfrm>
            <a:off x="3295650" y="3552825"/>
            <a:ext cx="100013" cy="100013"/>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7" name="Line 55">
            <a:extLst>
              <a:ext uri="{FF2B5EF4-FFF2-40B4-BE49-F238E27FC236}">
                <a16:creationId xmlns:a16="http://schemas.microsoft.com/office/drawing/2014/main" id="{3707301A-7322-84FA-A34B-E61FBB1E0B77}"/>
              </a:ext>
            </a:extLst>
          </p:cNvPr>
          <p:cNvSpPr>
            <a:spLocks noChangeShapeType="1"/>
          </p:cNvSpPr>
          <p:nvPr/>
        </p:nvSpPr>
        <p:spPr bwMode="auto">
          <a:xfrm>
            <a:off x="3209925" y="3638550"/>
            <a:ext cx="100013" cy="100013"/>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8" name="Line 56">
            <a:extLst>
              <a:ext uri="{FF2B5EF4-FFF2-40B4-BE49-F238E27FC236}">
                <a16:creationId xmlns:a16="http://schemas.microsoft.com/office/drawing/2014/main" id="{5B4DEB3A-EB81-57E1-DDD7-1221B1D42D40}"/>
              </a:ext>
            </a:extLst>
          </p:cNvPr>
          <p:cNvSpPr>
            <a:spLocks noChangeShapeType="1"/>
          </p:cNvSpPr>
          <p:nvPr/>
        </p:nvSpPr>
        <p:spPr bwMode="auto">
          <a:xfrm>
            <a:off x="5686425" y="3048000"/>
            <a:ext cx="100013" cy="100013"/>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49" name="Line 57">
            <a:extLst>
              <a:ext uri="{FF2B5EF4-FFF2-40B4-BE49-F238E27FC236}">
                <a16:creationId xmlns:a16="http://schemas.microsoft.com/office/drawing/2014/main" id="{147519E3-EA1E-EDEE-DB7C-6033D425FB90}"/>
              </a:ext>
            </a:extLst>
          </p:cNvPr>
          <p:cNvSpPr>
            <a:spLocks noChangeShapeType="1"/>
          </p:cNvSpPr>
          <p:nvPr/>
        </p:nvSpPr>
        <p:spPr bwMode="auto">
          <a:xfrm>
            <a:off x="5605463" y="3138488"/>
            <a:ext cx="100012" cy="100012"/>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50" name="Line 58">
            <a:extLst>
              <a:ext uri="{FF2B5EF4-FFF2-40B4-BE49-F238E27FC236}">
                <a16:creationId xmlns:a16="http://schemas.microsoft.com/office/drawing/2014/main" id="{BA9C7A0C-B2EF-3C0A-61FB-977B16655D3A}"/>
              </a:ext>
            </a:extLst>
          </p:cNvPr>
          <p:cNvSpPr>
            <a:spLocks noChangeShapeType="1"/>
          </p:cNvSpPr>
          <p:nvPr/>
        </p:nvSpPr>
        <p:spPr bwMode="auto">
          <a:xfrm>
            <a:off x="4648200" y="2181225"/>
            <a:ext cx="100013" cy="100013"/>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51" name="Line 59">
            <a:extLst>
              <a:ext uri="{FF2B5EF4-FFF2-40B4-BE49-F238E27FC236}">
                <a16:creationId xmlns:a16="http://schemas.microsoft.com/office/drawing/2014/main" id="{BDA9DF87-1C68-631D-596C-4AA5C550BD5F}"/>
              </a:ext>
            </a:extLst>
          </p:cNvPr>
          <p:cNvSpPr>
            <a:spLocks noChangeShapeType="1"/>
          </p:cNvSpPr>
          <p:nvPr/>
        </p:nvSpPr>
        <p:spPr bwMode="auto">
          <a:xfrm>
            <a:off x="4738688" y="2100263"/>
            <a:ext cx="100012" cy="100012"/>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52" name="Line 60">
            <a:extLst>
              <a:ext uri="{FF2B5EF4-FFF2-40B4-BE49-F238E27FC236}">
                <a16:creationId xmlns:a16="http://schemas.microsoft.com/office/drawing/2014/main" id="{8673D32D-E202-7A21-E897-827FFD2A06AB}"/>
              </a:ext>
            </a:extLst>
          </p:cNvPr>
          <p:cNvSpPr>
            <a:spLocks noChangeShapeType="1"/>
          </p:cNvSpPr>
          <p:nvPr/>
        </p:nvSpPr>
        <p:spPr bwMode="auto">
          <a:xfrm>
            <a:off x="4533900" y="1676400"/>
            <a:ext cx="1588" cy="3429000"/>
          </a:xfrm>
          <a:prstGeom prst="line">
            <a:avLst/>
          </a:prstGeom>
          <a:noFill/>
          <a:ln w="9360">
            <a:solidFill>
              <a:srgbClr val="000000"/>
            </a:solidFill>
            <a:prstDash val="lgDashDot"/>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53" name="Line 61">
            <a:extLst>
              <a:ext uri="{FF2B5EF4-FFF2-40B4-BE49-F238E27FC236}">
                <a16:creationId xmlns:a16="http://schemas.microsoft.com/office/drawing/2014/main" id="{BA11DDCE-AD71-76D6-324C-71E4382621E9}"/>
              </a:ext>
            </a:extLst>
          </p:cNvPr>
          <p:cNvSpPr>
            <a:spLocks noChangeShapeType="1"/>
          </p:cNvSpPr>
          <p:nvPr/>
        </p:nvSpPr>
        <p:spPr bwMode="auto">
          <a:xfrm flipH="1">
            <a:off x="2741613" y="3390900"/>
            <a:ext cx="3432175" cy="1588"/>
          </a:xfrm>
          <a:prstGeom prst="line">
            <a:avLst/>
          </a:prstGeom>
          <a:noFill/>
          <a:ln w="9360">
            <a:solidFill>
              <a:srgbClr val="000000"/>
            </a:solidFill>
            <a:prstDash val="lgDashDot"/>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5398" name="Text Box 62">
            <a:extLst>
              <a:ext uri="{FF2B5EF4-FFF2-40B4-BE49-F238E27FC236}">
                <a16:creationId xmlns:a16="http://schemas.microsoft.com/office/drawing/2014/main" id="{4175E44B-5820-721A-7569-1B0D47081675}"/>
              </a:ext>
            </a:extLst>
          </p:cNvPr>
          <p:cNvSpPr txBox="1">
            <a:spLocks noChangeArrowheads="1"/>
          </p:cNvSpPr>
          <p:nvPr/>
        </p:nvSpPr>
        <p:spPr bwMode="auto">
          <a:xfrm>
            <a:off x="3917950" y="141922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CENTRE LINE</a:t>
            </a:r>
          </a:p>
        </p:txBody>
      </p:sp>
      <p:sp>
        <p:nvSpPr>
          <p:cNvPr id="15399" name="Text Box 63">
            <a:extLst>
              <a:ext uri="{FF2B5EF4-FFF2-40B4-BE49-F238E27FC236}">
                <a16:creationId xmlns:a16="http://schemas.microsoft.com/office/drawing/2014/main" id="{4E860E4B-0661-1291-D0BE-C8343FC91FB2}"/>
              </a:ext>
            </a:extLst>
          </p:cNvPr>
          <p:cNvSpPr txBox="1">
            <a:spLocks noChangeArrowheads="1"/>
          </p:cNvSpPr>
          <p:nvPr/>
        </p:nvSpPr>
        <p:spPr bwMode="auto">
          <a:xfrm>
            <a:off x="6370638" y="2438400"/>
            <a:ext cx="2468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STUB SETTING</a:t>
            </a:r>
          </a:p>
          <a:p>
            <a:pPr eaLnBrk="1" hangingPunct="1">
              <a:buClr>
                <a:srgbClr val="000000"/>
              </a:buClr>
              <a:buSzPct val="100000"/>
              <a:buFont typeface="Arial" panose="020B0604020202020204" pitchFamily="34" charset="0"/>
              <a:buNone/>
            </a:pPr>
            <a:r>
              <a:rPr lang="en-GB" altLang="en-US" sz="1200" b="1">
                <a:solidFill>
                  <a:srgbClr val="000000"/>
                </a:solidFill>
              </a:rPr>
              <a:t>TEMPLATE</a:t>
            </a:r>
          </a:p>
        </p:txBody>
      </p:sp>
      <p:sp>
        <p:nvSpPr>
          <p:cNvPr id="392256" name="Line 64">
            <a:extLst>
              <a:ext uri="{FF2B5EF4-FFF2-40B4-BE49-F238E27FC236}">
                <a16:creationId xmlns:a16="http://schemas.microsoft.com/office/drawing/2014/main" id="{36158AB1-EEA9-5082-0731-E919C2AEEB40}"/>
              </a:ext>
            </a:extLst>
          </p:cNvPr>
          <p:cNvSpPr>
            <a:spLocks noChangeShapeType="1"/>
          </p:cNvSpPr>
          <p:nvPr/>
        </p:nvSpPr>
        <p:spPr bwMode="auto">
          <a:xfrm flipH="1">
            <a:off x="5561013" y="2667000"/>
            <a:ext cx="841375"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5401" name="Text Box 65">
            <a:extLst>
              <a:ext uri="{FF2B5EF4-FFF2-40B4-BE49-F238E27FC236}">
                <a16:creationId xmlns:a16="http://schemas.microsoft.com/office/drawing/2014/main" id="{CC1D43B5-5EE4-7DE4-4F31-1188521EF691}"/>
              </a:ext>
            </a:extLst>
          </p:cNvPr>
          <p:cNvSpPr txBox="1">
            <a:spLocks noChangeArrowheads="1"/>
          </p:cNvSpPr>
          <p:nvPr/>
        </p:nvSpPr>
        <p:spPr bwMode="auto">
          <a:xfrm>
            <a:off x="838200" y="2454275"/>
            <a:ext cx="160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SUPPORTING</a:t>
            </a:r>
          </a:p>
          <a:p>
            <a:pPr algn="r" eaLnBrk="1" hangingPunct="1">
              <a:buClr>
                <a:srgbClr val="000000"/>
              </a:buClr>
              <a:buSzPct val="100000"/>
              <a:buFont typeface="Arial" panose="020B0604020202020204" pitchFamily="34" charset="0"/>
              <a:buNone/>
            </a:pPr>
            <a:r>
              <a:rPr lang="en-GB" altLang="en-US" sz="1200" b="1">
                <a:solidFill>
                  <a:srgbClr val="000000"/>
                </a:solidFill>
              </a:rPr>
              <a:t>OF JACK</a:t>
            </a:r>
          </a:p>
        </p:txBody>
      </p:sp>
      <p:sp>
        <p:nvSpPr>
          <p:cNvPr id="392258" name="Line 66">
            <a:extLst>
              <a:ext uri="{FF2B5EF4-FFF2-40B4-BE49-F238E27FC236}">
                <a16:creationId xmlns:a16="http://schemas.microsoft.com/office/drawing/2014/main" id="{60936223-B415-913C-25DA-6D73721F0F35}"/>
              </a:ext>
            </a:extLst>
          </p:cNvPr>
          <p:cNvSpPr>
            <a:spLocks noChangeShapeType="1"/>
          </p:cNvSpPr>
          <p:nvPr/>
        </p:nvSpPr>
        <p:spPr bwMode="auto">
          <a:xfrm>
            <a:off x="2895600" y="2667000"/>
            <a:ext cx="381000" cy="457200"/>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59" name="Line 67">
            <a:extLst>
              <a:ext uri="{FF2B5EF4-FFF2-40B4-BE49-F238E27FC236}">
                <a16:creationId xmlns:a16="http://schemas.microsoft.com/office/drawing/2014/main" id="{C5813043-3C3E-D4E0-94EC-BD6376E521E6}"/>
              </a:ext>
            </a:extLst>
          </p:cNvPr>
          <p:cNvSpPr>
            <a:spLocks noChangeShapeType="1"/>
          </p:cNvSpPr>
          <p:nvPr/>
        </p:nvSpPr>
        <p:spPr bwMode="auto">
          <a:xfrm>
            <a:off x="2514600" y="2667000"/>
            <a:ext cx="381000" cy="1588"/>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5404" name="Text Box 68">
            <a:extLst>
              <a:ext uri="{FF2B5EF4-FFF2-40B4-BE49-F238E27FC236}">
                <a16:creationId xmlns:a16="http://schemas.microsoft.com/office/drawing/2014/main" id="{C3B062B3-26D0-4C24-A960-D0753AF31743}"/>
              </a:ext>
            </a:extLst>
          </p:cNvPr>
          <p:cNvSpPr txBox="1">
            <a:spLocks noChangeArrowheads="1"/>
          </p:cNvSpPr>
          <p:nvPr/>
        </p:nvSpPr>
        <p:spPr bwMode="auto">
          <a:xfrm>
            <a:off x="2014538" y="4183063"/>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STUB</a:t>
            </a:r>
          </a:p>
        </p:txBody>
      </p:sp>
      <p:sp>
        <p:nvSpPr>
          <p:cNvPr id="392261" name="Line 69">
            <a:extLst>
              <a:ext uri="{FF2B5EF4-FFF2-40B4-BE49-F238E27FC236}">
                <a16:creationId xmlns:a16="http://schemas.microsoft.com/office/drawing/2014/main" id="{B86599E6-C631-4118-8546-4B755FA74C86}"/>
              </a:ext>
            </a:extLst>
          </p:cNvPr>
          <p:cNvSpPr>
            <a:spLocks noChangeShapeType="1"/>
          </p:cNvSpPr>
          <p:nvPr/>
        </p:nvSpPr>
        <p:spPr bwMode="auto">
          <a:xfrm>
            <a:off x="2647950" y="4319588"/>
            <a:ext cx="838200" cy="1587"/>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5406" name="Text Box 70">
            <a:extLst>
              <a:ext uri="{FF2B5EF4-FFF2-40B4-BE49-F238E27FC236}">
                <a16:creationId xmlns:a16="http://schemas.microsoft.com/office/drawing/2014/main" id="{E6596598-AA07-595D-EDC2-9E0C6D6C6EDE}"/>
              </a:ext>
            </a:extLst>
          </p:cNvPr>
          <p:cNvSpPr txBox="1">
            <a:spLocks noChangeArrowheads="1"/>
          </p:cNvSpPr>
          <p:nvPr/>
        </p:nvSpPr>
        <p:spPr bwMode="auto">
          <a:xfrm>
            <a:off x="6162675" y="324485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CENTRE LINE</a:t>
            </a:r>
          </a:p>
        </p:txBody>
      </p:sp>
      <p:sp>
        <p:nvSpPr>
          <p:cNvPr id="392263" name="Text Box 71">
            <a:extLst>
              <a:ext uri="{FF2B5EF4-FFF2-40B4-BE49-F238E27FC236}">
                <a16:creationId xmlns:a16="http://schemas.microsoft.com/office/drawing/2014/main" id="{2F7D2423-F016-66D5-78B5-D494BA3814BA}"/>
              </a:ext>
            </a:extLst>
          </p:cNvPr>
          <p:cNvSpPr txBox="1">
            <a:spLocks noChangeArrowheads="1"/>
          </p:cNvSpPr>
          <p:nvPr/>
        </p:nvSpPr>
        <p:spPr bwMode="auto">
          <a:xfrm>
            <a:off x="1076325" y="233363"/>
            <a:ext cx="6629400" cy="519112"/>
          </a:xfrm>
          <a:prstGeom prst="rect">
            <a:avLst/>
          </a:prstGeom>
          <a:noFill/>
          <a:ln w="9525">
            <a:noFill/>
            <a:round/>
            <a:headEnd/>
            <a:tailEnd/>
          </a:ln>
          <a:effectLst/>
        </p:spPr>
        <p:txBody>
          <a:bodyPr lIns="90000" tIns="46800" rIns="90000" bIns="46800"/>
          <a:lstStyle/>
          <a:p>
            <a:pPr algn="ctr" defTabSz="457200" eaLnBrk="1" hangingPunct="1">
              <a:spcBef>
                <a:spcPts val="1625"/>
              </a:spcBef>
              <a:buClr>
                <a:srgbClr val="A844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a:solidFill>
                  <a:srgbClr val="A84400"/>
                </a:solidFill>
                <a:effectLst>
                  <a:outerShdw blurRad="38100" dist="38100" dir="2700000" algn="tl">
                    <a:srgbClr val="C0C0C0"/>
                  </a:outerShdw>
                </a:effectLst>
                <a:latin typeface="Arial" charset="0"/>
                <a:cs typeface="Arial" charset="0"/>
              </a:rPr>
              <a:t>Template Arrangement in Loose Soils</a:t>
            </a:r>
          </a:p>
        </p:txBody>
      </p:sp>
      <p:grpSp>
        <p:nvGrpSpPr>
          <p:cNvPr id="15408" name="Group 72">
            <a:extLst>
              <a:ext uri="{FF2B5EF4-FFF2-40B4-BE49-F238E27FC236}">
                <a16:creationId xmlns:a16="http://schemas.microsoft.com/office/drawing/2014/main" id="{B5F5F4D4-7DDC-D876-E6B0-C93D899C1E48}"/>
              </a:ext>
            </a:extLst>
          </p:cNvPr>
          <p:cNvGrpSpPr>
            <a:grpSpLocks/>
          </p:cNvGrpSpPr>
          <p:nvPr/>
        </p:nvGrpSpPr>
        <p:grpSpPr bwMode="auto">
          <a:xfrm>
            <a:off x="7821613" y="128588"/>
            <a:ext cx="1219200" cy="762000"/>
            <a:chOff x="4416" y="288"/>
            <a:chExt cx="1056" cy="480"/>
          </a:xfrm>
        </p:grpSpPr>
        <p:sp>
          <p:nvSpPr>
            <p:cNvPr id="392265" name="Rectangle 73">
              <a:extLst>
                <a:ext uri="{FF2B5EF4-FFF2-40B4-BE49-F238E27FC236}">
                  <a16:creationId xmlns:a16="http://schemas.microsoft.com/office/drawing/2014/main" id="{D9E91C9A-4846-4BC3-CDD6-2700D649EC7B}"/>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66" name="Rectangle 74">
              <a:extLst>
                <a:ext uri="{FF2B5EF4-FFF2-40B4-BE49-F238E27FC236}">
                  <a16:creationId xmlns:a16="http://schemas.microsoft.com/office/drawing/2014/main" id="{A3110AA6-07B3-DB1F-7698-D0A7B87DC702}"/>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67" name="Rectangle 75">
              <a:extLst>
                <a:ext uri="{FF2B5EF4-FFF2-40B4-BE49-F238E27FC236}">
                  <a16:creationId xmlns:a16="http://schemas.microsoft.com/office/drawing/2014/main" id="{B821D79A-E521-4702-1D8C-179F174602D3}"/>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68" name="Rectangle 76">
              <a:extLst>
                <a:ext uri="{FF2B5EF4-FFF2-40B4-BE49-F238E27FC236}">
                  <a16:creationId xmlns:a16="http://schemas.microsoft.com/office/drawing/2014/main" id="{44A8FEE1-A237-2B95-2F87-5B75C269AE38}"/>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69" name="Rectangle 77">
              <a:extLst>
                <a:ext uri="{FF2B5EF4-FFF2-40B4-BE49-F238E27FC236}">
                  <a16:creationId xmlns:a16="http://schemas.microsoft.com/office/drawing/2014/main" id="{AA040C32-202A-A6BB-42B0-47CDE085B419}"/>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0" name="Rectangle 78">
              <a:extLst>
                <a:ext uri="{FF2B5EF4-FFF2-40B4-BE49-F238E27FC236}">
                  <a16:creationId xmlns:a16="http://schemas.microsoft.com/office/drawing/2014/main" id="{B0EB7CE7-6B93-2FDE-FCBD-60B5E60F66E1}"/>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1" name="Rectangle 79">
              <a:extLst>
                <a:ext uri="{FF2B5EF4-FFF2-40B4-BE49-F238E27FC236}">
                  <a16:creationId xmlns:a16="http://schemas.microsoft.com/office/drawing/2014/main" id="{FE3949E5-9955-39E5-9B6C-ACE8FDAA3901}"/>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2" name="Rectangle 80">
              <a:extLst>
                <a:ext uri="{FF2B5EF4-FFF2-40B4-BE49-F238E27FC236}">
                  <a16:creationId xmlns:a16="http://schemas.microsoft.com/office/drawing/2014/main" id="{FDCB7761-134C-2489-FDD1-74738477C6E7}"/>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3" name="Rectangle 81">
              <a:extLst>
                <a:ext uri="{FF2B5EF4-FFF2-40B4-BE49-F238E27FC236}">
                  <a16:creationId xmlns:a16="http://schemas.microsoft.com/office/drawing/2014/main" id="{E8FC7BAD-397B-DC15-D447-B69211B5AF46}"/>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4" name="Rectangle 82">
              <a:extLst>
                <a:ext uri="{FF2B5EF4-FFF2-40B4-BE49-F238E27FC236}">
                  <a16:creationId xmlns:a16="http://schemas.microsoft.com/office/drawing/2014/main" id="{91BBACA7-43EA-F31C-DF97-D64BB8AC5C8A}"/>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5" name="Rectangle 83">
              <a:extLst>
                <a:ext uri="{FF2B5EF4-FFF2-40B4-BE49-F238E27FC236}">
                  <a16:creationId xmlns:a16="http://schemas.microsoft.com/office/drawing/2014/main" id="{1C039303-FEA8-AF20-5F13-97916A84E8D6}"/>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6" name="Rectangle 84">
              <a:extLst>
                <a:ext uri="{FF2B5EF4-FFF2-40B4-BE49-F238E27FC236}">
                  <a16:creationId xmlns:a16="http://schemas.microsoft.com/office/drawing/2014/main" id="{306B5F0F-15CB-2D70-E41A-4E735F715B3C}"/>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7" name="Rectangle 85">
              <a:extLst>
                <a:ext uri="{FF2B5EF4-FFF2-40B4-BE49-F238E27FC236}">
                  <a16:creationId xmlns:a16="http://schemas.microsoft.com/office/drawing/2014/main" id="{ED8155E9-090E-104C-26F9-24E82B35BC66}"/>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8" name="Rectangle 86">
              <a:extLst>
                <a:ext uri="{FF2B5EF4-FFF2-40B4-BE49-F238E27FC236}">
                  <a16:creationId xmlns:a16="http://schemas.microsoft.com/office/drawing/2014/main" id="{FB5E0B04-BED9-C31A-EC64-CF596D093CE8}"/>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79" name="Rectangle 87">
              <a:extLst>
                <a:ext uri="{FF2B5EF4-FFF2-40B4-BE49-F238E27FC236}">
                  <a16:creationId xmlns:a16="http://schemas.microsoft.com/office/drawing/2014/main" id="{630D7EFC-B1A9-E577-5CB7-CD6116026CDF}"/>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0" name="Rectangle 88">
              <a:extLst>
                <a:ext uri="{FF2B5EF4-FFF2-40B4-BE49-F238E27FC236}">
                  <a16:creationId xmlns:a16="http://schemas.microsoft.com/office/drawing/2014/main" id="{D710609E-66B4-B2D4-D67B-02E2C95DE10C}"/>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1" name="Rectangle 89">
              <a:extLst>
                <a:ext uri="{FF2B5EF4-FFF2-40B4-BE49-F238E27FC236}">
                  <a16:creationId xmlns:a16="http://schemas.microsoft.com/office/drawing/2014/main" id="{745BA1DA-9B7F-99EA-A6B4-045B8C3B9CE4}"/>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2" name="Rectangle 90">
              <a:extLst>
                <a:ext uri="{FF2B5EF4-FFF2-40B4-BE49-F238E27FC236}">
                  <a16:creationId xmlns:a16="http://schemas.microsoft.com/office/drawing/2014/main" id="{D97ED2A9-F903-0930-1F83-E217879F56EF}"/>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3" name="Rectangle 91">
              <a:extLst>
                <a:ext uri="{FF2B5EF4-FFF2-40B4-BE49-F238E27FC236}">
                  <a16:creationId xmlns:a16="http://schemas.microsoft.com/office/drawing/2014/main" id="{51780E05-2304-8F08-D4D8-5298C8B44A05}"/>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4" name="Rectangle 92">
              <a:extLst>
                <a:ext uri="{FF2B5EF4-FFF2-40B4-BE49-F238E27FC236}">
                  <a16:creationId xmlns:a16="http://schemas.microsoft.com/office/drawing/2014/main" id="{5250A137-187A-E30F-E856-BA68BB491578}"/>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5" name="Rectangle 93">
              <a:extLst>
                <a:ext uri="{FF2B5EF4-FFF2-40B4-BE49-F238E27FC236}">
                  <a16:creationId xmlns:a16="http://schemas.microsoft.com/office/drawing/2014/main" id="{F90FA5CB-44FB-9737-CEF6-973266BB7299}"/>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6" name="Rectangle 94">
              <a:extLst>
                <a:ext uri="{FF2B5EF4-FFF2-40B4-BE49-F238E27FC236}">
                  <a16:creationId xmlns:a16="http://schemas.microsoft.com/office/drawing/2014/main" id="{6EDC2825-5775-8674-513F-D416D66C199C}"/>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7" name="Rectangle 95">
              <a:extLst>
                <a:ext uri="{FF2B5EF4-FFF2-40B4-BE49-F238E27FC236}">
                  <a16:creationId xmlns:a16="http://schemas.microsoft.com/office/drawing/2014/main" id="{D9DC9C13-F87B-E966-5231-BD722E075CA6}"/>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8" name="Rectangle 96">
              <a:extLst>
                <a:ext uri="{FF2B5EF4-FFF2-40B4-BE49-F238E27FC236}">
                  <a16:creationId xmlns:a16="http://schemas.microsoft.com/office/drawing/2014/main" id="{025CAA68-7AC6-9AC2-70BA-8423C26C42F6}"/>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89" name="Rectangle 97">
              <a:extLst>
                <a:ext uri="{FF2B5EF4-FFF2-40B4-BE49-F238E27FC236}">
                  <a16:creationId xmlns:a16="http://schemas.microsoft.com/office/drawing/2014/main" id="{34767218-F860-BC53-ED2D-A55192A4F12A}"/>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90" name="Rectangle 98">
              <a:extLst>
                <a:ext uri="{FF2B5EF4-FFF2-40B4-BE49-F238E27FC236}">
                  <a16:creationId xmlns:a16="http://schemas.microsoft.com/office/drawing/2014/main" id="{B372E722-8B8E-B07F-B545-0772648734D7}"/>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91" name="Rectangle 99">
              <a:extLst>
                <a:ext uri="{FF2B5EF4-FFF2-40B4-BE49-F238E27FC236}">
                  <a16:creationId xmlns:a16="http://schemas.microsoft.com/office/drawing/2014/main" id="{5E872551-6A56-6665-9516-4AE4D3F39046}"/>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2292" name="Rectangle 100">
              <a:extLst>
                <a:ext uri="{FF2B5EF4-FFF2-40B4-BE49-F238E27FC236}">
                  <a16:creationId xmlns:a16="http://schemas.microsoft.com/office/drawing/2014/main" id="{C02A0E84-90E8-6DCA-A9D5-64BD8C94C159}"/>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5409" name="Rectangle 101">
            <a:extLst>
              <a:ext uri="{FF2B5EF4-FFF2-40B4-BE49-F238E27FC236}">
                <a16:creationId xmlns:a16="http://schemas.microsoft.com/office/drawing/2014/main" id="{9074D29E-BEE9-AEBC-350C-984646A274B7}"/>
              </a:ext>
            </a:extLst>
          </p:cNvPr>
          <p:cNvSpPr>
            <a:spLocks noChangeArrowheads="1"/>
          </p:cNvSpPr>
          <p:nvPr/>
        </p:nvSpPr>
        <p:spPr bwMode="auto">
          <a:xfrm>
            <a:off x="236538" y="866775"/>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5410" name="Picture 102" descr="cpdcl-homepage">
            <a:extLst>
              <a:ext uri="{FF2B5EF4-FFF2-40B4-BE49-F238E27FC236}">
                <a16:creationId xmlns:a16="http://schemas.microsoft.com/office/drawing/2014/main" id="{DF0B4FEE-4F72-E5A3-807E-75D95A5F3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23825" y="128588"/>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BFF"/>
        </a:solidFill>
        <a:effectLst/>
      </p:bgPr>
    </p:bg>
    <p:spTree>
      <p:nvGrpSpPr>
        <p:cNvPr id="1" name=""/>
        <p:cNvGrpSpPr/>
        <p:nvPr/>
      </p:nvGrpSpPr>
      <p:grpSpPr>
        <a:xfrm>
          <a:off x="0" y="0"/>
          <a:ext cx="0" cy="0"/>
          <a:chOff x="0" y="0"/>
          <a:chExt cx="0" cy="0"/>
        </a:xfrm>
      </p:grpSpPr>
      <p:sp>
        <p:nvSpPr>
          <p:cNvPr id="394242" name="Text Box 2">
            <a:extLst>
              <a:ext uri="{FF2B5EF4-FFF2-40B4-BE49-F238E27FC236}">
                <a16:creationId xmlns:a16="http://schemas.microsoft.com/office/drawing/2014/main" id="{A932AB34-7C45-0721-26DF-7AC8A9BBCB8B}"/>
              </a:ext>
            </a:extLst>
          </p:cNvPr>
          <p:cNvSpPr txBox="1">
            <a:spLocks noChangeArrowheads="1"/>
          </p:cNvSpPr>
          <p:nvPr/>
        </p:nvSpPr>
        <p:spPr bwMode="auto">
          <a:xfrm>
            <a:off x="1066800" y="233363"/>
            <a:ext cx="6629400" cy="519112"/>
          </a:xfrm>
          <a:prstGeom prst="rect">
            <a:avLst/>
          </a:prstGeom>
          <a:noFill/>
          <a:ln w="9525">
            <a:noFill/>
            <a:round/>
            <a:headEnd/>
            <a:tailEnd/>
          </a:ln>
          <a:effectLst/>
        </p:spPr>
        <p:txBody>
          <a:bodyPr lIns="90000" tIns="46800" rIns="90000" bIns="46800"/>
          <a:lstStyle/>
          <a:p>
            <a:pPr algn="ctr" defTabSz="457200" eaLnBrk="1" hangingPunct="1">
              <a:spcBef>
                <a:spcPts val="1625"/>
              </a:spcBef>
              <a:buClr>
                <a:srgbClr val="A844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a:solidFill>
                  <a:srgbClr val="A84400"/>
                </a:solidFill>
                <a:effectLst>
                  <a:outerShdw blurRad="38100" dist="38100" dir="2700000" algn="tl">
                    <a:srgbClr val="C0C0C0"/>
                  </a:outerShdw>
                </a:effectLst>
                <a:latin typeface="Arial" charset="0"/>
                <a:cs typeface="Arial" charset="0"/>
              </a:rPr>
              <a:t>Template Arrangement in Hard Soils</a:t>
            </a:r>
          </a:p>
        </p:txBody>
      </p:sp>
      <p:sp>
        <p:nvSpPr>
          <p:cNvPr id="394243" name="Text Box 3">
            <a:extLst>
              <a:ext uri="{FF2B5EF4-FFF2-40B4-BE49-F238E27FC236}">
                <a16:creationId xmlns:a16="http://schemas.microsoft.com/office/drawing/2014/main" id="{50A4212A-72C8-FC0B-96E9-8FB8039A9499}"/>
              </a:ext>
            </a:extLst>
          </p:cNvPr>
          <p:cNvSpPr txBox="1">
            <a:spLocks noChangeArrowheads="1"/>
          </p:cNvSpPr>
          <p:nvPr/>
        </p:nvSpPr>
        <p:spPr bwMode="auto">
          <a:xfrm>
            <a:off x="914400" y="5257800"/>
            <a:ext cx="7467600" cy="550863"/>
          </a:xfrm>
          <a:prstGeom prst="rect">
            <a:avLst/>
          </a:prstGeom>
          <a:noFill/>
          <a:ln w="9525">
            <a:noFill/>
            <a:round/>
            <a:headEnd/>
            <a:tailEnd/>
          </a:ln>
          <a:effectLst/>
        </p:spPr>
        <p:txBody>
          <a:bodyPr lIns="90000" tIns="46800" rIns="90000" bIns="46800">
            <a:spAutoFit/>
          </a:bodyPr>
          <a:lstStyle/>
          <a:p>
            <a:pPr algn="ctr" defTabSz="457200" eaLnBrk="1" hangingPunct="1">
              <a:spcBef>
                <a:spcPts val="938"/>
              </a:spcBef>
              <a:buClr>
                <a:srgbClr val="A844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500" b="1">
                <a:solidFill>
                  <a:srgbClr val="A84400"/>
                </a:solidFill>
                <a:effectLst>
                  <a:outerShdw blurRad="38100" dist="38100" dir="2700000" algn="tl">
                    <a:srgbClr val="C0C0C0"/>
                  </a:outerShdw>
                </a:effectLst>
                <a:latin typeface="Arial" charset="0"/>
                <a:cs typeface="Arial" charset="0"/>
              </a:rPr>
              <a:t>THE SUPPORTING JACK OF TEMPLATE SHOULD BE AWAY FROM THE PIT EDGE SPECIALLY IN CASE NORMAL SOILS, MOORUM, GRAVELL ETC.</a:t>
            </a:r>
          </a:p>
        </p:txBody>
      </p:sp>
      <p:sp>
        <p:nvSpPr>
          <p:cNvPr id="394244" name="Rectangle 4">
            <a:extLst>
              <a:ext uri="{FF2B5EF4-FFF2-40B4-BE49-F238E27FC236}">
                <a16:creationId xmlns:a16="http://schemas.microsoft.com/office/drawing/2014/main" id="{2B27A5A1-B209-83CE-8A92-F392A7F58034}"/>
              </a:ext>
            </a:extLst>
          </p:cNvPr>
          <p:cNvSpPr>
            <a:spLocks noChangeArrowheads="1"/>
          </p:cNvSpPr>
          <p:nvPr/>
        </p:nvSpPr>
        <p:spPr bwMode="auto">
          <a:xfrm>
            <a:off x="3124200" y="18288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45" name="Rectangle 5">
            <a:extLst>
              <a:ext uri="{FF2B5EF4-FFF2-40B4-BE49-F238E27FC236}">
                <a16:creationId xmlns:a16="http://schemas.microsoft.com/office/drawing/2014/main" id="{556910E9-1DA7-DB63-DFB4-1873D35B08DA}"/>
              </a:ext>
            </a:extLst>
          </p:cNvPr>
          <p:cNvSpPr>
            <a:spLocks noChangeArrowheads="1"/>
          </p:cNvSpPr>
          <p:nvPr/>
        </p:nvSpPr>
        <p:spPr bwMode="auto">
          <a:xfrm>
            <a:off x="5105400" y="18288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46" name="Rectangle 6">
            <a:extLst>
              <a:ext uri="{FF2B5EF4-FFF2-40B4-BE49-F238E27FC236}">
                <a16:creationId xmlns:a16="http://schemas.microsoft.com/office/drawing/2014/main" id="{DAC6C7C0-FDB4-C755-B26B-4B4F3ABB84A1}"/>
              </a:ext>
            </a:extLst>
          </p:cNvPr>
          <p:cNvSpPr>
            <a:spLocks noChangeArrowheads="1"/>
          </p:cNvSpPr>
          <p:nvPr/>
        </p:nvSpPr>
        <p:spPr bwMode="auto">
          <a:xfrm>
            <a:off x="3124200" y="38100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47" name="Rectangle 7">
            <a:extLst>
              <a:ext uri="{FF2B5EF4-FFF2-40B4-BE49-F238E27FC236}">
                <a16:creationId xmlns:a16="http://schemas.microsoft.com/office/drawing/2014/main" id="{E9493DDD-F7CC-7DB0-4B7C-84C2442E7767}"/>
              </a:ext>
            </a:extLst>
          </p:cNvPr>
          <p:cNvSpPr>
            <a:spLocks noChangeArrowheads="1"/>
          </p:cNvSpPr>
          <p:nvPr/>
        </p:nvSpPr>
        <p:spPr bwMode="auto">
          <a:xfrm>
            <a:off x="5105400" y="3810000"/>
            <a:ext cx="990600" cy="99060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48" name="Rectangle 8">
            <a:extLst>
              <a:ext uri="{FF2B5EF4-FFF2-40B4-BE49-F238E27FC236}">
                <a16:creationId xmlns:a16="http://schemas.microsoft.com/office/drawing/2014/main" id="{C1680667-E3A5-058F-83F2-884DAFCD0550}"/>
              </a:ext>
            </a:extLst>
          </p:cNvPr>
          <p:cNvSpPr>
            <a:spLocks noChangeArrowheads="1"/>
          </p:cNvSpPr>
          <p:nvPr/>
        </p:nvSpPr>
        <p:spPr bwMode="auto">
          <a:xfrm>
            <a:off x="3581400" y="2286000"/>
            <a:ext cx="2057400" cy="1981200"/>
          </a:xfrm>
          <a:prstGeom prst="rect">
            <a:avLst/>
          </a:prstGeom>
          <a:no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49" name="Rectangle 9">
            <a:extLst>
              <a:ext uri="{FF2B5EF4-FFF2-40B4-BE49-F238E27FC236}">
                <a16:creationId xmlns:a16="http://schemas.microsoft.com/office/drawing/2014/main" id="{D140915A-8032-435C-15A8-4E9AD51BE056}"/>
              </a:ext>
            </a:extLst>
          </p:cNvPr>
          <p:cNvSpPr>
            <a:spLocks noChangeArrowheads="1"/>
          </p:cNvSpPr>
          <p:nvPr/>
        </p:nvSpPr>
        <p:spPr bwMode="auto">
          <a:xfrm>
            <a:off x="5562600" y="2362200"/>
            <a:ext cx="76200" cy="18288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0" name="Rectangle 10">
            <a:extLst>
              <a:ext uri="{FF2B5EF4-FFF2-40B4-BE49-F238E27FC236}">
                <a16:creationId xmlns:a16="http://schemas.microsoft.com/office/drawing/2014/main" id="{6A58C8F5-6E86-CA60-C7B2-45BF5547367E}"/>
              </a:ext>
            </a:extLst>
          </p:cNvPr>
          <p:cNvSpPr>
            <a:spLocks noChangeArrowheads="1"/>
          </p:cNvSpPr>
          <p:nvPr/>
        </p:nvSpPr>
        <p:spPr bwMode="auto">
          <a:xfrm>
            <a:off x="3581400" y="2286000"/>
            <a:ext cx="2057400" cy="762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1" name="Rectangle 11">
            <a:extLst>
              <a:ext uri="{FF2B5EF4-FFF2-40B4-BE49-F238E27FC236}">
                <a16:creationId xmlns:a16="http://schemas.microsoft.com/office/drawing/2014/main" id="{4AC2C248-824E-4140-4FB8-41219177A3FC}"/>
              </a:ext>
            </a:extLst>
          </p:cNvPr>
          <p:cNvSpPr>
            <a:spLocks noChangeArrowheads="1"/>
          </p:cNvSpPr>
          <p:nvPr/>
        </p:nvSpPr>
        <p:spPr bwMode="auto">
          <a:xfrm>
            <a:off x="3581400" y="2362200"/>
            <a:ext cx="76200" cy="18288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2" name="Rectangle 12">
            <a:extLst>
              <a:ext uri="{FF2B5EF4-FFF2-40B4-BE49-F238E27FC236}">
                <a16:creationId xmlns:a16="http://schemas.microsoft.com/office/drawing/2014/main" id="{CCC52F47-D33C-546D-36D0-F6C76FF90611}"/>
              </a:ext>
            </a:extLst>
          </p:cNvPr>
          <p:cNvSpPr>
            <a:spLocks noChangeArrowheads="1"/>
          </p:cNvSpPr>
          <p:nvPr/>
        </p:nvSpPr>
        <p:spPr bwMode="auto">
          <a:xfrm>
            <a:off x="3581400" y="4191000"/>
            <a:ext cx="2057400" cy="76200"/>
          </a:xfrm>
          <a:prstGeom prst="rect">
            <a:avLst/>
          </a:prstGeom>
          <a:solidFill>
            <a:srgbClr val="FFFFFF"/>
          </a:solidFill>
          <a:ln w="936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nvGrpSpPr>
          <p:cNvPr id="16397" name="Group 13">
            <a:extLst>
              <a:ext uri="{FF2B5EF4-FFF2-40B4-BE49-F238E27FC236}">
                <a16:creationId xmlns:a16="http://schemas.microsoft.com/office/drawing/2014/main" id="{79A5F723-D935-78E2-AD80-0FAC85246DAB}"/>
              </a:ext>
            </a:extLst>
          </p:cNvPr>
          <p:cNvGrpSpPr>
            <a:grpSpLocks/>
          </p:cNvGrpSpPr>
          <p:nvPr/>
        </p:nvGrpSpPr>
        <p:grpSpPr bwMode="auto">
          <a:xfrm>
            <a:off x="3530600" y="2239963"/>
            <a:ext cx="155575" cy="149225"/>
            <a:chOff x="2224" y="1411"/>
            <a:chExt cx="98" cy="94"/>
          </a:xfrm>
        </p:grpSpPr>
        <p:sp>
          <p:nvSpPr>
            <p:cNvPr id="394254" name="Line 14">
              <a:extLst>
                <a:ext uri="{FF2B5EF4-FFF2-40B4-BE49-F238E27FC236}">
                  <a16:creationId xmlns:a16="http://schemas.microsoft.com/office/drawing/2014/main" id="{051A0D92-F469-8F42-0127-6FC409D1D846}"/>
                </a:ext>
              </a:extLst>
            </p:cNvPr>
            <p:cNvSpPr>
              <a:spLocks noChangeShapeType="1"/>
            </p:cNvSpPr>
            <p:nvPr/>
          </p:nvSpPr>
          <p:spPr bwMode="auto">
            <a:xfrm>
              <a:off x="2239" y="1431"/>
              <a:ext cx="84"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5" name="Line 15">
              <a:extLst>
                <a:ext uri="{FF2B5EF4-FFF2-40B4-BE49-F238E27FC236}">
                  <a16:creationId xmlns:a16="http://schemas.microsoft.com/office/drawing/2014/main" id="{052E9B5C-22C3-6BBE-B4C7-3EEE17C392B7}"/>
                </a:ext>
              </a:extLst>
            </p:cNvPr>
            <p:cNvSpPr>
              <a:spLocks noChangeShapeType="1"/>
            </p:cNvSpPr>
            <p:nvPr/>
          </p:nvSpPr>
          <p:spPr bwMode="auto">
            <a:xfrm>
              <a:off x="2225" y="1460"/>
              <a:ext cx="46" cy="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6" name="Line 16">
              <a:extLst>
                <a:ext uri="{FF2B5EF4-FFF2-40B4-BE49-F238E27FC236}">
                  <a16:creationId xmlns:a16="http://schemas.microsoft.com/office/drawing/2014/main" id="{FDBF4EB8-DD36-A569-01A8-78CFC11278D1}"/>
                </a:ext>
              </a:extLst>
            </p:cNvPr>
            <p:cNvSpPr>
              <a:spLocks noChangeShapeType="1"/>
            </p:cNvSpPr>
            <p:nvPr/>
          </p:nvSpPr>
          <p:spPr bwMode="auto">
            <a:xfrm flipH="1">
              <a:off x="2298" y="1411"/>
              <a:ext cx="3" cy="39"/>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7" name="Line 17">
              <a:extLst>
                <a:ext uri="{FF2B5EF4-FFF2-40B4-BE49-F238E27FC236}">
                  <a16:creationId xmlns:a16="http://schemas.microsoft.com/office/drawing/2014/main" id="{D9D148BE-BEA4-9EFB-7EA3-ECF54D5D1026}"/>
                </a:ext>
              </a:extLst>
            </p:cNvPr>
            <p:cNvSpPr>
              <a:spLocks noChangeShapeType="1"/>
            </p:cNvSpPr>
            <p:nvPr/>
          </p:nvSpPr>
          <p:spPr bwMode="auto">
            <a:xfrm flipV="1">
              <a:off x="2248" y="1421"/>
              <a:ext cx="1" cy="86"/>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8" name="Line 18">
              <a:extLst>
                <a:ext uri="{FF2B5EF4-FFF2-40B4-BE49-F238E27FC236}">
                  <a16:creationId xmlns:a16="http://schemas.microsoft.com/office/drawing/2014/main" id="{1F27143E-53B7-DB85-A960-12CB43C5F9E0}"/>
                </a:ext>
              </a:extLst>
            </p:cNvPr>
            <p:cNvSpPr>
              <a:spLocks noChangeShapeType="1"/>
            </p:cNvSpPr>
            <p:nvPr/>
          </p:nvSpPr>
          <p:spPr bwMode="auto">
            <a:xfrm>
              <a:off x="2224" y="1476"/>
              <a:ext cx="46" cy="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59" name="Line 19">
              <a:extLst>
                <a:ext uri="{FF2B5EF4-FFF2-40B4-BE49-F238E27FC236}">
                  <a16:creationId xmlns:a16="http://schemas.microsoft.com/office/drawing/2014/main" id="{A55F3963-5AFD-3CAE-0D41-DA1D8FFCA3C4}"/>
                </a:ext>
              </a:extLst>
            </p:cNvPr>
            <p:cNvSpPr>
              <a:spLocks noChangeShapeType="1"/>
            </p:cNvSpPr>
            <p:nvPr/>
          </p:nvSpPr>
          <p:spPr bwMode="auto">
            <a:xfrm flipH="1">
              <a:off x="2279" y="1412"/>
              <a:ext cx="3" cy="39"/>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6398" name="Group 20">
            <a:extLst>
              <a:ext uri="{FF2B5EF4-FFF2-40B4-BE49-F238E27FC236}">
                <a16:creationId xmlns:a16="http://schemas.microsoft.com/office/drawing/2014/main" id="{D8B0941B-3353-7241-7BF7-9DB8960BA1A6}"/>
              </a:ext>
            </a:extLst>
          </p:cNvPr>
          <p:cNvGrpSpPr>
            <a:grpSpLocks/>
          </p:cNvGrpSpPr>
          <p:nvPr/>
        </p:nvGrpSpPr>
        <p:grpSpPr bwMode="auto">
          <a:xfrm>
            <a:off x="5530850" y="2236788"/>
            <a:ext cx="149225" cy="155575"/>
            <a:chOff x="3484" y="1409"/>
            <a:chExt cx="94" cy="98"/>
          </a:xfrm>
        </p:grpSpPr>
        <p:sp>
          <p:nvSpPr>
            <p:cNvPr id="394261" name="Line 21">
              <a:extLst>
                <a:ext uri="{FF2B5EF4-FFF2-40B4-BE49-F238E27FC236}">
                  <a16:creationId xmlns:a16="http://schemas.microsoft.com/office/drawing/2014/main" id="{9EA8158D-23C3-B6B4-3C0D-4ED8280EC395}"/>
                </a:ext>
              </a:extLst>
            </p:cNvPr>
            <p:cNvSpPr>
              <a:spLocks noChangeShapeType="1"/>
            </p:cNvSpPr>
            <p:nvPr/>
          </p:nvSpPr>
          <p:spPr bwMode="auto">
            <a:xfrm>
              <a:off x="3559" y="1424"/>
              <a:ext cx="1" cy="84"/>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62" name="Line 22">
              <a:extLst>
                <a:ext uri="{FF2B5EF4-FFF2-40B4-BE49-F238E27FC236}">
                  <a16:creationId xmlns:a16="http://schemas.microsoft.com/office/drawing/2014/main" id="{2F73BBC1-4696-2D1D-7860-4FB3F539705B}"/>
                </a:ext>
              </a:extLst>
            </p:cNvPr>
            <p:cNvSpPr>
              <a:spLocks noChangeShapeType="1"/>
            </p:cNvSpPr>
            <p:nvPr/>
          </p:nvSpPr>
          <p:spPr bwMode="auto">
            <a:xfrm flipH="1">
              <a:off x="3526" y="1410"/>
              <a:ext cx="4" cy="46"/>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63" name="Line 23">
              <a:extLst>
                <a:ext uri="{FF2B5EF4-FFF2-40B4-BE49-F238E27FC236}">
                  <a16:creationId xmlns:a16="http://schemas.microsoft.com/office/drawing/2014/main" id="{3CB4E37F-64CC-C299-326D-60589493764D}"/>
                </a:ext>
              </a:extLst>
            </p:cNvPr>
            <p:cNvSpPr>
              <a:spLocks noChangeShapeType="1"/>
            </p:cNvSpPr>
            <p:nvPr/>
          </p:nvSpPr>
          <p:spPr bwMode="auto">
            <a:xfrm flipH="1" flipV="1">
              <a:off x="3539" y="1483"/>
              <a:ext cx="41"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64" name="Line 24">
              <a:extLst>
                <a:ext uri="{FF2B5EF4-FFF2-40B4-BE49-F238E27FC236}">
                  <a16:creationId xmlns:a16="http://schemas.microsoft.com/office/drawing/2014/main" id="{7872C614-BA2F-1904-F678-6ED29AB93A1E}"/>
                </a:ext>
              </a:extLst>
            </p:cNvPr>
            <p:cNvSpPr>
              <a:spLocks noChangeShapeType="1"/>
            </p:cNvSpPr>
            <p:nvPr/>
          </p:nvSpPr>
          <p:spPr bwMode="auto">
            <a:xfrm>
              <a:off x="3484" y="1433"/>
              <a:ext cx="84"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65" name="Line 25">
              <a:extLst>
                <a:ext uri="{FF2B5EF4-FFF2-40B4-BE49-F238E27FC236}">
                  <a16:creationId xmlns:a16="http://schemas.microsoft.com/office/drawing/2014/main" id="{FE254F75-2446-E80C-47D0-8D3683AE0CF8}"/>
                </a:ext>
              </a:extLst>
            </p:cNvPr>
            <p:cNvSpPr>
              <a:spLocks noChangeShapeType="1"/>
            </p:cNvSpPr>
            <p:nvPr/>
          </p:nvSpPr>
          <p:spPr bwMode="auto">
            <a:xfrm flipH="1">
              <a:off x="3511" y="1409"/>
              <a:ext cx="4" cy="46"/>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66" name="Line 26">
              <a:extLst>
                <a:ext uri="{FF2B5EF4-FFF2-40B4-BE49-F238E27FC236}">
                  <a16:creationId xmlns:a16="http://schemas.microsoft.com/office/drawing/2014/main" id="{2A664B4F-3021-8455-CEF1-E4499D252703}"/>
                </a:ext>
              </a:extLst>
            </p:cNvPr>
            <p:cNvSpPr>
              <a:spLocks noChangeShapeType="1"/>
            </p:cNvSpPr>
            <p:nvPr/>
          </p:nvSpPr>
          <p:spPr bwMode="auto">
            <a:xfrm flipH="1" flipV="1">
              <a:off x="3538" y="1464"/>
              <a:ext cx="41"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6399" name="Group 27">
            <a:extLst>
              <a:ext uri="{FF2B5EF4-FFF2-40B4-BE49-F238E27FC236}">
                <a16:creationId xmlns:a16="http://schemas.microsoft.com/office/drawing/2014/main" id="{2F5FF771-3442-8DA2-C26F-E151027CBFBB}"/>
              </a:ext>
            </a:extLst>
          </p:cNvPr>
          <p:cNvGrpSpPr>
            <a:grpSpLocks/>
          </p:cNvGrpSpPr>
          <p:nvPr/>
        </p:nvGrpSpPr>
        <p:grpSpPr bwMode="auto">
          <a:xfrm>
            <a:off x="5534025" y="4159250"/>
            <a:ext cx="155575" cy="149225"/>
            <a:chOff x="3486" y="2620"/>
            <a:chExt cx="98" cy="94"/>
          </a:xfrm>
        </p:grpSpPr>
        <p:sp>
          <p:nvSpPr>
            <p:cNvPr id="394268" name="Line 28">
              <a:extLst>
                <a:ext uri="{FF2B5EF4-FFF2-40B4-BE49-F238E27FC236}">
                  <a16:creationId xmlns:a16="http://schemas.microsoft.com/office/drawing/2014/main" id="{42877F5B-B91C-0E47-9106-1C705F696602}"/>
                </a:ext>
              </a:extLst>
            </p:cNvPr>
            <p:cNvSpPr>
              <a:spLocks noChangeShapeType="1"/>
            </p:cNvSpPr>
            <p:nvPr/>
          </p:nvSpPr>
          <p:spPr bwMode="auto">
            <a:xfrm flipH="1">
              <a:off x="3485" y="2695"/>
              <a:ext cx="86"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69" name="Line 29">
              <a:extLst>
                <a:ext uri="{FF2B5EF4-FFF2-40B4-BE49-F238E27FC236}">
                  <a16:creationId xmlns:a16="http://schemas.microsoft.com/office/drawing/2014/main" id="{2E8C0158-4BDE-27FA-D84F-ECB9530F1177}"/>
                </a:ext>
              </a:extLst>
            </p:cNvPr>
            <p:cNvSpPr>
              <a:spLocks noChangeShapeType="1"/>
            </p:cNvSpPr>
            <p:nvPr/>
          </p:nvSpPr>
          <p:spPr bwMode="auto">
            <a:xfrm flipH="1" flipV="1">
              <a:off x="3537" y="2662"/>
              <a:ext cx="48" cy="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0" name="Line 30">
              <a:extLst>
                <a:ext uri="{FF2B5EF4-FFF2-40B4-BE49-F238E27FC236}">
                  <a16:creationId xmlns:a16="http://schemas.microsoft.com/office/drawing/2014/main" id="{C8A845FB-5C9D-0678-F399-9B6C25645B73}"/>
                </a:ext>
              </a:extLst>
            </p:cNvPr>
            <p:cNvSpPr>
              <a:spLocks noChangeShapeType="1"/>
            </p:cNvSpPr>
            <p:nvPr/>
          </p:nvSpPr>
          <p:spPr bwMode="auto">
            <a:xfrm flipV="1">
              <a:off x="3509" y="2675"/>
              <a:ext cx="1" cy="4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1" name="Line 31">
              <a:extLst>
                <a:ext uri="{FF2B5EF4-FFF2-40B4-BE49-F238E27FC236}">
                  <a16:creationId xmlns:a16="http://schemas.microsoft.com/office/drawing/2014/main" id="{32B85BD1-8C86-B1D4-337E-07B347FB3008}"/>
                </a:ext>
              </a:extLst>
            </p:cNvPr>
            <p:cNvSpPr>
              <a:spLocks noChangeShapeType="1"/>
            </p:cNvSpPr>
            <p:nvPr/>
          </p:nvSpPr>
          <p:spPr bwMode="auto">
            <a:xfrm>
              <a:off x="3561" y="2620"/>
              <a:ext cx="1" cy="84"/>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2" name="Line 32">
              <a:extLst>
                <a:ext uri="{FF2B5EF4-FFF2-40B4-BE49-F238E27FC236}">
                  <a16:creationId xmlns:a16="http://schemas.microsoft.com/office/drawing/2014/main" id="{936C510D-2C15-3320-11F7-3C8F28BD5928}"/>
                </a:ext>
              </a:extLst>
            </p:cNvPr>
            <p:cNvSpPr>
              <a:spLocks noChangeShapeType="1"/>
            </p:cNvSpPr>
            <p:nvPr/>
          </p:nvSpPr>
          <p:spPr bwMode="auto">
            <a:xfrm flipH="1" flipV="1">
              <a:off x="3538" y="2647"/>
              <a:ext cx="48" cy="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3" name="Line 33">
              <a:extLst>
                <a:ext uri="{FF2B5EF4-FFF2-40B4-BE49-F238E27FC236}">
                  <a16:creationId xmlns:a16="http://schemas.microsoft.com/office/drawing/2014/main" id="{6B1BFBA8-238B-716E-2513-664A33588B11}"/>
                </a:ext>
              </a:extLst>
            </p:cNvPr>
            <p:cNvSpPr>
              <a:spLocks noChangeShapeType="1"/>
            </p:cNvSpPr>
            <p:nvPr/>
          </p:nvSpPr>
          <p:spPr bwMode="auto">
            <a:xfrm flipV="1">
              <a:off x="3528" y="2674"/>
              <a:ext cx="1" cy="4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6400" name="Group 34">
            <a:extLst>
              <a:ext uri="{FF2B5EF4-FFF2-40B4-BE49-F238E27FC236}">
                <a16:creationId xmlns:a16="http://schemas.microsoft.com/office/drawing/2014/main" id="{7AFC9310-40E6-CFE4-00A1-B49BD5E428D9}"/>
              </a:ext>
            </a:extLst>
          </p:cNvPr>
          <p:cNvGrpSpPr>
            <a:grpSpLocks/>
          </p:cNvGrpSpPr>
          <p:nvPr/>
        </p:nvGrpSpPr>
        <p:grpSpPr bwMode="auto">
          <a:xfrm>
            <a:off x="3538538" y="4157663"/>
            <a:ext cx="149225" cy="155575"/>
            <a:chOff x="2229" y="2619"/>
            <a:chExt cx="94" cy="98"/>
          </a:xfrm>
        </p:grpSpPr>
        <p:sp>
          <p:nvSpPr>
            <p:cNvPr id="394275" name="Line 35">
              <a:extLst>
                <a:ext uri="{FF2B5EF4-FFF2-40B4-BE49-F238E27FC236}">
                  <a16:creationId xmlns:a16="http://schemas.microsoft.com/office/drawing/2014/main" id="{0F8E79C7-7896-613C-926A-7005133C8C24}"/>
                </a:ext>
              </a:extLst>
            </p:cNvPr>
            <p:cNvSpPr>
              <a:spLocks noChangeShapeType="1"/>
            </p:cNvSpPr>
            <p:nvPr/>
          </p:nvSpPr>
          <p:spPr bwMode="auto">
            <a:xfrm flipV="1">
              <a:off x="2249" y="2618"/>
              <a:ext cx="1" cy="86"/>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6" name="Line 36">
              <a:extLst>
                <a:ext uri="{FF2B5EF4-FFF2-40B4-BE49-F238E27FC236}">
                  <a16:creationId xmlns:a16="http://schemas.microsoft.com/office/drawing/2014/main" id="{A6C1B2CD-815E-B451-6748-0F8B9CA8D9DD}"/>
                </a:ext>
              </a:extLst>
            </p:cNvPr>
            <p:cNvSpPr>
              <a:spLocks noChangeShapeType="1"/>
            </p:cNvSpPr>
            <p:nvPr/>
          </p:nvSpPr>
          <p:spPr bwMode="auto">
            <a:xfrm flipV="1">
              <a:off x="2278" y="2670"/>
              <a:ext cx="2" cy="48"/>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7" name="Line 37">
              <a:extLst>
                <a:ext uri="{FF2B5EF4-FFF2-40B4-BE49-F238E27FC236}">
                  <a16:creationId xmlns:a16="http://schemas.microsoft.com/office/drawing/2014/main" id="{6AC5492F-3B14-8735-56BE-C20F0DA65FBE}"/>
                </a:ext>
              </a:extLst>
            </p:cNvPr>
            <p:cNvSpPr>
              <a:spLocks noChangeShapeType="1"/>
            </p:cNvSpPr>
            <p:nvPr/>
          </p:nvSpPr>
          <p:spPr bwMode="auto">
            <a:xfrm>
              <a:off x="2229" y="2642"/>
              <a:ext cx="39"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8" name="Line 38">
              <a:extLst>
                <a:ext uri="{FF2B5EF4-FFF2-40B4-BE49-F238E27FC236}">
                  <a16:creationId xmlns:a16="http://schemas.microsoft.com/office/drawing/2014/main" id="{D4A56675-35A9-6291-E47E-E50E25683EEF}"/>
                </a:ext>
              </a:extLst>
            </p:cNvPr>
            <p:cNvSpPr>
              <a:spLocks noChangeShapeType="1"/>
            </p:cNvSpPr>
            <p:nvPr/>
          </p:nvSpPr>
          <p:spPr bwMode="auto">
            <a:xfrm flipH="1">
              <a:off x="2239" y="2694"/>
              <a:ext cx="86"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79" name="Line 39">
              <a:extLst>
                <a:ext uri="{FF2B5EF4-FFF2-40B4-BE49-F238E27FC236}">
                  <a16:creationId xmlns:a16="http://schemas.microsoft.com/office/drawing/2014/main" id="{888F1F46-7497-DAD0-0588-E77F1C78636B}"/>
                </a:ext>
              </a:extLst>
            </p:cNvPr>
            <p:cNvSpPr>
              <a:spLocks noChangeShapeType="1"/>
            </p:cNvSpPr>
            <p:nvPr/>
          </p:nvSpPr>
          <p:spPr bwMode="auto">
            <a:xfrm flipV="1">
              <a:off x="2294" y="2671"/>
              <a:ext cx="2" cy="48"/>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80" name="Line 40">
              <a:extLst>
                <a:ext uri="{FF2B5EF4-FFF2-40B4-BE49-F238E27FC236}">
                  <a16:creationId xmlns:a16="http://schemas.microsoft.com/office/drawing/2014/main" id="{FA42F056-BC2E-880B-C5D9-AC10605C64BA}"/>
                </a:ext>
              </a:extLst>
            </p:cNvPr>
            <p:cNvSpPr>
              <a:spLocks noChangeShapeType="1"/>
            </p:cNvSpPr>
            <p:nvPr/>
          </p:nvSpPr>
          <p:spPr bwMode="auto">
            <a:xfrm>
              <a:off x="2230" y="2661"/>
              <a:ext cx="39"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394281" name="Line 41">
            <a:extLst>
              <a:ext uri="{FF2B5EF4-FFF2-40B4-BE49-F238E27FC236}">
                <a16:creationId xmlns:a16="http://schemas.microsoft.com/office/drawing/2014/main" id="{27A0C12B-F6BB-B0C2-87AF-D2A766B40399}"/>
              </a:ext>
            </a:extLst>
          </p:cNvPr>
          <p:cNvSpPr>
            <a:spLocks noChangeShapeType="1"/>
          </p:cNvSpPr>
          <p:nvPr/>
        </p:nvSpPr>
        <p:spPr bwMode="auto">
          <a:xfrm>
            <a:off x="4610100" y="1600200"/>
            <a:ext cx="1588" cy="3429000"/>
          </a:xfrm>
          <a:prstGeom prst="line">
            <a:avLst/>
          </a:prstGeom>
          <a:noFill/>
          <a:ln w="9360">
            <a:solidFill>
              <a:srgbClr val="000000"/>
            </a:solidFill>
            <a:prstDash val="lgDashDot"/>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82" name="Line 42">
            <a:extLst>
              <a:ext uri="{FF2B5EF4-FFF2-40B4-BE49-F238E27FC236}">
                <a16:creationId xmlns:a16="http://schemas.microsoft.com/office/drawing/2014/main" id="{140688F6-5A57-3083-59E3-99D55FE28077}"/>
              </a:ext>
            </a:extLst>
          </p:cNvPr>
          <p:cNvSpPr>
            <a:spLocks noChangeShapeType="1"/>
          </p:cNvSpPr>
          <p:nvPr/>
        </p:nvSpPr>
        <p:spPr bwMode="auto">
          <a:xfrm flipH="1">
            <a:off x="2817813" y="3314700"/>
            <a:ext cx="3432175" cy="1588"/>
          </a:xfrm>
          <a:prstGeom prst="line">
            <a:avLst/>
          </a:prstGeom>
          <a:noFill/>
          <a:ln w="9360">
            <a:solidFill>
              <a:srgbClr val="000000"/>
            </a:solidFill>
            <a:prstDash val="lgDashDot"/>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6403" name="Text Box 43">
            <a:extLst>
              <a:ext uri="{FF2B5EF4-FFF2-40B4-BE49-F238E27FC236}">
                <a16:creationId xmlns:a16="http://schemas.microsoft.com/office/drawing/2014/main" id="{31C29B0A-11E9-B9D7-6BE7-0ED7CFC0A91D}"/>
              </a:ext>
            </a:extLst>
          </p:cNvPr>
          <p:cNvSpPr txBox="1">
            <a:spLocks noChangeArrowheads="1"/>
          </p:cNvSpPr>
          <p:nvPr/>
        </p:nvSpPr>
        <p:spPr bwMode="auto">
          <a:xfrm>
            <a:off x="3981450" y="1325563"/>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CENTRE LINE</a:t>
            </a:r>
          </a:p>
        </p:txBody>
      </p:sp>
      <p:sp>
        <p:nvSpPr>
          <p:cNvPr id="394284" name="Line 44">
            <a:extLst>
              <a:ext uri="{FF2B5EF4-FFF2-40B4-BE49-F238E27FC236}">
                <a16:creationId xmlns:a16="http://schemas.microsoft.com/office/drawing/2014/main" id="{4F044FD4-668A-A8D6-0AD8-E789CDCED6B7}"/>
              </a:ext>
            </a:extLst>
          </p:cNvPr>
          <p:cNvSpPr>
            <a:spLocks noChangeShapeType="1"/>
          </p:cNvSpPr>
          <p:nvPr/>
        </p:nvSpPr>
        <p:spPr bwMode="auto">
          <a:xfrm flipH="1">
            <a:off x="5637213" y="2590800"/>
            <a:ext cx="841375"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6405" name="Text Box 45">
            <a:extLst>
              <a:ext uri="{FF2B5EF4-FFF2-40B4-BE49-F238E27FC236}">
                <a16:creationId xmlns:a16="http://schemas.microsoft.com/office/drawing/2014/main" id="{55E82A86-BFE1-F36E-9CCD-43332590DB5D}"/>
              </a:ext>
            </a:extLst>
          </p:cNvPr>
          <p:cNvSpPr txBox="1">
            <a:spLocks noChangeArrowheads="1"/>
          </p:cNvSpPr>
          <p:nvPr/>
        </p:nvSpPr>
        <p:spPr bwMode="auto">
          <a:xfrm>
            <a:off x="1295400" y="2743200"/>
            <a:ext cx="160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SUPPORTING</a:t>
            </a:r>
          </a:p>
          <a:p>
            <a:pPr algn="r" eaLnBrk="1" hangingPunct="1">
              <a:buClr>
                <a:srgbClr val="000000"/>
              </a:buClr>
              <a:buSzPct val="100000"/>
              <a:buFont typeface="Arial" panose="020B0604020202020204" pitchFamily="34" charset="0"/>
              <a:buNone/>
            </a:pPr>
            <a:r>
              <a:rPr lang="en-GB" altLang="en-US" sz="1200" b="1">
                <a:solidFill>
                  <a:srgbClr val="000000"/>
                </a:solidFill>
              </a:rPr>
              <a:t>OF JACK</a:t>
            </a:r>
          </a:p>
        </p:txBody>
      </p:sp>
      <p:sp>
        <p:nvSpPr>
          <p:cNvPr id="394286" name="Line 46">
            <a:extLst>
              <a:ext uri="{FF2B5EF4-FFF2-40B4-BE49-F238E27FC236}">
                <a16:creationId xmlns:a16="http://schemas.microsoft.com/office/drawing/2014/main" id="{E49E0638-8DE1-C72E-76D9-EBA60F003262}"/>
              </a:ext>
            </a:extLst>
          </p:cNvPr>
          <p:cNvSpPr>
            <a:spLocks noChangeShapeType="1"/>
          </p:cNvSpPr>
          <p:nvPr/>
        </p:nvSpPr>
        <p:spPr bwMode="auto">
          <a:xfrm>
            <a:off x="2946400" y="2971800"/>
            <a:ext cx="609600"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6407" name="Text Box 47">
            <a:extLst>
              <a:ext uri="{FF2B5EF4-FFF2-40B4-BE49-F238E27FC236}">
                <a16:creationId xmlns:a16="http://schemas.microsoft.com/office/drawing/2014/main" id="{D40EE845-898A-3FC7-9C8C-EB4736D17B5E}"/>
              </a:ext>
            </a:extLst>
          </p:cNvPr>
          <p:cNvSpPr txBox="1">
            <a:spLocks noChangeArrowheads="1"/>
          </p:cNvSpPr>
          <p:nvPr/>
        </p:nvSpPr>
        <p:spPr bwMode="auto">
          <a:xfrm>
            <a:off x="2057400" y="4106863"/>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STUB</a:t>
            </a:r>
          </a:p>
        </p:txBody>
      </p:sp>
      <p:sp>
        <p:nvSpPr>
          <p:cNvPr id="394288" name="Line 48">
            <a:extLst>
              <a:ext uri="{FF2B5EF4-FFF2-40B4-BE49-F238E27FC236}">
                <a16:creationId xmlns:a16="http://schemas.microsoft.com/office/drawing/2014/main" id="{4B849705-3B11-C7EF-519C-FAF42CD39011}"/>
              </a:ext>
            </a:extLst>
          </p:cNvPr>
          <p:cNvSpPr>
            <a:spLocks noChangeShapeType="1"/>
          </p:cNvSpPr>
          <p:nvPr/>
        </p:nvSpPr>
        <p:spPr bwMode="auto">
          <a:xfrm>
            <a:off x="2724150" y="4243388"/>
            <a:ext cx="838200" cy="1587"/>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16409" name="Text Box 49">
            <a:extLst>
              <a:ext uri="{FF2B5EF4-FFF2-40B4-BE49-F238E27FC236}">
                <a16:creationId xmlns:a16="http://schemas.microsoft.com/office/drawing/2014/main" id="{F022FB43-DEEE-5AA8-31AC-010EA4ED76E7}"/>
              </a:ext>
            </a:extLst>
          </p:cNvPr>
          <p:cNvSpPr txBox="1">
            <a:spLocks noChangeArrowheads="1"/>
          </p:cNvSpPr>
          <p:nvPr/>
        </p:nvSpPr>
        <p:spPr bwMode="auto">
          <a:xfrm>
            <a:off x="6257925" y="319405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CENTRE LINE</a:t>
            </a:r>
          </a:p>
        </p:txBody>
      </p:sp>
      <p:sp>
        <p:nvSpPr>
          <p:cNvPr id="394290" name="Line 50">
            <a:extLst>
              <a:ext uri="{FF2B5EF4-FFF2-40B4-BE49-F238E27FC236}">
                <a16:creationId xmlns:a16="http://schemas.microsoft.com/office/drawing/2014/main" id="{5CD05B50-8883-8B3D-AEE9-49CD4A35B962}"/>
              </a:ext>
            </a:extLst>
          </p:cNvPr>
          <p:cNvSpPr>
            <a:spLocks noChangeShapeType="1"/>
          </p:cNvSpPr>
          <p:nvPr/>
        </p:nvSpPr>
        <p:spPr bwMode="auto">
          <a:xfrm>
            <a:off x="4191000" y="417195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1" name="Line 51">
            <a:extLst>
              <a:ext uri="{FF2B5EF4-FFF2-40B4-BE49-F238E27FC236}">
                <a16:creationId xmlns:a16="http://schemas.microsoft.com/office/drawing/2014/main" id="{B5800342-97A3-1A49-99F6-CC8E0A3BCE7E}"/>
              </a:ext>
            </a:extLst>
          </p:cNvPr>
          <p:cNvSpPr>
            <a:spLocks noChangeShapeType="1"/>
          </p:cNvSpPr>
          <p:nvPr/>
        </p:nvSpPr>
        <p:spPr bwMode="auto">
          <a:xfrm>
            <a:off x="4191000" y="429260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2" name="Line 52">
            <a:extLst>
              <a:ext uri="{FF2B5EF4-FFF2-40B4-BE49-F238E27FC236}">
                <a16:creationId xmlns:a16="http://schemas.microsoft.com/office/drawing/2014/main" id="{F4C5F2A9-E0E9-ABA9-6CE8-C1446824095F}"/>
              </a:ext>
            </a:extLst>
          </p:cNvPr>
          <p:cNvSpPr>
            <a:spLocks noChangeShapeType="1"/>
          </p:cNvSpPr>
          <p:nvPr/>
        </p:nvSpPr>
        <p:spPr bwMode="auto">
          <a:xfrm>
            <a:off x="4876800" y="417195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3" name="Line 53">
            <a:extLst>
              <a:ext uri="{FF2B5EF4-FFF2-40B4-BE49-F238E27FC236}">
                <a16:creationId xmlns:a16="http://schemas.microsoft.com/office/drawing/2014/main" id="{344FC3C2-2D79-D314-3B66-6B5E5A1AC8D5}"/>
              </a:ext>
            </a:extLst>
          </p:cNvPr>
          <p:cNvSpPr>
            <a:spLocks noChangeShapeType="1"/>
          </p:cNvSpPr>
          <p:nvPr/>
        </p:nvSpPr>
        <p:spPr bwMode="auto">
          <a:xfrm>
            <a:off x="4876800" y="429260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4" name="Line 54">
            <a:extLst>
              <a:ext uri="{FF2B5EF4-FFF2-40B4-BE49-F238E27FC236}">
                <a16:creationId xmlns:a16="http://schemas.microsoft.com/office/drawing/2014/main" id="{2E62D9AC-ED2B-49B0-56C3-6B37F6194465}"/>
              </a:ext>
            </a:extLst>
          </p:cNvPr>
          <p:cNvSpPr>
            <a:spLocks noChangeShapeType="1"/>
          </p:cNvSpPr>
          <p:nvPr/>
        </p:nvSpPr>
        <p:spPr bwMode="auto">
          <a:xfrm>
            <a:off x="4191000" y="226695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5" name="Line 55">
            <a:extLst>
              <a:ext uri="{FF2B5EF4-FFF2-40B4-BE49-F238E27FC236}">
                <a16:creationId xmlns:a16="http://schemas.microsoft.com/office/drawing/2014/main" id="{D1F48C93-9DF6-A257-1334-B19351FC8B56}"/>
              </a:ext>
            </a:extLst>
          </p:cNvPr>
          <p:cNvSpPr>
            <a:spLocks noChangeShapeType="1"/>
          </p:cNvSpPr>
          <p:nvPr/>
        </p:nvSpPr>
        <p:spPr bwMode="auto">
          <a:xfrm>
            <a:off x="4191000" y="238760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6" name="Line 56">
            <a:extLst>
              <a:ext uri="{FF2B5EF4-FFF2-40B4-BE49-F238E27FC236}">
                <a16:creationId xmlns:a16="http://schemas.microsoft.com/office/drawing/2014/main" id="{A1D9EFD3-29D3-0A7B-BA3C-E04864C13FCB}"/>
              </a:ext>
            </a:extLst>
          </p:cNvPr>
          <p:cNvSpPr>
            <a:spLocks noChangeShapeType="1"/>
          </p:cNvSpPr>
          <p:nvPr/>
        </p:nvSpPr>
        <p:spPr bwMode="auto">
          <a:xfrm>
            <a:off x="4876800" y="226695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297" name="Line 57">
            <a:extLst>
              <a:ext uri="{FF2B5EF4-FFF2-40B4-BE49-F238E27FC236}">
                <a16:creationId xmlns:a16="http://schemas.microsoft.com/office/drawing/2014/main" id="{C16E7B03-4765-3961-2FE1-BC065C03BF82}"/>
              </a:ext>
            </a:extLst>
          </p:cNvPr>
          <p:cNvSpPr>
            <a:spLocks noChangeShapeType="1"/>
          </p:cNvSpPr>
          <p:nvPr/>
        </p:nvSpPr>
        <p:spPr bwMode="auto">
          <a:xfrm>
            <a:off x="4876800" y="2387600"/>
            <a:ext cx="15240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nvGrpSpPr>
          <p:cNvPr id="16418" name="Group 58">
            <a:extLst>
              <a:ext uri="{FF2B5EF4-FFF2-40B4-BE49-F238E27FC236}">
                <a16:creationId xmlns:a16="http://schemas.microsoft.com/office/drawing/2014/main" id="{DCEF7C27-B4C1-1E76-BFF3-BE8CAC3D5926}"/>
              </a:ext>
            </a:extLst>
          </p:cNvPr>
          <p:cNvGrpSpPr>
            <a:grpSpLocks/>
          </p:cNvGrpSpPr>
          <p:nvPr/>
        </p:nvGrpSpPr>
        <p:grpSpPr bwMode="auto">
          <a:xfrm>
            <a:off x="5543550" y="2895600"/>
            <a:ext cx="119063" cy="836613"/>
            <a:chOff x="3492" y="1824"/>
            <a:chExt cx="75" cy="527"/>
          </a:xfrm>
        </p:grpSpPr>
        <p:sp>
          <p:nvSpPr>
            <p:cNvPr id="394299" name="Line 59">
              <a:extLst>
                <a:ext uri="{FF2B5EF4-FFF2-40B4-BE49-F238E27FC236}">
                  <a16:creationId xmlns:a16="http://schemas.microsoft.com/office/drawing/2014/main" id="{B0BBDE22-72BB-4683-C60A-FBE08966AA1D}"/>
                </a:ext>
              </a:extLst>
            </p:cNvPr>
            <p:cNvSpPr>
              <a:spLocks noChangeShapeType="1"/>
            </p:cNvSpPr>
            <p:nvPr/>
          </p:nvSpPr>
          <p:spPr bwMode="auto">
            <a:xfrm>
              <a:off x="3568" y="1824"/>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00" name="Line 60">
              <a:extLst>
                <a:ext uri="{FF2B5EF4-FFF2-40B4-BE49-F238E27FC236}">
                  <a16:creationId xmlns:a16="http://schemas.microsoft.com/office/drawing/2014/main" id="{1C71F056-EF9B-561C-69C2-A128293EF756}"/>
                </a:ext>
              </a:extLst>
            </p:cNvPr>
            <p:cNvSpPr>
              <a:spLocks noChangeShapeType="1"/>
            </p:cNvSpPr>
            <p:nvPr/>
          </p:nvSpPr>
          <p:spPr bwMode="auto">
            <a:xfrm>
              <a:off x="3492" y="1824"/>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01" name="Line 61">
              <a:extLst>
                <a:ext uri="{FF2B5EF4-FFF2-40B4-BE49-F238E27FC236}">
                  <a16:creationId xmlns:a16="http://schemas.microsoft.com/office/drawing/2014/main" id="{FB8A5759-DA8B-F752-069C-D273F2B4B069}"/>
                </a:ext>
              </a:extLst>
            </p:cNvPr>
            <p:cNvSpPr>
              <a:spLocks noChangeShapeType="1"/>
            </p:cNvSpPr>
            <p:nvPr/>
          </p:nvSpPr>
          <p:spPr bwMode="auto">
            <a:xfrm>
              <a:off x="3568" y="2256"/>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02" name="Line 62">
              <a:extLst>
                <a:ext uri="{FF2B5EF4-FFF2-40B4-BE49-F238E27FC236}">
                  <a16:creationId xmlns:a16="http://schemas.microsoft.com/office/drawing/2014/main" id="{7E7916C3-75E6-31E0-0E6D-6D807FD15F24}"/>
                </a:ext>
              </a:extLst>
            </p:cNvPr>
            <p:cNvSpPr>
              <a:spLocks noChangeShapeType="1"/>
            </p:cNvSpPr>
            <p:nvPr/>
          </p:nvSpPr>
          <p:spPr bwMode="auto">
            <a:xfrm>
              <a:off x="3492" y="2256"/>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6419" name="Group 63">
            <a:extLst>
              <a:ext uri="{FF2B5EF4-FFF2-40B4-BE49-F238E27FC236}">
                <a16:creationId xmlns:a16="http://schemas.microsoft.com/office/drawing/2014/main" id="{403B1680-3E75-595D-8D6C-5B0B411983C3}"/>
              </a:ext>
            </a:extLst>
          </p:cNvPr>
          <p:cNvGrpSpPr>
            <a:grpSpLocks/>
          </p:cNvGrpSpPr>
          <p:nvPr/>
        </p:nvGrpSpPr>
        <p:grpSpPr bwMode="auto">
          <a:xfrm>
            <a:off x="3562350" y="2894013"/>
            <a:ext cx="119063" cy="839787"/>
            <a:chOff x="2244" y="1823"/>
            <a:chExt cx="75" cy="529"/>
          </a:xfrm>
        </p:grpSpPr>
        <p:sp>
          <p:nvSpPr>
            <p:cNvPr id="394304" name="Line 64">
              <a:extLst>
                <a:ext uri="{FF2B5EF4-FFF2-40B4-BE49-F238E27FC236}">
                  <a16:creationId xmlns:a16="http://schemas.microsoft.com/office/drawing/2014/main" id="{58833BF3-721D-84FD-614F-846C43413504}"/>
                </a:ext>
              </a:extLst>
            </p:cNvPr>
            <p:cNvSpPr>
              <a:spLocks noChangeShapeType="1"/>
            </p:cNvSpPr>
            <p:nvPr/>
          </p:nvSpPr>
          <p:spPr bwMode="auto">
            <a:xfrm>
              <a:off x="2320" y="1823"/>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05" name="Line 65">
              <a:extLst>
                <a:ext uri="{FF2B5EF4-FFF2-40B4-BE49-F238E27FC236}">
                  <a16:creationId xmlns:a16="http://schemas.microsoft.com/office/drawing/2014/main" id="{4BB777F8-763D-81D5-CCB7-BB3BFB2AA216}"/>
                </a:ext>
              </a:extLst>
            </p:cNvPr>
            <p:cNvSpPr>
              <a:spLocks noChangeShapeType="1"/>
            </p:cNvSpPr>
            <p:nvPr/>
          </p:nvSpPr>
          <p:spPr bwMode="auto">
            <a:xfrm>
              <a:off x="2244" y="1823"/>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06" name="Line 66">
              <a:extLst>
                <a:ext uri="{FF2B5EF4-FFF2-40B4-BE49-F238E27FC236}">
                  <a16:creationId xmlns:a16="http://schemas.microsoft.com/office/drawing/2014/main" id="{9E46461C-5715-AC5C-F1E5-48F92A488EA9}"/>
                </a:ext>
              </a:extLst>
            </p:cNvPr>
            <p:cNvSpPr>
              <a:spLocks noChangeShapeType="1"/>
            </p:cNvSpPr>
            <p:nvPr/>
          </p:nvSpPr>
          <p:spPr bwMode="auto">
            <a:xfrm>
              <a:off x="2320" y="2256"/>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07" name="Line 67">
              <a:extLst>
                <a:ext uri="{FF2B5EF4-FFF2-40B4-BE49-F238E27FC236}">
                  <a16:creationId xmlns:a16="http://schemas.microsoft.com/office/drawing/2014/main" id="{53201087-7633-6D86-D86B-A87CDC75ABF0}"/>
                </a:ext>
              </a:extLst>
            </p:cNvPr>
            <p:cNvSpPr>
              <a:spLocks noChangeShapeType="1"/>
            </p:cNvSpPr>
            <p:nvPr/>
          </p:nvSpPr>
          <p:spPr bwMode="auto">
            <a:xfrm>
              <a:off x="2244" y="2256"/>
              <a:ext cx="1" cy="96"/>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grpSp>
        <p:nvGrpSpPr>
          <p:cNvPr id="16420" name="Group 68">
            <a:extLst>
              <a:ext uri="{FF2B5EF4-FFF2-40B4-BE49-F238E27FC236}">
                <a16:creationId xmlns:a16="http://schemas.microsoft.com/office/drawing/2014/main" id="{5337523F-3441-A78B-8F22-17EFC2168F57}"/>
              </a:ext>
            </a:extLst>
          </p:cNvPr>
          <p:cNvGrpSpPr>
            <a:grpSpLocks/>
          </p:cNvGrpSpPr>
          <p:nvPr/>
        </p:nvGrpSpPr>
        <p:grpSpPr bwMode="auto">
          <a:xfrm>
            <a:off x="7835900" y="120650"/>
            <a:ext cx="1219200" cy="762000"/>
            <a:chOff x="4416" y="288"/>
            <a:chExt cx="1056" cy="480"/>
          </a:xfrm>
        </p:grpSpPr>
        <p:sp>
          <p:nvSpPr>
            <p:cNvPr id="394309" name="Rectangle 69">
              <a:extLst>
                <a:ext uri="{FF2B5EF4-FFF2-40B4-BE49-F238E27FC236}">
                  <a16:creationId xmlns:a16="http://schemas.microsoft.com/office/drawing/2014/main" id="{29B5044C-7F0D-1F03-2A48-CBF9E8EF6F3C}"/>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0" name="Rectangle 70">
              <a:extLst>
                <a:ext uri="{FF2B5EF4-FFF2-40B4-BE49-F238E27FC236}">
                  <a16:creationId xmlns:a16="http://schemas.microsoft.com/office/drawing/2014/main" id="{5DA0158E-E413-75CD-B638-8B4DAD2F672F}"/>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1" name="Rectangle 71">
              <a:extLst>
                <a:ext uri="{FF2B5EF4-FFF2-40B4-BE49-F238E27FC236}">
                  <a16:creationId xmlns:a16="http://schemas.microsoft.com/office/drawing/2014/main" id="{CB410A46-B37A-D0F6-5D1F-7032D2D1DD6B}"/>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2" name="Rectangle 72">
              <a:extLst>
                <a:ext uri="{FF2B5EF4-FFF2-40B4-BE49-F238E27FC236}">
                  <a16:creationId xmlns:a16="http://schemas.microsoft.com/office/drawing/2014/main" id="{38D0198D-9E3C-F80E-D375-FBF50FCE1D70}"/>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3" name="Rectangle 73">
              <a:extLst>
                <a:ext uri="{FF2B5EF4-FFF2-40B4-BE49-F238E27FC236}">
                  <a16:creationId xmlns:a16="http://schemas.microsoft.com/office/drawing/2014/main" id="{D278B53C-B85B-7483-F536-F1C43CF5E8BE}"/>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4" name="Rectangle 74">
              <a:extLst>
                <a:ext uri="{FF2B5EF4-FFF2-40B4-BE49-F238E27FC236}">
                  <a16:creationId xmlns:a16="http://schemas.microsoft.com/office/drawing/2014/main" id="{2D2E100C-0AC1-D6D4-D6F3-689F6DE1DB57}"/>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5" name="Rectangle 75">
              <a:extLst>
                <a:ext uri="{FF2B5EF4-FFF2-40B4-BE49-F238E27FC236}">
                  <a16:creationId xmlns:a16="http://schemas.microsoft.com/office/drawing/2014/main" id="{0A5AA594-9A8B-377D-8F62-3C322B4EAB4E}"/>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6" name="Rectangle 76">
              <a:extLst>
                <a:ext uri="{FF2B5EF4-FFF2-40B4-BE49-F238E27FC236}">
                  <a16:creationId xmlns:a16="http://schemas.microsoft.com/office/drawing/2014/main" id="{D55FDDCE-2D37-973C-80B6-282A09C391C1}"/>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7" name="Rectangle 77">
              <a:extLst>
                <a:ext uri="{FF2B5EF4-FFF2-40B4-BE49-F238E27FC236}">
                  <a16:creationId xmlns:a16="http://schemas.microsoft.com/office/drawing/2014/main" id="{3E69998A-63BD-EC5D-CFFC-2BA2E6859D85}"/>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8" name="Rectangle 78">
              <a:extLst>
                <a:ext uri="{FF2B5EF4-FFF2-40B4-BE49-F238E27FC236}">
                  <a16:creationId xmlns:a16="http://schemas.microsoft.com/office/drawing/2014/main" id="{92F34EC2-6E2F-6EA3-370F-99B74156185F}"/>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19" name="Rectangle 79">
              <a:extLst>
                <a:ext uri="{FF2B5EF4-FFF2-40B4-BE49-F238E27FC236}">
                  <a16:creationId xmlns:a16="http://schemas.microsoft.com/office/drawing/2014/main" id="{B572B536-5B6F-1A45-2398-81C2BA3049E5}"/>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0" name="Rectangle 80">
              <a:extLst>
                <a:ext uri="{FF2B5EF4-FFF2-40B4-BE49-F238E27FC236}">
                  <a16:creationId xmlns:a16="http://schemas.microsoft.com/office/drawing/2014/main" id="{E835D076-BBAB-8091-C08F-EF9195EDA57F}"/>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1" name="Rectangle 81">
              <a:extLst>
                <a:ext uri="{FF2B5EF4-FFF2-40B4-BE49-F238E27FC236}">
                  <a16:creationId xmlns:a16="http://schemas.microsoft.com/office/drawing/2014/main" id="{44637863-FCBC-06C9-A50D-430BE1BFF5AE}"/>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2" name="Rectangle 82">
              <a:extLst>
                <a:ext uri="{FF2B5EF4-FFF2-40B4-BE49-F238E27FC236}">
                  <a16:creationId xmlns:a16="http://schemas.microsoft.com/office/drawing/2014/main" id="{86F621A7-61C8-F464-A3F5-168444BF5B74}"/>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3" name="Rectangle 83">
              <a:extLst>
                <a:ext uri="{FF2B5EF4-FFF2-40B4-BE49-F238E27FC236}">
                  <a16:creationId xmlns:a16="http://schemas.microsoft.com/office/drawing/2014/main" id="{0BA58880-A056-633C-5F60-3AA69ECE0F8A}"/>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4" name="Rectangle 84">
              <a:extLst>
                <a:ext uri="{FF2B5EF4-FFF2-40B4-BE49-F238E27FC236}">
                  <a16:creationId xmlns:a16="http://schemas.microsoft.com/office/drawing/2014/main" id="{38206D92-FAF7-005C-7610-386A8410A456}"/>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5" name="Rectangle 85">
              <a:extLst>
                <a:ext uri="{FF2B5EF4-FFF2-40B4-BE49-F238E27FC236}">
                  <a16:creationId xmlns:a16="http://schemas.microsoft.com/office/drawing/2014/main" id="{645F967B-6A20-C295-79B3-F73DA01C3386}"/>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6" name="Rectangle 86">
              <a:extLst>
                <a:ext uri="{FF2B5EF4-FFF2-40B4-BE49-F238E27FC236}">
                  <a16:creationId xmlns:a16="http://schemas.microsoft.com/office/drawing/2014/main" id="{3012D23F-2252-5BEB-4A41-7FD688FC215E}"/>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7" name="Rectangle 87">
              <a:extLst>
                <a:ext uri="{FF2B5EF4-FFF2-40B4-BE49-F238E27FC236}">
                  <a16:creationId xmlns:a16="http://schemas.microsoft.com/office/drawing/2014/main" id="{EB23D3CD-DE8A-7892-3F9E-E7BC74E7BF3A}"/>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8" name="Rectangle 88">
              <a:extLst>
                <a:ext uri="{FF2B5EF4-FFF2-40B4-BE49-F238E27FC236}">
                  <a16:creationId xmlns:a16="http://schemas.microsoft.com/office/drawing/2014/main" id="{0B967891-3F71-E84C-6EA3-82DD16A41033}"/>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29" name="Rectangle 89">
              <a:extLst>
                <a:ext uri="{FF2B5EF4-FFF2-40B4-BE49-F238E27FC236}">
                  <a16:creationId xmlns:a16="http://schemas.microsoft.com/office/drawing/2014/main" id="{386675DE-14D2-72AA-D6AA-D21250D30F1F}"/>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0" name="Rectangle 90">
              <a:extLst>
                <a:ext uri="{FF2B5EF4-FFF2-40B4-BE49-F238E27FC236}">
                  <a16:creationId xmlns:a16="http://schemas.microsoft.com/office/drawing/2014/main" id="{3FB3C455-8673-E3F3-22EA-178C6CCD0EED}"/>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1" name="Rectangle 91">
              <a:extLst>
                <a:ext uri="{FF2B5EF4-FFF2-40B4-BE49-F238E27FC236}">
                  <a16:creationId xmlns:a16="http://schemas.microsoft.com/office/drawing/2014/main" id="{3242AF08-CB4E-9696-80D8-4EAC8B650888}"/>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2" name="Rectangle 92">
              <a:extLst>
                <a:ext uri="{FF2B5EF4-FFF2-40B4-BE49-F238E27FC236}">
                  <a16:creationId xmlns:a16="http://schemas.microsoft.com/office/drawing/2014/main" id="{98FCA59D-0D28-FFF6-55F7-849082538942}"/>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3" name="Rectangle 93">
              <a:extLst>
                <a:ext uri="{FF2B5EF4-FFF2-40B4-BE49-F238E27FC236}">
                  <a16:creationId xmlns:a16="http://schemas.microsoft.com/office/drawing/2014/main" id="{17177E43-C3B3-0BB0-D10A-ACA7F68AF977}"/>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4" name="Rectangle 94">
              <a:extLst>
                <a:ext uri="{FF2B5EF4-FFF2-40B4-BE49-F238E27FC236}">
                  <a16:creationId xmlns:a16="http://schemas.microsoft.com/office/drawing/2014/main" id="{C1D92CC3-46F5-7413-773A-34ABF95A4C22}"/>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5" name="Rectangle 95">
              <a:extLst>
                <a:ext uri="{FF2B5EF4-FFF2-40B4-BE49-F238E27FC236}">
                  <a16:creationId xmlns:a16="http://schemas.microsoft.com/office/drawing/2014/main" id="{1AF1B81F-A5B9-882F-365F-40FAFF365BEC}"/>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94336" name="Rectangle 96">
              <a:extLst>
                <a:ext uri="{FF2B5EF4-FFF2-40B4-BE49-F238E27FC236}">
                  <a16:creationId xmlns:a16="http://schemas.microsoft.com/office/drawing/2014/main" id="{69D9D173-173F-6386-CE24-6827AA96F9EB}"/>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6421" name="Rectangle 97">
            <a:extLst>
              <a:ext uri="{FF2B5EF4-FFF2-40B4-BE49-F238E27FC236}">
                <a16:creationId xmlns:a16="http://schemas.microsoft.com/office/drawing/2014/main" id="{FC0F0846-AF62-8093-AE5F-064639A398AC}"/>
              </a:ext>
            </a:extLst>
          </p:cNvPr>
          <p:cNvSpPr>
            <a:spLocks noChangeArrowheads="1"/>
          </p:cNvSpPr>
          <p:nvPr/>
        </p:nvSpPr>
        <p:spPr bwMode="auto">
          <a:xfrm>
            <a:off x="250825" y="858838"/>
            <a:ext cx="7586663" cy="26987"/>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6422" name="Picture 98" descr="cpdcl-homepage">
            <a:extLst>
              <a:ext uri="{FF2B5EF4-FFF2-40B4-BE49-F238E27FC236}">
                <a16:creationId xmlns:a16="http://schemas.microsoft.com/office/drawing/2014/main" id="{84B19756-A363-48DA-1C81-0F9ED74B3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38113" y="120650"/>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7696C31-57F3-5B8E-A3FB-00E64284C97E}"/>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Photos of Stub &amp; Stub Setting Template</a:t>
            </a:r>
          </a:p>
        </p:txBody>
      </p:sp>
      <p:grpSp>
        <p:nvGrpSpPr>
          <p:cNvPr id="17411" name="Group 4">
            <a:extLst>
              <a:ext uri="{FF2B5EF4-FFF2-40B4-BE49-F238E27FC236}">
                <a16:creationId xmlns:a16="http://schemas.microsoft.com/office/drawing/2014/main" id="{6C343698-C2B3-F597-51A7-D5A1FC793988}"/>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86D089D1-1987-F7F8-5C0A-63930819CFE2}"/>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03AE9C0A-B957-1BDD-4BC7-BB1533F94733}"/>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3484B8DD-3B63-0C06-A6D3-9D609ABFDE10}"/>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1EEF412C-F2B0-7810-EFAB-830114D785A3}"/>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9AEE0ED3-F776-6A8E-8524-2A06E4DA3B8E}"/>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C11CA7D6-B91A-12BD-3050-4D27B9E9A188}"/>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4F9493F6-98B6-A8D6-B376-DAC991F398FD}"/>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5B600894-BB7C-EF4B-95AB-815752C27884}"/>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DC0A7E77-36BF-4F5A-A0A8-CB8F4654CCA8}"/>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5A67D60D-04A2-0288-E9CF-F97A83625EE6}"/>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AAA709F5-F118-74D4-2B3E-A57BAFCD18F8}"/>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306F6912-9FB5-0431-DDCE-AC321095A8A0}"/>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61B9178E-7F92-DC8E-2E2A-42017EFD29CC}"/>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E34B78A0-63AA-C4F4-39CB-CE6448C592B2}"/>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50391057-C527-0A13-EA93-D32E3F77A9C5}"/>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C2C0FC94-873E-527B-C327-6857C2684A40}"/>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BF0F0D6D-8676-43B8-928C-736EF5F08F03}"/>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BAE1753B-6205-BCBD-E303-B00223CEBECF}"/>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A2798FB6-E46A-6FD5-80C8-6A5A4BD9E00D}"/>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8D1AE880-6DFE-DB8D-6932-2D2DB6B99D34}"/>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A00A672B-BDC3-5A48-3B97-6EFA2AFA3F35}"/>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A15818D5-5E82-AFA4-BB0E-57A2AAF0C174}"/>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E27E7972-2F53-5478-E1E1-27B168147399}"/>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0DEFD601-DC8E-9564-FBFF-50C6878BC017}"/>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D0118BD3-DF9F-9062-5F60-D75C3C7869F1}"/>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7F9F0D1D-2038-DA12-F3E5-4E92FC1D1EE6}"/>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F5E2E607-F3C3-E5B6-81C0-A2F85F7DA9B4}"/>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525E34C6-C97C-F82F-15A1-740D5454F0EC}"/>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7412" name="Rectangle 33">
            <a:extLst>
              <a:ext uri="{FF2B5EF4-FFF2-40B4-BE49-F238E27FC236}">
                <a16:creationId xmlns:a16="http://schemas.microsoft.com/office/drawing/2014/main" id="{9AE5FEBA-2101-C6C3-CCF9-F75AB45C28DB}"/>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7413" name="Picture 34" descr="cpdcl-homepage">
            <a:extLst>
              <a:ext uri="{FF2B5EF4-FFF2-40B4-BE49-F238E27FC236}">
                <a16:creationId xmlns:a16="http://schemas.microsoft.com/office/drawing/2014/main" id="{9C993222-C76C-E440-1B68-451C4F226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6" descr="1">
            <a:extLst>
              <a:ext uri="{FF2B5EF4-FFF2-40B4-BE49-F238E27FC236}">
                <a16:creationId xmlns:a16="http://schemas.microsoft.com/office/drawing/2014/main" id="{EA996129-3E03-2636-060C-853CDD567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28E54B7-3927-0D47-1AD9-5A51F4722194}"/>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Photos of Stub &amp; Stub Setting Template</a:t>
            </a:r>
          </a:p>
        </p:txBody>
      </p:sp>
      <p:grpSp>
        <p:nvGrpSpPr>
          <p:cNvPr id="18435" name="Group 4">
            <a:extLst>
              <a:ext uri="{FF2B5EF4-FFF2-40B4-BE49-F238E27FC236}">
                <a16:creationId xmlns:a16="http://schemas.microsoft.com/office/drawing/2014/main" id="{48B0402B-CF92-507D-6183-FD4D63F0CD9D}"/>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1797B189-B128-13FA-56FB-C3B888B14DE9}"/>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C99F33F7-C772-D03C-B2D0-4EBE6CF4FFCB}"/>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A36A596D-B36F-682F-D7CF-F70E4822E508}"/>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A71823F6-6427-AF0A-6995-4C1DCEBE705C}"/>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E210F13B-5D55-47D2-7838-4FF40E8D7F3C}"/>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666870A6-4E75-B363-C908-75676D5AE400}"/>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8B68D7BD-1F54-84A9-9C74-C1E29329501B}"/>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5A7CEE52-1122-F88E-3C66-1166C3F36949}"/>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315F6250-C756-CD17-45C3-B6632A269FEA}"/>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36F3B797-70BA-392F-459D-90E29DEA783D}"/>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E284C083-6483-4BE0-C840-AFFC7C4F1680}"/>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7EF9242E-E0EB-B080-A7D6-6D0D89E15F21}"/>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8FA4427C-2FFC-F2AF-A7B6-01F5147424CB}"/>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D5C016E8-2C57-65BC-E886-E719C16EBEBC}"/>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06A939CD-A5F9-9BB8-D7DF-9261361D03BA}"/>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7BB8DE2E-3B36-BF96-6CF7-848891DF9B7F}"/>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44B9C21A-EF77-EEDA-BAF2-166F829CB017}"/>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2295A68F-0BD4-E68B-0ABC-96CCC7ED00AC}"/>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DD79E883-BDC2-9195-4D27-C7DF55337EE1}"/>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5943BFFB-4A51-CC41-D4D0-DA31C83C3F2A}"/>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000E44DF-93B5-E097-D0AC-0D49084AF6E3}"/>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8996FDDD-12B2-F573-4388-689CBC97C936}"/>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38BAABCA-F74B-4747-75C0-0140A36D2BE2}"/>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64BC529D-4FA1-E1E1-95A5-D4D6B274283D}"/>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2567832C-666B-420D-C20B-5F9F2C1C75EF}"/>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91E260CE-3D7F-3CAF-D409-A26B9FC137C8}"/>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142DB161-DA3A-6B35-5B32-EFF06AF098FE}"/>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639CFB39-A877-EC99-1285-7B3EE29FEB9D}"/>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8436" name="Rectangle 33">
            <a:extLst>
              <a:ext uri="{FF2B5EF4-FFF2-40B4-BE49-F238E27FC236}">
                <a16:creationId xmlns:a16="http://schemas.microsoft.com/office/drawing/2014/main" id="{6BA8ED22-011E-6338-5996-782A26C85781}"/>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8437" name="Picture 34" descr="cpdcl-homepage">
            <a:extLst>
              <a:ext uri="{FF2B5EF4-FFF2-40B4-BE49-F238E27FC236}">
                <a16:creationId xmlns:a16="http://schemas.microsoft.com/office/drawing/2014/main" id="{50849CBB-C7E2-DAC4-24D0-A3D4CE1AC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5" descr="2">
            <a:extLst>
              <a:ext uri="{FF2B5EF4-FFF2-40B4-BE49-F238E27FC236}">
                <a16:creationId xmlns:a16="http://schemas.microsoft.com/office/drawing/2014/main" id="{70E73169-EAE5-90EE-34C4-B13954B7C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29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29F44C9-D514-D203-BCF0-252E602C4381}"/>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Photos of Stub &amp; Stub Setting Template</a:t>
            </a:r>
          </a:p>
        </p:txBody>
      </p:sp>
      <p:grpSp>
        <p:nvGrpSpPr>
          <p:cNvPr id="19459" name="Group 4">
            <a:extLst>
              <a:ext uri="{FF2B5EF4-FFF2-40B4-BE49-F238E27FC236}">
                <a16:creationId xmlns:a16="http://schemas.microsoft.com/office/drawing/2014/main" id="{DD6AEFE7-A903-DE3B-15DC-2404787EB23D}"/>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2122E797-37BF-5341-2745-E7703FD6EB1A}"/>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B8429FB0-8FA9-793C-1605-419A2272718F}"/>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22E2246E-EB59-E5C2-1C9C-12F2F9C0A1F0}"/>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06270537-F7BD-D3CB-0D02-0F80F690D008}"/>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6631DE10-8AB9-F879-D7CE-277F347B2EAA}"/>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3E08C62F-D379-C2CA-53B5-17D779B03749}"/>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08CF66D2-05E4-E5E1-FC1E-D1503965EDB9}"/>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7D7C350A-5C22-AE92-DAA1-2E767E3EA7AF}"/>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20D3F790-DE8E-9729-6A13-1BDBF08102BA}"/>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A8946CB3-7FAF-CAB7-9EFF-70AFBEA2CEE9}"/>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FD506F88-67DF-2301-B5B9-15C1B271B310}"/>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7207E2E4-D873-63C8-F2B2-FB99F49230E0}"/>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0E722001-E3BF-09FD-419E-9F04E1DEABA0}"/>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E27BF283-1275-805A-7BED-5851325B318A}"/>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93E96F7E-B412-725D-0C4B-7E0C72915677}"/>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5E4DA5D8-0A9A-4FA9-2F8A-37CEF5E3F45F}"/>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F2856474-894E-B23F-36E2-09BA79CFB87B}"/>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F34161F8-4AE6-372D-1F6E-EECF5ABD3645}"/>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E7167ED0-6CB1-F663-F0A3-DA3C70E5B1B3}"/>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C90FDDD4-64CB-436F-3B48-D3171A9527EE}"/>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CA152162-B71D-C0F5-C4E1-EC62407874FB}"/>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8F74F3D9-034D-4612-62B7-F6001DBC2729}"/>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1FC5CA08-54F8-3E04-A97E-AA7BD5274918}"/>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14F45FE6-8938-A8F1-C5E1-1F23BA6472F7}"/>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F1E8A23C-1F93-786E-CE44-579BE4E51F0B}"/>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786A41C7-769F-C4C4-EE20-8EBF02C741D1}"/>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B7C1D42C-BFEE-6353-78CE-1E708CC4B2B6}"/>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0A89ECF5-A824-9C7E-0E85-F6307A4B6C6D}"/>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9460" name="Rectangle 33">
            <a:extLst>
              <a:ext uri="{FF2B5EF4-FFF2-40B4-BE49-F238E27FC236}">
                <a16:creationId xmlns:a16="http://schemas.microsoft.com/office/drawing/2014/main" id="{2471240A-E8EA-5F90-BDA2-2BDE784AE3FB}"/>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9461" name="Picture 34" descr="cpdcl-homepage">
            <a:extLst>
              <a:ext uri="{FF2B5EF4-FFF2-40B4-BE49-F238E27FC236}">
                <a16:creationId xmlns:a16="http://schemas.microsoft.com/office/drawing/2014/main" id="{914FEC36-2DD3-8E2C-D5CA-DF00A14F5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5" descr="3">
            <a:extLst>
              <a:ext uri="{FF2B5EF4-FFF2-40B4-BE49-F238E27FC236}">
                <a16:creationId xmlns:a16="http://schemas.microsoft.com/office/drawing/2014/main" id="{26B6B6BB-24DC-CC37-732A-6A2D7F653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85888"/>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7C4FFAE-334D-7781-E490-72C14DDD39B4}"/>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Photos of Stub &amp; Stub Setting Template</a:t>
            </a:r>
          </a:p>
        </p:txBody>
      </p:sp>
      <p:grpSp>
        <p:nvGrpSpPr>
          <p:cNvPr id="20483" name="Group 4">
            <a:extLst>
              <a:ext uri="{FF2B5EF4-FFF2-40B4-BE49-F238E27FC236}">
                <a16:creationId xmlns:a16="http://schemas.microsoft.com/office/drawing/2014/main" id="{AD89C2C3-B98A-D6F5-D162-48EFAE85BCFE}"/>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1F2876D0-CC33-8814-A21E-6A10E9F26A7B}"/>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6F3606C6-2E6C-7536-9CE7-D48AAC214C96}"/>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DAA5E4BB-8038-BACB-77A2-3F61E2EFBD2C}"/>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E8A335E2-7331-61A0-F592-37BCB9D57C5B}"/>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17CA9AAF-8D75-B99E-FC63-FE7A00AC91CE}"/>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5DC8EEFA-5E36-F907-0E98-F67E5914A33D}"/>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27D97F89-8216-C5C2-3859-27EEE447E18F}"/>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9AAD3ADF-A801-96BC-28BA-4A24AF084BD9}"/>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53FCB73B-E1BB-03CB-84AA-F21759D62318}"/>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374A32AC-D166-36ED-0646-7EEC3B421261}"/>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7E6C2A9A-E620-674C-0FAB-02F33629940A}"/>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4EB27F7B-3C2F-25EB-4CE7-EAE3D7082C6A}"/>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C691D5E3-D568-9078-0960-8A1458EB1549}"/>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98C42FCF-3A0C-8C96-AD59-F25A17DE9B8C}"/>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E150D94A-D1DF-BEE8-17DB-6C7B9A74EE93}"/>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502E41FD-99C1-230D-A31A-86D331F854FB}"/>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9370F8F2-8A0D-7266-B37C-BDBD28CA884E}"/>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11CD9EEA-F4F9-4B87-3B1B-0D358805AFA0}"/>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71D21AE4-33E8-2AE1-FA2C-3F67B4C932D5}"/>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1BCDF62A-144A-D929-AB59-B71AEA1FE058}"/>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F55E1A8B-2D88-246D-68B5-32307A8AA594}"/>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D2EFB163-7D84-10D9-563F-528CEEADC2C5}"/>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5CAE3394-BE95-E772-E904-F197EF16BCAB}"/>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70F8B27E-7A38-DC74-6A6A-21E7CBA917F0}"/>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40BEAC71-7C7F-D831-AC77-62EF87625E9F}"/>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B20DEC46-6BF5-6ADF-93B1-CA87CFD0C476}"/>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BD356C7D-D0E1-89C0-8E54-0A650E13F99B}"/>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627A0799-EA24-C156-2965-1A75121E44C9}"/>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0484" name="Rectangle 33">
            <a:extLst>
              <a:ext uri="{FF2B5EF4-FFF2-40B4-BE49-F238E27FC236}">
                <a16:creationId xmlns:a16="http://schemas.microsoft.com/office/drawing/2014/main" id="{A72A39E8-41BC-DF9B-CD3D-7131499236E4}"/>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0485" name="Picture 34" descr="cpdcl-homepage">
            <a:extLst>
              <a:ext uri="{FF2B5EF4-FFF2-40B4-BE49-F238E27FC236}">
                <a16:creationId xmlns:a16="http://schemas.microsoft.com/office/drawing/2014/main" id="{EDAE8227-8AD0-ED41-AFC7-71A6DF7FB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5" descr="4">
            <a:extLst>
              <a:ext uri="{FF2B5EF4-FFF2-40B4-BE49-F238E27FC236}">
                <a16:creationId xmlns:a16="http://schemas.microsoft.com/office/drawing/2014/main" id="{978C70B1-F546-654E-7DAD-FE8E23DB7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4FE67A1-7B77-8008-9976-B9B357BC216A}"/>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Photos of Stub &amp; Stub Setting Template</a:t>
            </a:r>
          </a:p>
        </p:txBody>
      </p:sp>
      <p:grpSp>
        <p:nvGrpSpPr>
          <p:cNvPr id="21507" name="Group 4">
            <a:extLst>
              <a:ext uri="{FF2B5EF4-FFF2-40B4-BE49-F238E27FC236}">
                <a16:creationId xmlns:a16="http://schemas.microsoft.com/office/drawing/2014/main" id="{40711354-874A-1649-F160-2E63CF657E0E}"/>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F70528CA-7A7C-AD29-81E2-C51985DB734A}"/>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6CA43D84-B6E0-0474-9AE7-B8C309BEACAA}"/>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BADA56D0-AB32-8D18-ED84-9F9ED34480EF}"/>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ACB6066F-DD7B-56E3-2AAD-B90E151C9BF5}"/>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661D493D-376E-1E48-E338-51D368F2719D}"/>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03D25D65-885B-6C7E-B3F1-2318E99E6A3E}"/>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D3F9B727-78B9-28C4-A920-15A05A7770A4}"/>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F175E83A-D0DE-5CBE-3A32-AAF6E4F931D4}"/>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F8E593B4-F0C0-3F5F-45A6-F2567B2E5B97}"/>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6AB2CA95-7554-F664-ACCD-3F6DB4D43929}"/>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523EF414-5AEB-94E0-734B-4189E850C2A9}"/>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5AD6B4C9-B4F0-1A36-36F5-8E6B44AAFD88}"/>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ABE55860-B567-D964-E332-F34672CE619E}"/>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A2B6DD0D-F7C7-996E-E693-D102A081478D}"/>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5B5444AB-CCAF-89FB-5C16-B250268D696F}"/>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690A5549-458E-07FF-7AFA-365F76632CD7}"/>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EE3F367D-8B83-45DF-86FB-709609A92CF4}"/>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4C0F09AA-78FD-D597-F2A3-7BED23AD73A5}"/>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E1237639-17A7-2998-8095-FF199A75AE24}"/>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D561FA50-0125-7AA1-B215-74784C4FCC1F}"/>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12274C1F-AE6E-3717-91F1-183FC6A9EC9E}"/>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DA6C2492-E283-81DE-B8AC-483981B6C77C}"/>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CC78E4BD-8A1B-4842-6CE4-D90A910AEE00}"/>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B50D28F5-5FF4-B03B-4DFB-036462FBC3EE}"/>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792555F7-6423-974E-FE4F-33C0D799AB8C}"/>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ABD93930-D81B-05C2-DED6-79E48EA2C4AC}"/>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29E76D04-6924-0D76-F473-0B5C7D5BD84B}"/>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B575CA04-5981-AEEA-6B8B-40A4178818F5}"/>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1508" name="Rectangle 33">
            <a:extLst>
              <a:ext uri="{FF2B5EF4-FFF2-40B4-BE49-F238E27FC236}">
                <a16:creationId xmlns:a16="http://schemas.microsoft.com/office/drawing/2014/main" id="{0B41C1ED-19B2-72C9-AA59-8E91AE186737}"/>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1509" name="Picture 34" descr="cpdcl-homepage">
            <a:extLst>
              <a:ext uri="{FF2B5EF4-FFF2-40B4-BE49-F238E27FC236}">
                <a16:creationId xmlns:a16="http://schemas.microsoft.com/office/drawing/2014/main" id="{B9259F87-A7F8-7891-D78F-2552E6D74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5" descr="5">
            <a:extLst>
              <a:ext uri="{FF2B5EF4-FFF2-40B4-BE49-F238E27FC236}">
                <a16:creationId xmlns:a16="http://schemas.microsoft.com/office/drawing/2014/main" id="{736A2D79-EFEB-0CA8-5D16-AB0C7FC91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8BF3540-30C3-16AF-C4B6-0BE9801B57A8}"/>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p>
        </p:txBody>
      </p:sp>
      <p:grpSp>
        <p:nvGrpSpPr>
          <p:cNvPr id="22531" name="Group 4">
            <a:extLst>
              <a:ext uri="{FF2B5EF4-FFF2-40B4-BE49-F238E27FC236}">
                <a16:creationId xmlns:a16="http://schemas.microsoft.com/office/drawing/2014/main" id="{170B75EB-D935-A7CE-7D38-677618E78FFE}"/>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A08B9A0F-249B-F66D-1519-119C25F9640E}"/>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030FC131-52DA-4046-DB21-5EBB6FFD3F3A}"/>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F4DE5C65-9DD9-F0AE-0675-1BC9A79316E3}"/>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7AD9F2DD-EC05-2B54-98FC-08E70FE2CE57}"/>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95EC7D01-8C98-09EC-5E78-9045749B1412}"/>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E8C82C1C-1FFE-7B07-B260-01C048639592}"/>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821E5CA0-5F3A-07B3-9A7C-0A5B06438542}"/>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2C340905-AEB6-CF62-2AA9-55C4E4CC1579}"/>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9F451DA8-33F4-847A-40A9-C6A8E4DEA128}"/>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41CAA592-C1DB-4CBF-AC73-7CC5948FCA09}"/>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6F5F0015-DE21-B564-B9DD-A21E6A4CBDD9}"/>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DFC73116-F401-A9A8-C12C-86212970985E}"/>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4B63EA46-B30B-2A89-08FA-4A2921779133}"/>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F0550DC3-2725-0BBA-E2F9-A9691C494088}"/>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12C7056D-4CB7-79E4-265C-9AE93FC56BCB}"/>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2AFDA904-2269-F234-991C-70861EDAEFBD}"/>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3460803B-F321-8F08-AFB5-DDC2DC36F195}"/>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1BD29032-22AF-020C-6990-45965812C15C}"/>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D8CD83E1-2299-D098-9501-077845324EB1}"/>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3C5CE3AE-9362-8AEF-21E4-C95259750BB9}"/>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7E2A6C58-3ED8-6AC6-9213-7DB90A1C6BE9}"/>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28DEF126-E4C3-5610-3838-6F42A40BF0CD}"/>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32728088-D898-7B25-2AB7-0C55B6EDDC3C}"/>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B597C291-E721-D6F2-0E3B-6BB2FD2D4BA5}"/>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43B57559-77C6-B241-4081-1AB72B10AA4C}"/>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37818AF2-C6FC-FFF6-6FA0-469E589CA23F}"/>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EAB71806-821A-8BBF-CA45-0F02201DE136}"/>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6366BC73-8B8C-79A7-69F4-AF1783B26928}"/>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2532" name="Rectangle 33">
            <a:extLst>
              <a:ext uri="{FF2B5EF4-FFF2-40B4-BE49-F238E27FC236}">
                <a16:creationId xmlns:a16="http://schemas.microsoft.com/office/drawing/2014/main" id="{EB4EC319-CCBB-4F9C-BC97-C5164CE990B6}"/>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2533" name="Picture 34" descr="cpdcl-homepage">
            <a:extLst>
              <a:ext uri="{FF2B5EF4-FFF2-40B4-BE49-F238E27FC236}">
                <a16:creationId xmlns:a16="http://schemas.microsoft.com/office/drawing/2014/main" id="{E3ADEDC2-32C0-72D7-7753-7F6AE8166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35">
            <a:extLst>
              <a:ext uri="{FF2B5EF4-FFF2-40B4-BE49-F238E27FC236}">
                <a16:creationId xmlns:a16="http://schemas.microsoft.com/office/drawing/2014/main" id="{DE296EC8-E55B-DEF8-DCBD-A76A4AA6D9E4}"/>
              </a:ext>
            </a:extLst>
          </p:cNvPr>
          <p:cNvSpPr txBox="1">
            <a:spLocks noChangeArrowheads="1"/>
          </p:cNvSpPr>
          <p:nvPr/>
        </p:nvSpPr>
        <p:spPr bwMode="auto">
          <a:xfrm>
            <a:off x="304800" y="1600200"/>
            <a:ext cx="84582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altLang="en-US" sz="3200">
                <a:latin typeface="Garamond" panose="02020404030301010803" pitchFamily="18" charset="0"/>
                <a:hlinkClick r:id="rId3" action="ppaction://hlinkfile"/>
              </a:rPr>
              <a:t>Structural Drawing of Stub.pdf</a:t>
            </a:r>
            <a:endParaRPr lang="en-US" altLang="en-US" sz="2400"/>
          </a:p>
          <a:p>
            <a:pPr>
              <a:spcBef>
                <a:spcPct val="50000"/>
              </a:spcBef>
              <a:buFontTx/>
              <a:buAutoNum type="arabicPeriod"/>
            </a:pPr>
            <a:r>
              <a:rPr lang="en-US" altLang="en-US" sz="3200">
                <a:latin typeface="Garamond" panose="02020404030301010803" pitchFamily="18" charset="0"/>
                <a:hlinkClick r:id="rId4" action="ppaction://hlinkfile"/>
              </a:rPr>
              <a:t>Structural Drawing of Stub Setting Template.pdf</a:t>
            </a:r>
            <a:endParaRPr lang="en-US" altLang="en-US" sz="3200">
              <a:latin typeface="Garamond" panose="02020404030301010803" pitchFamily="18" charset="0"/>
            </a:endParaRPr>
          </a:p>
        </p:txBody>
      </p:sp>
      <p:sp>
        <p:nvSpPr>
          <p:cNvPr id="35" name="TextBox 34">
            <a:extLst>
              <a:ext uri="{FF2B5EF4-FFF2-40B4-BE49-F238E27FC236}">
                <a16:creationId xmlns:a16="http://schemas.microsoft.com/office/drawing/2014/main" id="{3C9BE2FA-B01E-EACA-137E-C40BAC857043}"/>
              </a:ext>
            </a:extLst>
          </p:cNvPr>
          <p:cNvSpPr txBox="1"/>
          <p:nvPr/>
        </p:nvSpPr>
        <p:spPr>
          <a:xfrm>
            <a:off x="609600" y="3810000"/>
            <a:ext cx="7848600" cy="2492375"/>
          </a:xfrm>
          <a:prstGeom prst="rect">
            <a:avLst/>
          </a:prstGeom>
          <a:noFill/>
        </p:spPr>
        <p:txBody>
          <a:bodyPr>
            <a:spAutoFit/>
          </a:bodyPr>
          <a:lstStyle/>
          <a:p>
            <a:pPr>
              <a:defRPr/>
            </a:pPr>
            <a:r>
              <a:rPr lang="en-US" sz="2400" b="1" dirty="0">
                <a:solidFill>
                  <a:srgbClr val="B05800"/>
                </a:solidFill>
                <a:effectLst>
                  <a:outerShdw blurRad="38100" dist="38100" dir="2700000" algn="tl">
                    <a:srgbClr val="C0C0C0"/>
                  </a:outerShdw>
                </a:effectLst>
                <a:latin typeface="+mj-lt"/>
                <a:ea typeface="+mj-ea"/>
                <a:cs typeface="+mj-cs"/>
              </a:rPr>
              <a:t>DESIGN REFERENCES:</a:t>
            </a:r>
            <a:endParaRPr lang="en-US" sz="2000" b="1" dirty="0">
              <a:solidFill>
                <a:srgbClr val="B05800"/>
              </a:solidFill>
              <a:effectLst>
                <a:outerShdw blurRad="38100" dist="38100" dir="2700000" algn="tl">
                  <a:srgbClr val="C0C0C0"/>
                </a:outerShdw>
              </a:effectLst>
              <a:latin typeface="+mj-lt"/>
              <a:ea typeface="+mj-ea"/>
              <a:cs typeface="+mj-cs"/>
            </a:endParaRPr>
          </a:p>
          <a:p>
            <a:pPr>
              <a:defRPr/>
            </a:pPr>
            <a:endParaRPr lang="en-US" sz="2400" b="1" dirty="0">
              <a:solidFill>
                <a:srgbClr val="B05800"/>
              </a:solidFill>
              <a:effectLst>
                <a:outerShdw blurRad="38100" dist="38100" dir="2700000" algn="tl">
                  <a:srgbClr val="C0C0C0"/>
                </a:outerShdw>
              </a:effectLst>
              <a:latin typeface="+mj-lt"/>
              <a:ea typeface="+mj-ea"/>
              <a:cs typeface="+mj-cs"/>
            </a:endParaRPr>
          </a:p>
          <a:p>
            <a:pPr>
              <a:lnSpc>
                <a:spcPct val="150000"/>
              </a:lnSpc>
              <a:buFont typeface="Wingdings" pitchFamily="2" charset="2"/>
              <a:buChar char="ü"/>
              <a:defRPr/>
            </a:pPr>
            <a:r>
              <a:rPr lang="en-US" sz="2000" b="1" dirty="0">
                <a:solidFill>
                  <a:srgbClr val="B05800"/>
                </a:solidFill>
                <a:effectLst>
                  <a:outerShdw blurRad="38100" dist="38100" dir="2700000" algn="tl">
                    <a:srgbClr val="C0C0C0"/>
                  </a:outerShdw>
                </a:effectLst>
                <a:latin typeface="+mj-lt"/>
                <a:ea typeface="+mj-ea"/>
                <a:cs typeface="+mj-cs"/>
              </a:rPr>
              <a:t>  CBIP Manual for Transmission Line Tower</a:t>
            </a:r>
          </a:p>
          <a:p>
            <a:pPr>
              <a:lnSpc>
                <a:spcPct val="150000"/>
              </a:lnSpc>
              <a:buFont typeface="Wingdings" pitchFamily="2" charset="2"/>
              <a:buChar char="ü"/>
              <a:defRPr/>
            </a:pPr>
            <a:r>
              <a:rPr lang="en-US" sz="2000" b="1" dirty="0">
                <a:solidFill>
                  <a:srgbClr val="B05800"/>
                </a:solidFill>
                <a:effectLst>
                  <a:outerShdw blurRad="38100" dist="38100" dir="2700000" algn="tl">
                    <a:srgbClr val="C0C0C0"/>
                  </a:outerShdw>
                </a:effectLst>
                <a:latin typeface="+mj-lt"/>
                <a:ea typeface="+mj-ea"/>
                <a:cs typeface="+mj-cs"/>
              </a:rPr>
              <a:t>  IS:456-2000: Plain &amp; Reinforced Concrete Code of Practice</a:t>
            </a:r>
          </a:p>
          <a:p>
            <a:pPr>
              <a:lnSpc>
                <a:spcPct val="150000"/>
              </a:lnSpc>
              <a:buFont typeface="Wingdings" pitchFamily="2" charset="2"/>
              <a:buChar char="ü"/>
              <a:defRPr/>
            </a:pPr>
            <a:r>
              <a:rPr lang="en-US" sz="2000" b="1" dirty="0">
                <a:solidFill>
                  <a:srgbClr val="B05800"/>
                </a:solidFill>
                <a:effectLst>
                  <a:outerShdw blurRad="38100" dist="38100" dir="2700000" algn="tl">
                    <a:srgbClr val="C0C0C0"/>
                  </a:outerShdw>
                </a:effectLst>
                <a:latin typeface="+mj-lt"/>
                <a:ea typeface="+mj-ea"/>
                <a:cs typeface="+mj-cs"/>
              </a:rPr>
              <a:t>  ASCE 52: Guide for Design of Steel Transmission Towers </a:t>
            </a:r>
          </a:p>
          <a:p>
            <a:pPr>
              <a:buFont typeface="Wingdings" pitchFamily="2" charset="2"/>
              <a:buChar char="ü"/>
              <a:defRPr/>
            </a:pPr>
            <a:endParaRPr lang="en-IN"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863A3A3-7ABB-73EC-B157-381659C77C27}"/>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r>
              <a:rPr lang="en-US" sz="2400" b="1" dirty="0" err="1">
                <a:solidFill>
                  <a:srgbClr val="B05800"/>
                </a:solidFill>
                <a:effectLst>
                  <a:outerShdw blurRad="38100" dist="38100" dir="2700000" algn="tl">
                    <a:srgbClr val="C0C0C0"/>
                  </a:outerShdw>
                </a:effectLst>
              </a:rPr>
              <a:t>Contd</a:t>
            </a:r>
            <a:r>
              <a:rPr lang="en-US" sz="2400" b="1" dirty="0">
                <a:solidFill>
                  <a:srgbClr val="B05800"/>
                </a:solidFill>
                <a:effectLst>
                  <a:outerShdw blurRad="38100" dist="38100" dir="2700000" algn="tl">
                    <a:srgbClr val="C0C0C0"/>
                  </a:outerShdw>
                </a:effectLst>
              </a:rPr>
              <a:t>…</a:t>
            </a:r>
          </a:p>
        </p:txBody>
      </p:sp>
      <p:grpSp>
        <p:nvGrpSpPr>
          <p:cNvPr id="23555" name="Group 4">
            <a:extLst>
              <a:ext uri="{FF2B5EF4-FFF2-40B4-BE49-F238E27FC236}">
                <a16:creationId xmlns:a16="http://schemas.microsoft.com/office/drawing/2014/main" id="{D11C4576-2B84-61EC-9224-2643FC805382}"/>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BA18FBE7-76AE-DE88-3C29-BAD4C51047AD}"/>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5B66509F-8942-D4FB-C867-2F5369E96A56}"/>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EF3ED759-42BD-9B44-13E4-D93A7B626E13}"/>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4E6C3A8E-58CA-5F54-47FF-9D907CB6FA9F}"/>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82F7ABB8-1E59-A840-E2CC-2843EE1BFE63}"/>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D0D536CD-E534-7A8A-F4DB-935D7EBAB523}"/>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C3C61489-9C41-A5B2-1802-94790C1C04D1}"/>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60AF95BD-6C80-C095-6D72-22B4E3BD811E}"/>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4E96E1A4-C0BA-3DC3-7337-DF4304F0E89A}"/>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F71383D5-4C54-7C88-C75C-4BB327AA7C9A}"/>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6EAC326F-FC76-746E-1AB6-DB2F38AD73B6}"/>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E1AFDCAC-6830-3B72-D41E-83D46C3A7A64}"/>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78EE2C2E-B59D-F84C-3381-1C77F3D35F58}"/>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D4740325-53AA-58D6-448F-7AB89F32C6E7}"/>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D4BDC94E-84DB-44AA-983E-D58A51E23017}"/>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A8B47C40-AA4C-1412-6412-10BB955828D3}"/>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B859C2BF-D3C7-6500-2BB1-48716FF3189F}"/>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9CA7B145-460A-DED5-B55A-B9B3D9FEF12C}"/>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A911D0B3-A9E2-B57A-2E18-B0CE1EF522EB}"/>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0A7C3C05-7711-5525-BC2F-C7EBCE4A81B5}"/>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C20B2EC4-BA26-F5F8-2AF4-9F5BF0C31E98}"/>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F61EBA3C-D453-911B-12D1-A78B495FCE13}"/>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D6F45A6E-5FD1-7A45-EE9B-102D0DE31179}"/>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47CBCC63-8F5C-C7E7-5CF8-6E2A08D68DD9}"/>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29145A86-9D09-BFD3-5825-804406A75FE5}"/>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3EF33CA7-1FB3-3CF5-18B4-4B672D3B657C}"/>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B0BB3882-ABA2-8D1B-D1BC-FE0A47C4A037}"/>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15403F0A-1D3D-82B5-670C-F3ABADF12707}"/>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3556" name="Rectangle 33">
            <a:extLst>
              <a:ext uri="{FF2B5EF4-FFF2-40B4-BE49-F238E27FC236}">
                <a16:creationId xmlns:a16="http://schemas.microsoft.com/office/drawing/2014/main" id="{908D6CBE-D5AD-F9A4-6C04-664F73DDA36B}"/>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3557" name="Picture 34" descr="cpdcl-homepage">
            <a:extLst>
              <a:ext uri="{FF2B5EF4-FFF2-40B4-BE49-F238E27FC236}">
                <a16:creationId xmlns:a16="http://schemas.microsoft.com/office/drawing/2014/main" id="{704E74D0-6EF1-2C5C-B47E-5DE4E0BE0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CE50C5A4-9321-38C5-23D2-211408AF6B31}"/>
              </a:ext>
            </a:extLst>
          </p:cNvPr>
          <p:cNvSpPr txBox="1"/>
          <p:nvPr/>
        </p:nvSpPr>
        <p:spPr>
          <a:xfrm>
            <a:off x="609600" y="1447800"/>
            <a:ext cx="8077200" cy="830263"/>
          </a:xfrm>
          <a:prstGeom prst="rect">
            <a:avLst/>
          </a:prstGeom>
          <a:noFill/>
        </p:spPr>
        <p:txBody>
          <a:bodyPr>
            <a:spAutoFit/>
          </a:bodyPr>
          <a:lstStyle/>
          <a:p>
            <a:pPr>
              <a:defRPr/>
            </a:pPr>
            <a:r>
              <a:rPr lang="en-US" sz="2400" b="1" dirty="0">
                <a:solidFill>
                  <a:srgbClr val="B05800"/>
                </a:solidFill>
                <a:effectLst>
                  <a:outerShdw blurRad="38100" dist="38100" dir="2700000" algn="tl">
                    <a:srgbClr val="C0C0C0"/>
                  </a:outerShdw>
                </a:effectLst>
                <a:latin typeface="+mj-lt"/>
                <a:ea typeface="+mj-ea"/>
                <a:cs typeface="+mj-cs"/>
              </a:rPr>
              <a:t>The design of stub is presented step-by-step with descriptions of methods and illustrative example. </a:t>
            </a:r>
            <a:endParaRPr lang="en-IN" sz="2400" b="1" dirty="0">
              <a:solidFill>
                <a:srgbClr val="B05800"/>
              </a:solidFill>
              <a:effectLst>
                <a:outerShdw blurRad="38100" dist="38100" dir="2700000" algn="tl">
                  <a:srgbClr val="C0C0C0"/>
                </a:outerShdw>
              </a:effectLst>
              <a:latin typeface="+mj-lt"/>
              <a:ea typeface="+mj-ea"/>
              <a:cs typeface="+mj-cs"/>
            </a:endParaRPr>
          </a:p>
        </p:txBody>
      </p:sp>
      <p:sp>
        <p:nvSpPr>
          <p:cNvPr id="23559" name="TextBox 36">
            <a:extLst>
              <a:ext uri="{FF2B5EF4-FFF2-40B4-BE49-F238E27FC236}">
                <a16:creationId xmlns:a16="http://schemas.microsoft.com/office/drawing/2014/main" id="{DAC93A71-9A5B-EE8C-7E65-273F674059CD}"/>
              </a:ext>
            </a:extLst>
          </p:cNvPr>
          <p:cNvSpPr txBox="1">
            <a:spLocks noChangeArrowheads="1"/>
          </p:cNvSpPr>
          <p:nvPr/>
        </p:nvSpPr>
        <p:spPr bwMode="auto">
          <a:xfrm>
            <a:off x="762000" y="2590800"/>
            <a:ext cx="7543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solidFill>
                  <a:srgbClr val="7030A0"/>
                </a:solidFill>
              </a:rPr>
              <a:t> </a:t>
            </a:r>
            <a:r>
              <a:rPr lang="en-US" altLang="en-US" sz="2400" b="1">
                <a:solidFill>
                  <a:srgbClr val="7030A0"/>
                </a:solidFill>
              </a:rPr>
              <a:t>INPUT DESIGN LOAD</a:t>
            </a:r>
            <a:r>
              <a:rPr lang="en-US" altLang="en-US" sz="2400">
                <a:solidFill>
                  <a:srgbClr val="7030A0"/>
                </a:solidFill>
              </a:rPr>
              <a:t>: </a:t>
            </a:r>
            <a:r>
              <a:rPr lang="en-US" altLang="en-US" sz="2400"/>
              <a:t>Ultimate foundation loads as obtained from PLS Tower output are required for the design of stub. Two cases shall be considered:</a:t>
            </a:r>
          </a:p>
          <a:p>
            <a:endParaRPr lang="en-US" altLang="en-US" sz="2400"/>
          </a:p>
          <a:p>
            <a:pPr>
              <a:buFont typeface="Wingdings" panose="05000000000000000000" pitchFamily="2" charset="2"/>
              <a:buChar char="Ø"/>
            </a:pPr>
            <a:r>
              <a:rPr lang="en-US" altLang="en-US" sz="2400"/>
              <a:t>  Maximum compression with corresponding   transverse as well as longitudinal thrust.</a:t>
            </a:r>
          </a:p>
          <a:p>
            <a:pPr>
              <a:buFont typeface="Wingdings" panose="05000000000000000000" pitchFamily="2" charset="2"/>
              <a:buChar char="Ø"/>
            </a:pPr>
            <a:r>
              <a:rPr lang="en-US" altLang="en-US" sz="2400"/>
              <a:t> Maximum tension with corresponding transverse as well as longitudinal thrust. 	   </a:t>
            </a:r>
            <a:endParaRPr lang="en-IN"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AA77E8F-0EB1-39C0-4944-513AEFF46819}"/>
              </a:ext>
            </a:extLst>
          </p:cNvPr>
          <p:cNvSpPr>
            <a:spLocks noGrp="1" noChangeArrowheads="1"/>
          </p:cNvSpPr>
          <p:nvPr>
            <p:ph type="title"/>
          </p:nvPr>
        </p:nvSpPr>
        <p:spPr>
          <a:xfrm>
            <a:off x="1143000" y="274638"/>
            <a:ext cx="6858000" cy="715962"/>
          </a:xfrm>
        </p:spPr>
        <p:txBody>
          <a:bodyPr/>
          <a:lstStyle/>
          <a:p>
            <a:pPr eaLnBrk="1" hangingPunct="1">
              <a:defRPr/>
            </a:pPr>
            <a:r>
              <a:rPr lang="en-US" b="1" dirty="0">
                <a:solidFill>
                  <a:srgbClr val="B05800"/>
                </a:solidFill>
                <a:effectLst>
                  <a:outerShdw blurRad="38100" dist="38100" dir="2700000" algn="tl">
                    <a:srgbClr val="C0C0C0"/>
                  </a:outerShdw>
                </a:effectLst>
              </a:rPr>
              <a:t> </a:t>
            </a:r>
            <a:r>
              <a:rPr lang="en-US" sz="2600" b="1" dirty="0">
                <a:solidFill>
                  <a:srgbClr val="B05800"/>
                </a:solidFill>
                <a:effectLst>
                  <a:outerShdw blurRad="38100" dist="38100" dir="2700000" algn="tl">
                    <a:srgbClr val="C0C0C0"/>
                  </a:outerShdw>
                </a:effectLst>
              </a:rPr>
              <a:t>What is Stub?</a:t>
            </a:r>
          </a:p>
        </p:txBody>
      </p:sp>
      <p:sp>
        <p:nvSpPr>
          <p:cNvPr id="103427" name="Rectangle 3">
            <a:extLst>
              <a:ext uri="{FF2B5EF4-FFF2-40B4-BE49-F238E27FC236}">
                <a16:creationId xmlns:a16="http://schemas.microsoft.com/office/drawing/2014/main" id="{C628333A-26A3-C5A1-670D-6CBD1FF68A40}"/>
              </a:ext>
            </a:extLst>
          </p:cNvPr>
          <p:cNvSpPr>
            <a:spLocks noGrp="1" noChangeArrowheads="1"/>
          </p:cNvSpPr>
          <p:nvPr>
            <p:ph type="body" idx="1"/>
          </p:nvPr>
        </p:nvSpPr>
        <p:spPr>
          <a:xfrm>
            <a:off x="200025" y="1600200"/>
            <a:ext cx="8686800" cy="4530725"/>
          </a:xfrm>
        </p:spPr>
        <p:txBody>
          <a:bodyPr/>
          <a:lstStyle/>
          <a:p>
            <a:pPr eaLnBrk="1" hangingPunct="1">
              <a:buFont typeface="Wingdings" panose="05000000000000000000" pitchFamily="2" charset="2"/>
              <a:buNone/>
              <a:defRPr/>
            </a:pPr>
            <a:r>
              <a:rPr lang="en-GB" sz="2400" b="1" dirty="0">
                <a:solidFill>
                  <a:srgbClr val="000000"/>
                </a:solidFill>
                <a:effectLst>
                  <a:outerShdw blurRad="38100" dist="38100" dir="2700000" algn="tl">
                    <a:srgbClr val="C0C0C0"/>
                  </a:outerShdw>
                </a:effectLst>
                <a:cs typeface="Arial" charset="0"/>
              </a:rPr>
              <a:t>   The anchoring arrangement of transmission tower legs consisting of inclined angle (in the same slope as that of the tower leg) with bearing cleats at the end, all embedded in the concrete foundation, is called Stub-cleat arrangement or simply “STUB”.</a:t>
            </a:r>
          </a:p>
          <a:p>
            <a:pPr eaLnBrk="1" hangingPunct="1">
              <a:buFont typeface="Wingdings" panose="05000000000000000000" pitchFamily="2" charset="2"/>
              <a:buNone/>
              <a:defRPr/>
            </a:pPr>
            <a:endParaRPr lang="en-GB" sz="2400" b="1" dirty="0">
              <a:solidFill>
                <a:srgbClr val="0000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endParaRPr lang="en-US" sz="2400" b="1" dirty="0">
              <a:solidFill>
                <a:srgbClr val="000000"/>
              </a:solidFill>
              <a:effectLst>
                <a:outerShdw blurRad="38100" dist="38100" dir="2700000" algn="tl">
                  <a:srgbClr val="C0C0C0"/>
                </a:outerShdw>
              </a:effectLst>
              <a:cs typeface="Arial" charset="0"/>
            </a:endParaRPr>
          </a:p>
          <a:p>
            <a:pPr eaLnBrk="1" hangingPunct="1">
              <a:buFont typeface="Wingdings" panose="05000000000000000000" pitchFamily="2" charset="2"/>
              <a:buNone/>
              <a:defRPr/>
            </a:pPr>
            <a:endParaRPr lang="en-US" sz="2800" b="1" dirty="0">
              <a:solidFill>
                <a:srgbClr val="B058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endParaRPr lang="en-US" sz="2800" b="1" dirty="0">
              <a:solidFill>
                <a:srgbClr val="B05800"/>
              </a:solidFill>
              <a:effectLst>
                <a:outerShdw blurRad="38100" dist="38100" dir="2700000" algn="tl">
                  <a:srgbClr val="C0C0C0"/>
                </a:outerShdw>
              </a:effectLst>
              <a:cs typeface="Arial" charset="0"/>
            </a:endParaRPr>
          </a:p>
          <a:p>
            <a:pPr algn="ctr" eaLnBrk="1" hangingPunct="1">
              <a:buFont typeface="Wingdings" panose="05000000000000000000" pitchFamily="2" charset="2"/>
              <a:buNone/>
              <a:defRPr/>
            </a:pPr>
            <a:endParaRPr lang="en-US" sz="1600" b="1" dirty="0">
              <a:solidFill>
                <a:srgbClr val="B05800"/>
              </a:solidFill>
              <a:effectLst>
                <a:outerShdw blurRad="38100" dist="38100" dir="2700000" algn="tl">
                  <a:srgbClr val="C0C0C0"/>
                </a:outerShdw>
              </a:effectLst>
              <a:cs typeface="Arial" charset="0"/>
            </a:endParaRPr>
          </a:p>
        </p:txBody>
      </p:sp>
      <p:grpSp>
        <p:nvGrpSpPr>
          <p:cNvPr id="7172" name="Group 4">
            <a:extLst>
              <a:ext uri="{FF2B5EF4-FFF2-40B4-BE49-F238E27FC236}">
                <a16:creationId xmlns:a16="http://schemas.microsoft.com/office/drawing/2014/main" id="{52009F12-C8DE-4B8A-ACF5-E36C29B42AB6}"/>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4C657A42-D243-984A-175C-E72A2911B81C}"/>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E5C89351-FDA0-3C72-7C23-94D2AF0C6BE3}"/>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708242BC-40CC-1690-1889-FDC28C7BB329}"/>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C0966B06-0837-1BBF-EFB5-6AD80021AF0D}"/>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A114BD15-E49A-0188-6596-6760EFC272B4}"/>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C0220C5D-C075-D26C-17B8-63C85752E474}"/>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2C64755E-B0A9-4912-9EDB-955174E11C21}"/>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A3C90D99-D77B-92F2-0AE5-387E7756F2FB}"/>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E0FAA88A-3DDC-3FD4-C934-E40E55537445}"/>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F2081865-E3FA-E7E7-015C-E17E7B3053F2}"/>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DB7C58D1-F67B-F5DB-89D0-A5B1BBFEF8C4}"/>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BC0E1339-0E8F-2D58-94D5-8364CD780DD6}"/>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CCC9DC42-5CEB-DE05-4AE3-12B6AB96EB77}"/>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46C5D8D7-D9D5-1B7E-2E2F-501AB40D4869}"/>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89ED4176-0323-3357-B5FC-C98664771392}"/>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D6C4C79C-6C04-DCA4-940B-8A2B1BAA75CF}"/>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1BCDA3AE-F5C1-6DB1-74C4-17F77E8E48D6}"/>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E5843615-9E83-9904-71AF-609444D933C9}"/>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F10365E2-A87B-59B5-B49D-200B3CC2C6E8}"/>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00912AA0-393D-AB3E-CF8E-B51B90F58AD1}"/>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244E448D-B652-F85E-AD5E-2A5D54E1310B}"/>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D8275270-B5B1-365E-D952-8B0FCA919F6E}"/>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DA244D42-11B6-8E37-82BC-B16725211304}"/>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710B01BD-B4A8-34AD-2EFD-E38B59C57028}"/>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11FF3FF3-1012-1A97-EF6A-BE182AD7AD20}"/>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01BFD2AC-AD53-B237-0287-1FFBD941DE3B}"/>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9324C10B-4FB3-3BF4-7BC5-798D04437D2C}"/>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A9310C70-E245-0C6C-D59E-27A4CE9DC170}"/>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7173" name="Rectangle 33">
            <a:extLst>
              <a:ext uri="{FF2B5EF4-FFF2-40B4-BE49-F238E27FC236}">
                <a16:creationId xmlns:a16="http://schemas.microsoft.com/office/drawing/2014/main" id="{32859611-74FD-082D-3E14-3367D46CB624}"/>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7174" name="Picture 34" descr="cpdcl-homepage">
            <a:extLst>
              <a:ext uri="{FF2B5EF4-FFF2-40B4-BE49-F238E27FC236}">
                <a16:creationId xmlns:a16="http://schemas.microsoft.com/office/drawing/2014/main" id="{B3B737FE-FD05-C6EF-1D08-E25D1BBFD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207558D-4DE3-6F8D-306D-15AA97FDB469}"/>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r>
              <a:rPr lang="en-US" sz="2400" b="1" dirty="0" err="1">
                <a:solidFill>
                  <a:srgbClr val="B05800"/>
                </a:solidFill>
                <a:effectLst>
                  <a:outerShdw blurRad="38100" dist="38100" dir="2700000" algn="tl">
                    <a:srgbClr val="C0C0C0"/>
                  </a:outerShdw>
                </a:effectLst>
              </a:rPr>
              <a:t>Contd</a:t>
            </a:r>
            <a:r>
              <a:rPr lang="en-US" sz="2400" b="1" dirty="0">
                <a:solidFill>
                  <a:srgbClr val="B05800"/>
                </a:solidFill>
                <a:effectLst>
                  <a:outerShdw blurRad="38100" dist="38100" dir="2700000" algn="tl">
                    <a:srgbClr val="C0C0C0"/>
                  </a:outerShdw>
                </a:effectLst>
              </a:rPr>
              <a:t>…</a:t>
            </a:r>
          </a:p>
        </p:txBody>
      </p:sp>
      <p:grpSp>
        <p:nvGrpSpPr>
          <p:cNvPr id="24579" name="Group 4">
            <a:extLst>
              <a:ext uri="{FF2B5EF4-FFF2-40B4-BE49-F238E27FC236}">
                <a16:creationId xmlns:a16="http://schemas.microsoft.com/office/drawing/2014/main" id="{5D96C6BA-3534-F774-522D-E62599F1FA61}"/>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EA2CBFD5-42A4-E769-E426-BE4DA3CB15F9}"/>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90BAE448-8AD0-0FA4-DBEA-DD02D72DD870}"/>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412B37B0-4155-F8C6-8A54-1F7DF729852F}"/>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6E44B55F-81FE-EA9F-9753-205B0AC4AA06}"/>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8E4B4254-4315-2037-0063-746E051D8B2A}"/>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39CAC014-1721-0C28-58A9-930533615CBB}"/>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9EB67F92-55DC-431F-C095-B1EB45DE6AFE}"/>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0CBB0CDD-18C5-4C79-2874-7EC47CD81A4A}"/>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F4242FCE-A2E9-4BB8-835B-877E8AC9BEA3}"/>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BEDB85E3-52EC-9E39-8130-3548319857B0}"/>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03062E11-F4F2-9953-AD04-0973D9E8C85F}"/>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1BD4B0B4-7E6F-3A6C-7BDA-EA456707DAF5}"/>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A59D311F-7FCB-D5F7-601E-BD8AE4DEEAE8}"/>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DCE2051D-26DC-1CD1-563C-3BCEA8FD6B07}"/>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674D29A7-0CF3-52CA-9927-1FE6FEE087A9}"/>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FBBD4A38-BF87-2F46-CC5E-8CA916DCFD3F}"/>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6F0B2C60-E352-7723-E872-E1B4B26509EA}"/>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E6DA9CBD-3808-CBE7-0E4B-D58E4732DD6E}"/>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C5228015-AC01-297E-3B2A-6E136E5DBE03}"/>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DDECE194-9A1E-F5DD-6018-E7E53C7D6D51}"/>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CDF33EA8-EF7C-21EF-F905-55FBD54AC4D3}"/>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C9AE0048-0276-7145-A4C6-47212696C4AC}"/>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1620D397-F71D-C93C-9D4F-C4C51B63285A}"/>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E8C60618-09C6-9CFE-FC93-A3E201902CB8}"/>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CFB1054A-ED1C-4C99-F039-960A5915309A}"/>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9EC508E0-17A7-AF91-8798-0DB3CDDCCB6A}"/>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BBB4DE8C-D1B9-87B0-DB22-C823964B5B07}"/>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F8779F51-1FCE-9668-B63C-88F74F6ED69D}"/>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4580" name="Rectangle 33">
            <a:extLst>
              <a:ext uri="{FF2B5EF4-FFF2-40B4-BE49-F238E27FC236}">
                <a16:creationId xmlns:a16="http://schemas.microsoft.com/office/drawing/2014/main" id="{5378D127-D06D-E71A-8C08-B6FE45CEC64B}"/>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4581" name="Picture 34" descr="cpdcl-homepage">
            <a:extLst>
              <a:ext uri="{FF2B5EF4-FFF2-40B4-BE49-F238E27FC236}">
                <a16:creationId xmlns:a16="http://schemas.microsoft.com/office/drawing/2014/main" id="{2C16878D-9D80-111D-24C6-F87C81C28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E5FC8436-EF6E-60F3-103F-C213ADC15FF3}"/>
              </a:ext>
            </a:extLst>
          </p:cNvPr>
          <p:cNvSpPr txBox="1"/>
          <p:nvPr/>
        </p:nvSpPr>
        <p:spPr>
          <a:xfrm>
            <a:off x="457200" y="1524000"/>
            <a:ext cx="81534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Ultimate Foundation Load:</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36" name="TextBox 35">
            <a:extLst>
              <a:ext uri="{FF2B5EF4-FFF2-40B4-BE49-F238E27FC236}">
                <a16:creationId xmlns:a16="http://schemas.microsoft.com/office/drawing/2014/main" id="{AFF83D29-12E7-D77D-6AE2-674AC3FBD375}"/>
              </a:ext>
            </a:extLst>
          </p:cNvPr>
          <p:cNvSpPr txBox="1"/>
          <p:nvPr/>
        </p:nvSpPr>
        <p:spPr>
          <a:xfrm>
            <a:off x="609600" y="2209800"/>
            <a:ext cx="3733800" cy="1200150"/>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Compression = 86551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TR Side TH     = 3867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LG Side TH     = 88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     </a:t>
            </a:r>
          </a:p>
          <a:p>
            <a:pPr>
              <a:defRPr/>
            </a:pPr>
            <a:endParaRPr lang="en-IN" dirty="0">
              <a:latin typeface="Arial" charset="0"/>
              <a:cs typeface="Arial" charset="0"/>
            </a:endParaRPr>
          </a:p>
        </p:txBody>
      </p:sp>
      <p:sp>
        <p:nvSpPr>
          <p:cNvPr id="37" name="TextBox 36">
            <a:extLst>
              <a:ext uri="{FF2B5EF4-FFF2-40B4-BE49-F238E27FC236}">
                <a16:creationId xmlns:a16="http://schemas.microsoft.com/office/drawing/2014/main" id="{D656FF66-2328-091B-F005-98CF342DFF6E}"/>
              </a:ext>
            </a:extLst>
          </p:cNvPr>
          <p:cNvSpPr txBox="1"/>
          <p:nvPr/>
        </p:nvSpPr>
        <p:spPr>
          <a:xfrm>
            <a:off x="4814888" y="2205038"/>
            <a:ext cx="3733800" cy="1200150"/>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Tension          = 65068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TR Side TH     = 3867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LG Side TH     = 88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     </a:t>
            </a:r>
          </a:p>
          <a:p>
            <a:pPr>
              <a:defRPr/>
            </a:pPr>
            <a:endParaRPr lang="en-IN" dirty="0">
              <a:latin typeface="Arial" charset="0"/>
              <a:cs typeface="Arial" charset="0"/>
            </a:endParaRPr>
          </a:p>
        </p:txBody>
      </p:sp>
      <p:sp>
        <p:nvSpPr>
          <p:cNvPr id="24585" name="TextBox 37">
            <a:extLst>
              <a:ext uri="{FF2B5EF4-FFF2-40B4-BE49-F238E27FC236}">
                <a16:creationId xmlns:a16="http://schemas.microsoft.com/office/drawing/2014/main" id="{8D248027-1BB0-0776-0CC8-22B0E20BBC04}"/>
              </a:ext>
            </a:extLst>
          </p:cNvPr>
          <p:cNvSpPr txBox="1">
            <a:spLocks noChangeArrowheads="1"/>
          </p:cNvSpPr>
          <p:nvPr/>
        </p:nvSpPr>
        <p:spPr bwMode="auto">
          <a:xfrm>
            <a:off x="762000" y="3305175"/>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solidFill>
                  <a:srgbClr val="7030A0"/>
                </a:solidFill>
              </a:rPr>
              <a:t> </a:t>
            </a:r>
            <a:r>
              <a:rPr lang="en-US" altLang="en-US" sz="2400" b="1">
                <a:solidFill>
                  <a:srgbClr val="7030A0"/>
                </a:solidFill>
              </a:rPr>
              <a:t>INPUT Structural Data</a:t>
            </a:r>
            <a:r>
              <a:rPr lang="en-US" altLang="en-US" sz="2400">
                <a:solidFill>
                  <a:srgbClr val="7030A0"/>
                </a:solidFill>
              </a:rPr>
              <a:t>: </a:t>
            </a:r>
            <a:r>
              <a:rPr lang="en-US" altLang="en-US" sz="2400"/>
              <a:t>Initially, stub and cleat sizes are taken based on experience and the sections are checked for sufficiency as per appropriate design methodology.</a:t>
            </a:r>
            <a:endParaRPr lang="en-IN" altLang="en-US" sz="2400"/>
          </a:p>
        </p:txBody>
      </p:sp>
      <p:sp>
        <p:nvSpPr>
          <p:cNvPr id="39" name="TextBox 38">
            <a:extLst>
              <a:ext uri="{FF2B5EF4-FFF2-40B4-BE49-F238E27FC236}">
                <a16:creationId xmlns:a16="http://schemas.microsoft.com/office/drawing/2014/main" id="{5E2959F2-6B82-BDF6-4834-E678B1BA42B8}"/>
              </a:ext>
            </a:extLst>
          </p:cNvPr>
          <p:cNvSpPr txBox="1"/>
          <p:nvPr/>
        </p:nvSpPr>
        <p:spPr>
          <a:xfrm>
            <a:off x="609600" y="5029200"/>
            <a:ext cx="34290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Stub Detail:</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40" name="TextBox 39">
            <a:extLst>
              <a:ext uri="{FF2B5EF4-FFF2-40B4-BE49-F238E27FC236}">
                <a16:creationId xmlns:a16="http://schemas.microsoft.com/office/drawing/2014/main" id="{C29F7225-3C7D-7AD6-963C-26AF3CEC2F0D}"/>
              </a:ext>
            </a:extLst>
          </p:cNvPr>
          <p:cNvSpPr txBox="1"/>
          <p:nvPr/>
        </p:nvSpPr>
        <p:spPr>
          <a:xfrm>
            <a:off x="990600" y="5562600"/>
            <a:ext cx="7391400" cy="369888"/>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Stub Section: 120*120*12 - HT</a:t>
            </a:r>
            <a:endParaRPr lang="en-IN" dirty="0">
              <a:solidFill>
                <a:srgbClr val="B05800"/>
              </a:solidFill>
              <a:effectLst>
                <a:outerShdw blurRad="38100" dist="38100" dir="2700000" algn="tl">
                  <a:srgbClr val="C0C0C0"/>
                </a:outerShdw>
              </a:effectLst>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A680A29-C610-A192-4DD4-F1B382E25F8F}"/>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Design of Stub…Contd…</a:t>
            </a:r>
          </a:p>
        </p:txBody>
      </p:sp>
      <p:grpSp>
        <p:nvGrpSpPr>
          <p:cNvPr id="25603" name="Group 4">
            <a:extLst>
              <a:ext uri="{FF2B5EF4-FFF2-40B4-BE49-F238E27FC236}">
                <a16:creationId xmlns:a16="http://schemas.microsoft.com/office/drawing/2014/main" id="{645EAE08-7E79-63F4-D854-D5E083B1534C}"/>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87FA6F3F-4A43-9785-7231-34F55AEB8CC1}"/>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6B87F759-2DE0-2A13-CD88-9B9457937CAD}"/>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CB4352A7-4309-8C18-7808-0BA39FA4CF90}"/>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6D5B04BC-50B4-9B78-D48E-16A38318BBDC}"/>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48988EA7-CEFD-0332-AC0D-D10DB998EE09}"/>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952182AE-416B-E842-38AF-0729FA14A504}"/>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627D141D-77EC-1427-BD33-1BB92058C39A}"/>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27C3AB8C-5CA6-2508-E875-B42F90FFAB14}"/>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D00667E0-6EA6-06ED-761F-77CA6A780A05}"/>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BE26869F-471D-6901-F703-ED33D091FCFE}"/>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A78F2B4E-4356-1AFC-3A30-425881F95828}"/>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A1D80F94-1F8A-EB51-FD87-9E4C9844A40C}"/>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C4E9E19A-2F55-ADD4-7D81-3D892CE0B203}"/>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71260285-355F-4CE8-ADA0-9EECACB41911}"/>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74A337FB-C7CA-74A7-4CAF-D8772B3E3D76}"/>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0487C39A-91B5-1C7F-0507-18CDB32CB80C}"/>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94A3BF62-6489-47F5-5F55-D93F4E0BF1F8}"/>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8E585054-3256-6745-AB0D-47D86C63456E}"/>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F26AAC6E-607B-58F5-9304-EAED2AEABE46}"/>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AED052BD-24BD-7646-837E-B82A3461366B}"/>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E5CC5945-FF47-4F94-3CA0-13854EF024FF}"/>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1B906119-1B86-E7F7-4938-F274A8F19B73}"/>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9CC88046-5D4D-BEBF-845A-88252B6AE5FD}"/>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DEC0E938-BD61-92FC-8CD9-D061AE42249B}"/>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5435EFC2-117C-755B-C40A-11CAD473E5DF}"/>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2FE656AA-C935-A2D2-E42B-FB747135D81E}"/>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088AFB48-FF4F-8E67-7295-3F03223C360E}"/>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A8EF2FC4-58EC-F88A-2128-D4159A34363F}"/>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5604" name="Rectangle 33">
            <a:extLst>
              <a:ext uri="{FF2B5EF4-FFF2-40B4-BE49-F238E27FC236}">
                <a16:creationId xmlns:a16="http://schemas.microsoft.com/office/drawing/2014/main" id="{FA4A4B41-5A03-907F-8BD8-950974E588D1}"/>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5605" name="Picture 34" descr="cpdcl-homepage">
            <a:extLst>
              <a:ext uri="{FF2B5EF4-FFF2-40B4-BE49-F238E27FC236}">
                <a16:creationId xmlns:a16="http://schemas.microsoft.com/office/drawing/2014/main" id="{C2745502-CBC1-3ADC-C9F8-2A6F4861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EDEDD284-30D6-F596-C468-FDE57A2F2BE8}"/>
              </a:ext>
            </a:extLst>
          </p:cNvPr>
          <p:cNvSpPr txBox="1"/>
          <p:nvPr/>
        </p:nvSpPr>
        <p:spPr>
          <a:xfrm>
            <a:off x="457200" y="1219200"/>
            <a:ext cx="34290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Cleat Detail:</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35" name="TextBox 34">
            <a:extLst>
              <a:ext uri="{FF2B5EF4-FFF2-40B4-BE49-F238E27FC236}">
                <a16:creationId xmlns:a16="http://schemas.microsoft.com/office/drawing/2014/main" id="{F69ABC17-B7E6-8750-BF54-46273A2F79E2}"/>
              </a:ext>
            </a:extLst>
          </p:cNvPr>
          <p:cNvSpPr txBox="1"/>
          <p:nvPr/>
        </p:nvSpPr>
        <p:spPr>
          <a:xfrm>
            <a:off x="609600" y="1752600"/>
            <a:ext cx="7391400" cy="1200150"/>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Cleat Arrangement: Single angle in one layer</a:t>
            </a:r>
          </a:p>
          <a:p>
            <a:pPr>
              <a:defRPr/>
            </a:pPr>
            <a:r>
              <a:rPr lang="en-US" dirty="0">
                <a:solidFill>
                  <a:srgbClr val="B05800"/>
                </a:solidFill>
                <a:effectLst>
                  <a:outerShdw blurRad="38100" dist="38100" dir="2700000" algn="tl">
                    <a:srgbClr val="C0C0C0"/>
                  </a:outerShdw>
                </a:effectLst>
                <a:latin typeface="Arial" charset="0"/>
                <a:cs typeface="Arial" charset="0"/>
              </a:rPr>
              <a:t>No. of Cleats/Stub: 4</a:t>
            </a:r>
          </a:p>
          <a:p>
            <a:pPr>
              <a:defRPr/>
            </a:pPr>
            <a:r>
              <a:rPr lang="en-US" dirty="0">
                <a:solidFill>
                  <a:srgbClr val="B05800"/>
                </a:solidFill>
                <a:effectLst>
                  <a:outerShdw blurRad="38100" dist="38100" dir="2700000" algn="tl">
                    <a:srgbClr val="C0C0C0"/>
                  </a:outerShdw>
                </a:effectLst>
                <a:latin typeface="Arial" charset="0"/>
                <a:cs typeface="Arial" charset="0"/>
              </a:rPr>
              <a:t>Cleat Section: 90*90*7 – HT</a:t>
            </a:r>
          </a:p>
          <a:p>
            <a:pPr>
              <a:defRPr/>
            </a:pPr>
            <a:r>
              <a:rPr lang="en-US" dirty="0">
                <a:solidFill>
                  <a:srgbClr val="B05800"/>
                </a:solidFill>
                <a:effectLst>
                  <a:outerShdw blurRad="38100" dist="38100" dir="2700000" algn="tl">
                    <a:srgbClr val="C0C0C0"/>
                  </a:outerShdw>
                </a:effectLst>
                <a:latin typeface="Arial" charset="0"/>
                <a:cs typeface="Arial" charset="0"/>
              </a:rPr>
              <a:t>Cleat Length: 300 mm</a:t>
            </a:r>
            <a:endParaRPr lang="en-IN" dirty="0">
              <a:solidFill>
                <a:srgbClr val="B05800"/>
              </a:solidFill>
              <a:effectLst>
                <a:outerShdw blurRad="38100" dist="38100" dir="2700000" algn="tl">
                  <a:srgbClr val="C0C0C0"/>
                </a:outerShdw>
              </a:effectLst>
              <a:latin typeface="Arial" charset="0"/>
              <a:cs typeface="Arial" charset="0"/>
            </a:endParaRPr>
          </a:p>
        </p:txBody>
      </p:sp>
      <p:sp>
        <p:nvSpPr>
          <p:cNvPr id="36" name="TextBox 35">
            <a:extLst>
              <a:ext uri="{FF2B5EF4-FFF2-40B4-BE49-F238E27FC236}">
                <a16:creationId xmlns:a16="http://schemas.microsoft.com/office/drawing/2014/main" id="{00EDDE86-9369-D433-812C-9636A56DD9B5}"/>
              </a:ext>
            </a:extLst>
          </p:cNvPr>
          <p:cNvSpPr txBox="1"/>
          <p:nvPr/>
        </p:nvSpPr>
        <p:spPr>
          <a:xfrm>
            <a:off x="609600" y="3200400"/>
            <a:ext cx="34290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Bolt Detail:</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37" name="TextBox 36">
            <a:extLst>
              <a:ext uri="{FF2B5EF4-FFF2-40B4-BE49-F238E27FC236}">
                <a16:creationId xmlns:a16="http://schemas.microsoft.com/office/drawing/2014/main" id="{F016E45B-0C25-9571-2F6C-F9BE0F301A6B}"/>
              </a:ext>
            </a:extLst>
          </p:cNvPr>
          <p:cNvSpPr txBox="1"/>
          <p:nvPr/>
        </p:nvSpPr>
        <p:spPr>
          <a:xfrm>
            <a:off x="762000" y="3733800"/>
            <a:ext cx="7391400" cy="1200150"/>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Bolt Property Class: 5.6</a:t>
            </a:r>
          </a:p>
          <a:p>
            <a:pPr>
              <a:defRPr/>
            </a:pPr>
            <a:r>
              <a:rPr lang="en-US" dirty="0">
                <a:solidFill>
                  <a:srgbClr val="B05800"/>
                </a:solidFill>
                <a:effectLst>
                  <a:outerShdw blurRad="38100" dist="38100" dir="2700000" algn="tl">
                    <a:srgbClr val="C0C0C0"/>
                  </a:outerShdw>
                </a:effectLst>
                <a:latin typeface="Arial" charset="0"/>
                <a:cs typeface="Arial" charset="0"/>
              </a:rPr>
              <a:t>Dia. Of Bolt: 16 mm</a:t>
            </a:r>
          </a:p>
          <a:p>
            <a:pPr>
              <a:defRPr/>
            </a:pPr>
            <a:r>
              <a:rPr lang="en-US" dirty="0">
                <a:solidFill>
                  <a:srgbClr val="B05800"/>
                </a:solidFill>
                <a:effectLst>
                  <a:outerShdw blurRad="38100" dist="38100" dir="2700000" algn="tl">
                    <a:srgbClr val="C0C0C0"/>
                  </a:outerShdw>
                </a:effectLst>
                <a:latin typeface="Arial" charset="0"/>
                <a:cs typeface="Arial" charset="0"/>
              </a:rPr>
              <a:t>No. of Bolts/Cleat: 3</a:t>
            </a:r>
          </a:p>
          <a:p>
            <a:pPr>
              <a:defRPr/>
            </a:pPr>
            <a:r>
              <a:rPr lang="en-US" dirty="0">
                <a:solidFill>
                  <a:srgbClr val="B05800"/>
                </a:solidFill>
                <a:effectLst>
                  <a:outerShdw blurRad="38100" dist="38100" dir="2700000" algn="tl">
                    <a:srgbClr val="C0C0C0"/>
                  </a:outerShdw>
                </a:effectLst>
                <a:latin typeface="Arial" charset="0"/>
                <a:cs typeface="Arial" charset="0"/>
              </a:rPr>
              <a:t>Total No. of Bolts/Stub: 4*3 = 12 nos.</a:t>
            </a:r>
          </a:p>
        </p:txBody>
      </p:sp>
      <p:sp>
        <p:nvSpPr>
          <p:cNvPr id="39" name="TextBox 38">
            <a:extLst>
              <a:ext uri="{FF2B5EF4-FFF2-40B4-BE49-F238E27FC236}">
                <a16:creationId xmlns:a16="http://schemas.microsoft.com/office/drawing/2014/main" id="{45695C54-4B5E-2D0D-B042-887DAA8EFA17}"/>
              </a:ext>
            </a:extLst>
          </p:cNvPr>
          <p:cNvSpPr txBox="1"/>
          <p:nvPr/>
        </p:nvSpPr>
        <p:spPr>
          <a:xfrm>
            <a:off x="762000" y="5257800"/>
            <a:ext cx="56388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Concrete Grade: </a:t>
            </a:r>
            <a:r>
              <a:rPr lang="en-US" dirty="0" err="1">
                <a:solidFill>
                  <a:srgbClr val="B05800"/>
                </a:solidFill>
                <a:effectLst>
                  <a:outerShdw blurRad="38100" dist="38100" dir="2700000" algn="tl">
                    <a:srgbClr val="C0C0C0"/>
                  </a:outerShdw>
                </a:effectLst>
                <a:latin typeface="Arial" charset="0"/>
                <a:cs typeface="Arial" charset="0"/>
              </a:rPr>
              <a:t>fck</a:t>
            </a:r>
            <a:r>
              <a:rPr lang="en-US" dirty="0">
                <a:solidFill>
                  <a:srgbClr val="B05800"/>
                </a:solidFill>
                <a:effectLst>
                  <a:outerShdw blurRad="38100" dist="38100" dir="2700000" algn="tl">
                    <a:srgbClr val="C0C0C0"/>
                  </a:outerShdw>
                </a:effectLst>
                <a:latin typeface="Arial" charset="0"/>
                <a:cs typeface="Arial" charset="0"/>
              </a:rPr>
              <a:t> = 20 N/mm2</a:t>
            </a:r>
            <a:endParaRPr lang="en-IN" dirty="0">
              <a:solidFill>
                <a:srgbClr val="B05800"/>
              </a:solidFill>
              <a:effectLst>
                <a:outerShdw blurRad="38100" dist="38100" dir="2700000" algn="tl">
                  <a:srgbClr val="C0C0C0"/>
                </a:outerShdw>
              </a:effectLst>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6D0960D4-6357-D56C-10FD-42EC844A068E}"/>
              </a:ext>
            </a:extLst>
          </p:cNvPr>
          <p:cNvSpPr>
            <a:spLocks noGrp="1" noChangeArrowheads="1"/>
          </p:cNvSpPr>
          <p:nvPr>
            <p:ph type="title"/>
          </p:nvPr>
        </p:nvSpPr>
        <p:spPr>
          <a:xfrm>
            <a:off x="1219200" y="274638"/>
            <a:ext cx="7467600" cy="639762"/>
          </a:xfrm>
        </p:spPr>
        <p:txBody>
          <a:bodyPr/>
          <a:lstStyle/>
          <a:p>
            <a:pPr eaLnBrk="1" hangingPunct="1">
              <a:defRPr/>
            </a:pPr>
            <a:r>
              <a:rPr lang="en-US" sz="2400" b="1">
                <a:solidFill>
                  <a:srgbClr val="B05800"/>
                </a:solidFill>
                <a:effectLst>
                  <a:outerShdw blurRad="38100" dist="38100" dir="2700000" algn="tl">
                    <a:srgbClr val="C0C0C0"/>
                  </a:outerShdw>
                </a:effectLst>
              </a:rPr>
              <a:t>Design of Stub…Contd…</a:t>
            </a:r>
          </a:p>
        </p:txBody>
      </p:sp>
      <p:grpSp>
        <p:nvGrpSpPr>
          <p:cNvPr id="26627" name="Group 4">
            <a:extLst>
              <a:ext uri="{FF2B5EF4-FFF2-40B4-BE49-F238E27FC236}">
                <a16:creationId xmlns:a16="http://schemas.microsoft.com/office/drawing/2014/main" id="{F15FC7F9-A7E7-8D92-A1D3-486934B3AEBE}"/>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B518165C-EB58-0D11-5A8D-1AA0D0DA944E}"/>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ACA86437-7293-02B3-0D56-A2353AE8E061}"/>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2C401416-41C7-E782-E2F9-28C8338024A3}"/>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0E01407E-76DC-49A2-3424-20B47FC51C4D}"/>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B95C45DE-E5B1-507F-76D6-0B2EC0DE64E1}"/>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82DF11EC-A4F9-6CAF-49DB-FBB500CD4857}"/>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82562E66-8E58-D62F-912E-2228602895E1}"/>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0BC3A970-861F-6464-7F25-EE53874C3F12}"/>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0BBFEF51-EAA2-9960-61A3-85AC041EBDAD}"/>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5E0276B2-D947-7604-D0AB-1D418077558F}"/>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4F0F4CC8-DF57-72A6-C055-9B7FEFD7598B}"/>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372629A4-CFBA-DC35-405E-536D7C4273FF}"/>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DFDC7CE9-D5F8-20A5-C2A8-F6EAC070D01E}"/>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4CC7F216-244C-63A5-5DF1-B02EB0501480}"/>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F0C540A6-8ABC-374D-4764-0A7A885CC6D2}"/>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43F8F9C1-66D2-2972-0C57-FCA63964D26D}"/>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B21381CC-D66A-18C8-42A0-9774F2F5A45B}"/>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D598543F-A23D-B3C1-22FE-0A897897A0A7}"/>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690E612E-7897-2F9D-EF3D-8DBF7097AA6C}"/>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E5C73900-2613-D80B-C40B-C59D724F7308}"/>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342D3B42-011E-CEB4-4815-3002B4C966F4}"/>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1226479E-B57C-4126-60BA-57F44351B862}"/>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2DA84ECB-7D6D-E8CB-EC09-CC51C8A82583}"/>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91111F73-2AE5-76C8-C7B2-DB87DE43DB90}"/>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C87721C4-D091-B897-3D44-683D4ED833A4}"/>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4BFA0D7E-3585-C8A9-4EE5-7068BAD9F318}"/>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6EC8BA13-50DB-6CB3-B35E-054DEEBD3145}"/>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10B8238E-B3AF-BD2A-4596-777EFAD7992A}"/>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6628" name="Rectangle 33">
            <a:extLst>
              <a:ext uri="{FF2B5EF4-FFF2-40B4-BE49-F238E27FC236}">
                <a16:creationId xmlns:a16="http://schemas.microsoft.com/office/drawing/2014/main" id="{C13B4477-D067-5104-8A07-7648635873C8}"/>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6629" name="Picture 34" descr="cpdcl-homepage">
            <a:extLst>
              <a:ext uri="{FF2B5EF4-FFF2-40B4-BE49-F238E27FC236}">
                <a16:creationId xmlns:a16="http://schemas.microsoft.com/office/drawing/2014/main" id="{36685956-FE3A-2496-3386-561570705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33">
            <a:extLst>
              <a:ext uri="{FF2B5EF4-FFF2-40B4-BE49-F238E27FC236}">
                <a16:creationId xmlns:a16="http://schemas.microsoft.com/office/drawing/2014/main" id="{617E3061-362D-0F72-0BA1-39A638120A73}"/>
              </a:ext>
            </a:extLst>
          </p:cNvPr>
          <p:cNvSpPr txBox="1">
            <a:spLocks noChangeArrowheads="1"/>
          </p:cNvSpPr>
          <p:nvPr/>
        </p:nvSpPr>
        <p:spPr bwMode="auto">
          <a:xfrm>
            <a:off x="609600" y="1143000"/>
            <a:ext cx="7543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solidFill>
                  <a:srgbClr val="7030A0"/>
                </a:solidFill>
              </a:rPr>
              <a:t> </a:t>
            </a:r>
            <a:r>
              <a:rPr lang="en-US" altLang="en-US" sz="2400" b="1">
                <a:solidFill>
                  <a:srgbClr val="7030A0"/>
                </a:solidFill>
              </a:rPr>
              <a:t>DESIGN</a:t>
            </a:r>
            <a:r>
              <a:rPr lang="en-US" altLang="en-US" sz="2400">
                <a:solidFill>
                  <a:srgbClr val="7030A0"/>
                </a:solidFill>
              </a:rPr>
              <a:t>: </a:t>
            </a:r>
            <a:r>
              <a:rPr lang="en-US" altLang="en-US" sz="2400"/>
              <a:t>The total compression or tension shall be resisted by the bond between stub and concrete and bearing of cleat on concrete.</a:t>
            </a:r>
          </a:p>
          <a:p>
            <a:pPr>
              <a:lnSpc>
                <a:spcPct val="150000"/>
              </a:lnSpc>
            </a:pPr>
            <a:r>
              <a:rPr lang="en-US" altLang="en-US" sz="2400"/>
              <a:t>Design of stub consists of following steps:</a:t>
            </a:r>
          </a:p>
          <a:p>
            <a:pPr>
              <a:buFont typeface="Wingdings" panose="05000000000000000000" pitchFamily="2" charset="2"/>
              <a:buChar char="Ø"/>
            </a:pPr>
            <a:r>
              <a:rPr lang="en-US" altLang="en-US" sz="2400"/>
              <a:t>  Determination of bond strength between stub and concrete;</a:t>
            </a:r>
          </a:p>
          <a:p>
            <a:pPr>
              <a:buFont typeface="Wingdings" panose="05000000000000000000" pitchFamily="2" charset="2"/>
              <a:buChar char="Ø"/>
            </a:pPr>
            <a:r>
              <a:rPr lang="en-US" altLang="en-US" sz="2400"/>
              <a:t> Check for Bearing Stress of Concrete due to bearing of cleat;</a:t>
            </a:r>
          </a:p>
          <a:p>
            <a:pPr>
              <a:lnSpc>
                <a:spcPct val="150000"/>
              </a:lnSpc>
              <a:buFont typeface="Wingdings" panose="05000000000000000000" pitchFamily="2" charset="2"/>
              <a:buChar char="Ø"/>
            </a:pPr>
            <a:r>
              <a:rPr lang="en-US" altLang="en-US" sz="2400"/>
              <a:t>Bolt Capacity Check;</a:t>
            </a:r>
          </a:p>
          <a:p>
            <a:pPr>
              <a:lnSpc>
                <a:spcPct val="150000"/>
              </a:lnSpc>
              <a:buFont typeface="Wingdings" panose="05000000000000000000" pitchFamily="2" charset="2"/>
              <a:buChar char="Ø"/>
            </a:pPr>
            <a:r>
              <a:rPr lang="en-US" altLang="en-US" sz="2400"/>
              <a:t>Check for Stub angle area;</a:t>
            </a:r>
          </a:p>
          <a:p>
            <a:pPr>
              <a:lnSpc>
                <a:spcPct val="150000"/>
              </a:lnSpc>
              <a:buFont typeface="Wingdings" panose="05000000000000000000" pitchFamily="2" charset="2"/>
              <a:buChar char="Ø"/>
            </a:pPr>
            <a:r>
              <a:rPr lang="en-US" altLang="en-US" sz="2400"/>
              <a:t>Strength of Bearing Cleat;</a:t>
            </a:r>
          </a:p>
          <a:p>
            <a:pPr>
              <a:buFont typeface="Wingdings" panose="05000000000000000000" pitchFamily="2" charset="2"/>
              <a:buChar char="Ø"/>
            </a:pPr>
            <a:r>
              <a:rPr lang="en-US" altLang="en-US" sz="2400"/>
              <a:t>Combined axial &amp; Bending Check for Cleat at the unsupported portion.</a:t>
            </a:r>
            <a:endParaRPr lang="en-IN"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3A7367C-8DEC-34C2-7B3C-E5D1CB943EB5}"/>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r>
              <a:rPr lang="en-US" sz="2400" b="1" dirty="0" err="1">
                <a:solidFill>
                  <a:srgbClr val="B05800"/>
                </a:solidFill>
                <a:effectLst>
                  <a:outerShdw blurRad="38100" dist="38100" dir="2700000" algn="tl">
                    <a:srgbClr val="C0C0C0"/>
                  </a:outerShdw>
                </a:effectLst>
              </a:rPr>
              <a:t>Contd</a:t>
            </a:r>
            <a:r>
              <a:rPr lang="en-US" sz="2400" b="1" dirty="0">
                <a:solidFill>
                  <a:srgbClr val="B05800"/>
                </a:solidFill>
                <a:effectLst>
                  <a:outerShdw blurRad="38100" dist="38100" dir="2700000" algn="tl">
                    <a:srgbClr val="C0C0C0"/>
                  </a:outerShdw>
                </a:effectLst>
              </a:rPr>
              <a:t>…</a:t>
            </a:r>
          </a:p>
        </p:txBody>
      </p:sp>
      <p:grpSp>
        <p:nvGrpSpPr>
          <p:cNvPr id="27651" name="Group 4">
            <a:extLst>
              <a:ext uri="{FF2B5EF4-FFF2-40B4-BE49-F238E27FC236}">
                <a16:creationId xmlns:a16="http://schemas.microsoft.com/office/drawing/2014/main" id="{97E9CB49-38ED-2240-239F-9038FE1E815B}"/>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EF566C6A-E3A1-60D4-6EFC-A57A88F86335}"/>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B5C49E12-431A-2FDD-F2B9-DA5DF7940C1E}"/>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3ADF35F4-2D10-68CA-D215-3C2DE14FD808}"/>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9282EF44-1DC7-84CC-0959-5815AF718485}"/>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76ABBC36-E9FC-82B1-B3B4-576A033ECC60}"/>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5FC0022A-1030-09E4-AEFB-5164A2DE3418}"/>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76F48D42-0AB5-F647-93F6-159D0C156AA4}"/>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8CBE841E-ECE7-1A40-CE31-2CA3CD87E782}"/>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0B9D51E4-6E6F-D509-4136-389E356105F1}"/>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21E4B939-77F3-1B79-7570-C6D4D83F7416}"/>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E8107312-B8C7-ABDB-51D4-F92F7C585A47}"/>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0E0018F2-8361-B641-09EB-3A0F28B44D0A}"/>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23B46DEF-7349-D15E-97C9-1B3DB2ED2656}"/>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5490EF55-5EEC-3BC3-C89F-49838389E48C}"/>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93D3139E-B965-1A8F-58EC-F78E64A3961C}"/>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3CDD909E-0D94-657C-B6BF-011BA65DA43A}"/>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B84BCA3E-CE4F-4E58-2F80-300F7945B88B}"/>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0B60DF1F-F699-1E98-31A9-107C64C34B27}"/>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DA7A325D-E87A-EA7A-B073-E738723B0AD7}"/>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F941D346-2D3C-FABD-60C1-113817FAD08E}"/>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D996F4E1-4B8B-E1F1-5318-E95769DA967B}"/>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CDBDD7E3-8E60-A2FD-9EF4-8180FB836355}"/>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29EBF822-524A-2E10-2CC2-0F602F059BDF}"/>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BC189C4D-3DC0-BDE5-53B2-9803411E3ACE}"/>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064BD59E-B288-A4FD-3EA6-16B103967BA0}"/>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BA62AD14-5CAF-6307-6756-00AF741C302A}"/>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6F1C4820-E053-252B-6A17-B8EC2E2DD979}"/>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3197F4FA-25A8-30E9-C0BA-FE046D00B8D5}"/>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7652" name="Rectangle 33">
            <a:extLst>
              <a:ext uri="{FF2B5EF4-FFF2-40B4-BE49-F238E27FC236}">
                <a16:creationId xmlns:a16="http://schemas.microsoft.com/office/drawing/2014/main" id="{166BEC28-8586-CFBE-7D23-45AE4A66ACFF}"/>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7653" name="Picture 34" descr="cpdcl-homepage">
            <a:extLst>
              <a:ext uri="{FF2B5EF4-FFF2-40B4-BE49-F238E27FC236}">
                <a16:creationId xmlns:a16="http://schemas.microsoft.com/office/drawing/2014/main" id="{E5BFEA56-C12B-C2B8-B4BC-7C8A15D44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7">
            <a:extLst>
              <a:ext uri="{FF2B5EF4-FFF2-40B4-BE49-F238E27FC236}">
                <a16:creationId xmlns:a16="http://schemas.microsoft.com/office/drawing/2014/main" id="{A2D997D9-26EC-D0A8-6F50-38B7AF451D0E}"/>
              </a:ext>
            </a:extLst>
          </p:cNvPr>
          <p:cNvSpPr txBox="1">
            <a:spLocks noChangeArrowheads="1"/>
          </p:cNvSpPr>
          <p:nvPr/>
        </p:nvSpPr>
        <p:spPr bwMode="auto">
          <a:xfrm>
            <a:off x="762000" y="1111250"/>
            <a:ext cx="754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solidFill>
                  <a:srgbClr val="7030A0"/>
                </a:solidFill>
              </a:rPr>
              <a:t> Determination of bond strength between stub and concrete:</a:t>
            </a:r>
          </a:p>
          <a:p>
            <a:r>
              <a:rPr lang="en-US" altLang="en-US" sz="2000"/>
              <a:t> The bond strength is given by:</a:t>
            </a:r>
          </a:p>
          <a:p>
            <a:r>
              <a:rPr lang="en-US" altLang="en-US" sz="2000"/>
              <a:t>F</a:t>
            </a:r>
            <a:r>
              <a:rPr lang="en-US" altLang="en-US" sz="2000" baseline="-25000"/>
              <a:t>b</a:t>
            </a:r>
            <a:r>
              <a:rPr lang="en-US" altLang="en-US" sz="2000"/>
              <a:t> = A</a:t>
            </a:r>
            <a:r>
              <a:rPr lang="en-US" altLang="en-US" sz="2000" baseline="-25000"/>
              <a:t>p </a:t>
            </a:r>
            <a:r>
              <a:rPr lang="en-US" altLang="en-US" sz="2000"/>
              <a:t>x f</a:t>
            </a:r>
            <a:r>
              <a:rPr lang="en-US" altLang="en-US" sz="2000" baseline="-25000"/>
              <a:t>b</a:t>
            </a:r>
            <a:r>
              <a:rPr lang="en-US" altLang="en-US" sz="2000"/>
              <a:t>   where A</a:t>
            </a:r>
            <a:r>
              <a:rPr lang="en-US" altLang="en-US" sz="2000" baseline="-25000"/>
              <a:t>p</a:t>
            </a:r>
            <a:r>
              <a:rPr lang="en-US" altLang="en-US" sz="2000"/>
              <a:t> = peripheral area of stub in mat portion, and f</a:t>
            </a:r>
            <a:r>
              <a:rPr lang="en-US" altLang="en-US" sz="2000" baseline="-25000"/>
              <a:t>b</a:t>
            </a:r>
            <a:r>
              <a:rPr lang="en-US" altLang="en-US" sz="2000"/>
              <a:t> = bond stress between stub &amp; concrete.</a:t>
            </a:r>
            <a:endParaRPr lang="en-US" altLang="en-US" sz="2000" baseline="-25000"/>
          </a:p>
        </p:txBody>
      </p:sp>
      <p:sp>
        <p:nvSpPr>
          <p:cNvPr id="39" name="TextBox 38">
            <a:extLst>
              <a:ext uri="{FF2B5EF4-FFF2-40B4-BE49-F238E27FC236}">
                <a16:creationId xmlns:a16="http://schemas.microsoft.com/office/drawing/2014/main" id="{FD41E658-AC16-2468-F51D-390D6D46ADAD}"/>
              </a:ext>
            </a:extLst>
          </p:cNvPr>
          <p:cNvSpPr txBox="1"/>
          <p:nvPr/>
        </p:nvSpPr>
        <p:spPr>
          <a:xfrm>
            <a:off x="609600" y="3165475"/>
            <a:ext cx="48768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Load Resisted by Bond Strength:</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40" name="TextBox 39">
            <a:extLst>
              <a:ext uri="{FF2B5EF4-FFF2-40B4-BE49-F238E27FC236}">
                <a16:creationId xmlns:a16="http://schemas.microsoft.com/office/drawing/2014/main" id="{BF61D42C-872E-409A-2CE5-D847B543A9F3}"/>
              </a:ext>
            </a:extLst>
          </p:cNvPr>
          <p:cNvSpPr txBox="1"/>
          <p:nvPr/>
        </p:nvSpPr>
        <p:spPr>
          <a:xfrm>
            <a:off x="990600" y="3714750"/>
            <a:ext cx="7391400" cy="3138488"/>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As per CBIP Manual, </a:t>
            </a:r>
            <a:r>
              <a:rPr lang="en-US" dirty="0" err="1">
                <a:solidFill>
                  <a:srgbClr val="B05800"/>
                </a:solidFill>
                <a:effectLst>
                  <a:outerShdw blurRad="38100" dist="38100" dir="2700000" algn="tl">
                    <a:srgbClr val="C0C0C0"/>
                  </a:outerShdw>
                </a:effectLst>
                <a:latin typeface="Arial" charset="0"/>
                <a:cs typeface="Arial" charset="0"/>
              </a:rPr>
              <a:t>f</a:t>
            </a:r>
            <a:r>
              <a:rPr lang="en-US" baseline="-25000" dirty="0" err="1">
                <a:solidFill>
                  <a:srgbClr val="B05800"/>
                </a:solidFill>
                <a:effectLst>
                  <a:outerShdw blurRad="38100" dist="38100" dir="2700000" algn="tl">
                    <a:srgbClr val="C0C0C0"/>
                  </a:outerShdw>
                </a:effectLst>
                <a:latin typeface="Arial" charset="0"/>
                <a:cs typeface="Arial" charset="0"/>
              </a:rPr>
              <a:t>b</a:t>
            </a:r>
            <a:r>
              <a:rPr lang="en-US" dirty="0">
                <a:solidFill>
                  <a:srgbClr val="B05800"/>
                </a:solidFill>
                <a:effectLst>
                  <a:outerShdw blurRad="38100" dist="38100" dir="2700000" algn="tl">
                    <a:srgbClr val="C0C0C0"/>
                  </a:outerShdw>
                </a:effectLst>
                <a:latin typeface="Arial" charset="0"/>
                <a:cs typeface="Arial" charset="0"/>
              </a:rPr>
              <a:t> = 1 N/mm</a:t>
            </a:r>
            <a:r>
              <a:rPr lang="en-US" baseline="-25000" dirty="0">
                <a:solidFill>
                  <a:srgbClr val="B05800"/>
                </a:solidFill>
                <a:effectLst>
                  <a:outerShdw blurRad="38100" dist="38100" dir="2700000" algn="tl">
                    <a:srgbClr val="C0C0C0"/>
                  </a:outerShdw>
                </a:effectLst>
                <a:latin typeface="Arial" charset="0"/>
                <a:cs typeface="Arial" charset="0"/>
              </a:rPr>
              <a:t>2</a:t>
            </a:r>
            <a:r>
              <a:rPr lang="en-US" dirty="0">
                <a:solidFill>
                  <a:srgbClr val="B05800"/>
                </a:solidFill>
                <a:effectLst>
                  <a:outerShdw blurRad="38100" dist="38100" dir="2700000" algn="tl">
                    <a:srgbClr val="C0C0C0"/>
                  </a:outerShdw>
                </a:effectLst>
                <a:latin typeface="Arial" charset="0"/>
                <a:cs typeface="Arial" charset="0"/>
              </a:rPr>
              <a:t> for M20 concrete.</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Length of stub in mat portion = 500 mm</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err="1">
                <a:solidFill>
                  <a:srgbClr val="B05800"/>
                </a:solidFill>
                <a:effectLst>
                  <a:outerShdw blurRad="38100" dist="38100" dir="2700000" algn="tl">
                    <a:srgbClr val="C0C0C0"/>
                  </a:outerShdw>
                </a:effectLst>
                <a:latin typeface="Arial" charset="0"/>
                <a:cs typeface="Arial" charset="0"/>
              </a:rPr>
              <a:t>A</a:t>
            </a:r>
            <a:r>
              <a:rPr lang="en-US" baseline="-25000" dirty="0" err="1">
                <a:solidFill>
                  <a:srgbClr val="B05800"/>
                </a:solidFill>
                <a:effectLst>
                  <a:outerShdw blurRad="38100" dist="38100" dir="2700000" algn="tl">
                    <a:srgbClr val="C0C0C0"/>
                  </a:outerShdw>
                </a:effectLst>
                <a:latin typeface="Arial" charset="0"/>
                <a:cs typeface="Arial" charset="0"/>
              </a:rPr>
              <a:t>p</a:t>
            </a:r>
            <a:r>
              <a:rPr lang="en-US" dirty="0">
                <a:solidFill>
                  <a:srgbClr val="B05800"/>
                </a:solidFill>
                <a:effectLst>
                  <a:outerShdw blurRad="38100" dist="38100" dir="2700000" algn="tl">
                    <a:srgbClr val="C0C0C0"/>
                  </a:outerShdw>
                </a:effectLst>
                <a:latin typeface="Arial" charset="0"/>
                <a:cs typeface="Arial" charset="0"/>
              </a:rPr>
              <a:t> = ((120x2)+(120-12)x2)}x500 = 228000 mm2 (Approx.)</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Hence, load resisted by bond between stub and concrete </a:t>
            </a:r>
          </a:p>
          <a:p>
            <a:pPr>
              <a:defRPr/>
            </a:pPr>
            <a:r>
              <a:rPr lang="en-US" dirty="0" err="1">
                <a:solidFill>
                  <a:srgbClr val="B05800"/>
                </a:solidFill>
                <a:effectLst>
                  <a:outerShdw blurRad="38100" dist="38100" dir="2700000" algn="tl">
                    <a:srgbClr val="C0C0C0"/>
                  </a:outerShdw>
                </a:effectLst>
                <a:latin typeface="Arial" charset="0"/>
                <a:cs typeface="Arial" charset="0"/>
              </a:rPr>
              <a:t>F</a:t>
            </a:r>
            <a:r>
              <a:rPr lang="en-US" baseline="-25000" dirty="0" err="1">
                <a:solidFill>
                  <a:srgbClr val="B05800"/>
                </a:solidFill>
                <a:effectLst>
                  <a:outerShdw blurRad="38100" dist="38100" dir="2700000" algn="tl">
                    <a:srgbClr val="C0C0C0"/>
                  </a:outerShdw>
                </a:effectLst>
                <a:latin typeface="Arial" charset="0"/>
                <a:cs typeface="Arial" charset="0"/>
              </a:rPr>
              <a:t>b</a:t>
            </a:r>
            <a:r>
              <a:rPr lang="en-US" dirty="0">
                <a:solidFill>
                  <a:srgbClr val="B05800"/>
                </a:solidFill>
                <a:effectLst>
                  <a:outerShdw blurRad="38100" dist="38100" dir="2700000" algn="tl">
                    <a:srgbClr val="C0C0C0"/>
                  </a:outerShdw>
                </a:effectLst>
                <a:latin typeface="Arial" charset="0"/>
                <a:cs typeface="Arial" charset="0"/>
              </a:rPr>
              <a:t> = </a:t>
            </a:r>
            <a:r>
              <a:rPr lang="en-US" dirty="0" err="1">
                <a:solidFill>
                  <a:srgbClr val="B05800"/>
                </a:solidFill>
                <a:effectLst>
                  <a:outerShdw blurRad="38100" dist="38100" dir="2700000" algn="tl">
                    <a:srgbClr val="C0C0C0"/>
                  </a:outerShdw>
                </a:effectLst>
                <a:latin typeface="Arial" charset="0"/>
                <a:cs typeface="Arial" charset="0"/>
              </a:rPr>
              <a:t>A</a:t>
            </a:r>
            <a:r>
              <a:rPr lang="en-US" baseline="-25000" dirty="0" err="1">
                <a:solidFill>
                  <a:srgbClr val="B05800"/>
                </a:solidFill>
                <a:effectLst>
                  <a:outerShdw blurRad="38100" dist="38100" dir="2700000" algn="tl">
                    <a:srgbClr val="C0C0C0"/>
                  </a:outerShdw>
                </a:effectLst>
                <a:latin typeface="Arial" charset="0"/>
                <a:cs typeface="Arial" charset="0"/>
              </a:rPr>
              <a:t>p</a:t>
            </a:r>
            <a:r>
              <a:rPr lang="en-US" dirty="0" err="1">
                <a:solidFill>
                  <a:srgbClr val="B05800"/>
                </a:solidFill>
                <a:effectLst>
                  <a:outerShdw blurRad="38100" dist="38100" dir="2700000" algn="tl">
                    <a:srgbClr val="C0C0C0"/>
                  </a:outerShdw>
                </a:effectLst>
                <a:latin typeface="Arial" charset="0"/>
                <a:cs typeface="Arial" charset="0"/>
              </a:rPr>
              <a:t>xf</a:t>
            </a:r>
            <a:r>
              <a:rPr lang="en-US" baseline="-25000" dirty="0" err="1">
                <a:solidFill>
                  <a:srgbClr val="B05800"/>
                </a:solidFill>
                <a:effectLst>
                  <a:outerShdw blurRad="38100" dist="38100" dir="2700000" algn="tl">
                    <a:srgbClr val="C0C0C0"/>
                  </a:outerShdw>
                </a:effectLst>
                <a:latin typeface="Arial" charset="0"/>
                <a:cs typeface="Arial" charset="0"/>
              </a:rPr>
              <a:t>b</a:t>
            </a:r>
            <a:r>
              <a:rPr lang="en-US" dirty="0">
                <a:solidFill>
                  <a:srgbClr val="B05800"/>
                </a:solidFill>
                <a:effectLst>
                  <a:outerShdw blurRad="38100" dist="38100" dir="2700000" algn="tl">
                    <a:srgbClr val="C0C0C0"/>
                  </a:outerShdw>
                </a:effectLst>
                <a:latin typeface="Arial" charset="0"/>
                <a:cs typeface="Arial" charset="0"/>
              </a:rPr>
              <a:t> = (228000x1) = 23241.6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 ≈ 25% of max. compression.</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So, in this case, it can be ascertained that 75% of the stub force is carried by cleat.</a:t>
            </a:r>
            <a:endParaRPr lang="en-IN" dirty="0">
              <a:solidFill>
                <a:srgbClr val="B05800"/>
              </a:solidFill>
              <a:effectLst>
                <a:outerShdw blurRad="38100" dist="38100" dir="2700000" algn="tl">
                  <a:srgbClr val="C0C0C0"/>
                </a:outerShdw>
              </a:effectLst>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7D31A43-6A10-2A2B-FDDA-539700374836}"/>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r>
              <a:rPr lang="en-US" sz="2400" b="1" dirty="0" err="1">
                <a:solidFill>
                  <a:srgbClr val="B05800"/>
                </a:solidFill>
                <a:effectLst>
                  <a:outerShdw blurRad="38100" dist="38100" dir="2700000" algn="tl">
                    <a:srgbClr val="C0C0C0"/>
                  </a:outerShdw>
                </a:effectLst>
              </a:rPr>
              <a:t>Contd</a:t>
            </a:r>
            <a:r>
              <a:rPr lang="en-US" sz="2400" b="1" dirty="0">
                <a:solidFill>
                  <a:srgbClr val="B05800"/>
                </a:solidFill>
                <a:effectLst>
                  <a:outerShdw blurRad="38100" dist="38100" dir="2700000" algn="tl">
                    <a:srgbClr val="C0C0C0"/>
                  </a:outerShdw>
                </a:effectLst>
              </a:rPr>
              <a:t>…</a:t>
            </a:r>
          </a:p>
        </p:txBody>
      </p:sp>
      <p:grpSp>
        <p:nvGrpSpPr>
          <p:cNvPr id="28675" name="Group 4">
            <a:extLst>
              <a:ext uri="{FF2B5EF4-FFF2-40B4-BE49-F238E27FC236}">
                <a16:creationId xmlns:a16="http://schemas.microsoft.com/office/drawing/2014/main" id="{A645F102-DD8F-D192-4379-AFCCA0AD258E}"/>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BFFF1EC5-F433-7915-BF2B-167541009AFE}"/>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09C1698A-F5A8-349D-8B89-952E525B6FC0}"/>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5444A299-FA81-007F-6B56-8BF99C76B95A}"/>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FD6D3262-47C1-ED87-738B-A9E58719C065}"/>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A13365A4-7E79-43C9-B969-26FE921108D2}"/>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E75EC811-02C5-1346-CCF6-6FF784B694FC}"/>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0CA2DFFF-3377-41F4-4C5C-BA5E8D61021B}"/>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8814324A-28E4-8555-C26D-9C42CD5C56FF}"/>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A5F44104-C269-40A6-6588-B01E3DB73DE7}"/>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A1459133-4029-DDC8-74B7-FAB2A3253E9F}"/>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DDD9DEC9-7216-AA2C-55E8-9C3D051528DC}"/>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698D4F6F-46EE-8CE3-5F82-FCFC86CECB81}"/>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AE53F6E4-BA31-0D70-8A05-91D59CEA5011}"/>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FED6F244-5E9B-CD41-8175-AAA84DA0AE31}"/>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E8DD7C8A-C485-F44C-19AE-0864A4A75E02}"/>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1D69D0E1-B396-255F-4ECA-26E2318B3A42}"/>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11215DAB-690E-51F0-C375-EF59126E3FEB}"/>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B1711882-8CD0-4847-E6EB-C3049A7756CA}"/>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8204A600-E1B0-FABE-8822-27B63360D8B6}"/>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8DB56866-9170-5113-6FAC-FD66A4073768}"/>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6BF35C9C-CA7B-6DA4-00C1-03D236FF636E}"/>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813EDC5B-7C94-1CD1-F81C-D869E42BE044}"/>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54AC79DF-C8F4-E4FE-E363-2230F6F8C0A0}"/>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6888F4ED-5BE5-ACA2-DD58-9ABF8C2F43E5}"/>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6B2EC4EE-BC4F-890E-E56D-7D39F7C3F533}"/>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BE6C77A7-2C92-8AB8-BF05-1B97027A8935}"/>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951A227C-F099-516B-685A-18E8DDD8CD6D}"/>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05704164-9411-6CA8-83F3-22510B1FC0EA}"/>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8676" name="Rectangle 33">
            <a:extLst>
              <a:ext uri="{FF2B5EF4-FFF2-40B4-BE49-F238E27FC236}">
                <a16:creationId xmlns:a16="http://schemas.microsoft.com/office/drawing/2014/main" id="{BB77BF9A-4DCB-7606-B0D3-8D077D67000A}"/>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8677" name="Picture 34" descr="cpdcl-homepage">
            <a:extLst>
              <a:ext uri="{FF2B5EF4-FFF2-40B4-BE49-F238E27FC236}">
                <a16:creationId xmlns:a16="http://schemas.microsoft.com/office/drawing/2014/main" id="{1D8762C9-DC68-C7BE-53F7-6AD491887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37">
            <a:extLst>
              <a:ext uri="{FF2B5EF4-FFF2-40B4-BE49-F238E27FC236}">
                <a16:creationId xmlns:a16="http://schemas.microsoft.com/office/drawing/2014/main" id="{5B671D06-67DE-478C-847F-CC7083F6DE16}"/>
              </a:ext>
            </a:extLst>
          </p:cNvPr>
          <p:cNvSpPr txBox="1">
            <a:spLocks noChangeArrowheads="1"/>
          </p:cNvSpPr>
          <p:nvPr/>
        </p:nvSpPr>
        <p:spPr bwMode="auto">
          <a:xfrm>
            <a:off x="762000" y="1111250"/>
            <a:ext cx="75438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solidFill>
                  <a:srgbClr val="7030A0"/>
                </a:solidFill>
              </a:rPr>
              <a:t> Check for Bearing/Crashing Capacity of Concrete :</a:t>
            </a:r>
          </a:p>
          <a:p>
            <a:r>
              <a:rPr lang="en-US" altLang="en-US" sz="2400"/>
              <a:t> </a:t>
            </a:r>
            <a:r>
              <a:rPr lang="en-US" altLang="en-US" sz="2000"/>
              <a:t>The load resisted by the cleats due to bearing on concrete shall be greater than the load carried by cleats (stub force in excess of bond strength of stub).</a:t>
            </a:r>
          </a:p>
          <a:p>
            <a:r>
              <a:rPr lang="en-US" altLang="en-US" sz="2000"/>
              <a:t>The bearing/crushing of concrete is given by:</a:t>
            </a:r>
          </a:p>
          <a:p>
            <a:r>
              <a:rPr lang="en-US" altLang="en-US" sz="2000"/>
              <a:t>F</a:t>
            </a:r>
            <a:r>
              <a:rPr lang="en-US" altLang="en-US" sz="2000" baseline="-25000"/>
              <a:t>br</a:t>
            </a:r>
            <a:r>
              <a:rPr lang="en-US" altLang="en-US" sz="2000"/>
              <a:t> = 0.45 x f</a:t>
            </a:r>
            <a:r>
              <a:rPr lang="en-US" altLang="en-US" sz="2000" baseline="-25000"/>
              <a:t>ck </a:t>
            </a:r>
            <a:r>
              <a:rPr lang="en-US" altLang="en-US" sz="2000"/>
              <a:t>x A</a:t>
            </a:r>
            <a:r>
              <a:rPr lang="en-US" altLang="en-US" sz="2000" baseline="-25000"/>
              <a:t>br</a:t>
            </a:r>
            <a:r>
              <a:rPr lang="en-US" altLang="en-US" sz="2000"/>
              <a:t>                                     </a:t>
            </a:r>
            <a:r>
              <a:rPr lang="en-US" altLang="en-US" sz="2000">
                <a:solidFill>
                  <a:srgbClr val="C00000"/>
                </a:solidFill>
              </a:rPr>
              <a:t>[IS: 456-2000, Cl. 34.4]</a:t>
            </a:r>
          </a:p>
          <a:p>
            <a:r>
              <a:rPr lang="en-US" altLang="en-US" sz="2000"/>
              <a:t>Where, bearing area of cleat A</a:t>
            </a:r>
            <a:r>
              <a:rPr lang="en-US" altLang="en-US" sz="2000" baseline="-25000"/>
              <a:t>br</a:t>
            </a:r>
            <a:r>
              <a:rPr lang="en-US" altLang="en-US" sz="2000"/>
              <a:t> = L</a:t>
            </a:r>
            <a:r>
              <a:rPr lang="en-US" altLang="en-US" sz="2000" baseline="-25000"/>
              <a:t>cleat</a:t>
            </a:r>
            <a:r>
              <a:rPr lang="en-US" altLang="en-US" sz="2000"/>
              <a:t> x (w-t) x N</a:t>
            </a:r>
          </a:p>
        </p:txBody>
      </p:sp>
      <p:sp>
        <p:nvSpPr>
          <p:cNvPr id="41" name="TextBox 40">
            <a:extLst>
              <a:ext uri="{FF2B5EF4-FFF2-40B4-BE49-F238E27FC236}">
                <a16:creationId xmlns:a16="http://schemas.microsoft.com/office/drawing/2014/main" id="{FA18700B-E562-FD1D-C9A4-353EDC069BDC}"/>
              </a:ext>
            </a:extLst>
          </p:cNvPr>
          <p:cNvSpPr txBox="1"/>
          <p:nvPr/>
        </p:nvSpPr>
        <p:spPr>
          <a:xfrm>
            <a:off x="609600" y="3865563"/>
            <a:ext cx="48768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Bearing Capacity of Concrete:</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42" name="TextBox 41">
            <a:extLst>
              <a:ext uri="{FF2B5EF4-FFF2-40B4-BE49-F238E27FC236}">
                <a16:creationId xmlns:a16="http://schemas.microsoft.com/office/drawing/2014/main" id="{92B0030C-519A-3728-A9B3-546B2F2301BD}"/>
              </a:ext>
            </a:extLst>
          </p:cNvPr>
          <p:cNvSpPr txBox="1"/>
          <p:nvPr/>
        </p:nvSpPr>
        <p:spPr>
          <a:xfrm>
            <a:off x="990600" y="4414838"/>
            <a:ext cx="7924800" cy="2862262"/>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Compression force for cleat design = 0.75 x 86551 = 64913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Tension force for cleat design = 0.75 x 65068 = 48801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Total bearing area of 4 nos. of cleats </a:t>
            </a:r>
          </a:p>
          <a:p>
            <a:pPr>
              <a:defRPr/>
            </a:pPr>
            <a:r>
              <a:rPr lang="en-US" dirty="0" err="1">
                <a:solidFill>
                  <a:srgbClr val="B05800"/>
                </a:solidFill>
                <a:effectLst>
                  <a:outerShdw blurRad="38100" dist="38100" dir="2700000" algn="tl">
                    <a:srgbClr val="C0C0C0"/>
                  </a:outerShdw>
                </a:effectLst>
                <a:latin typeface="Arial" charset="0"/>
                <a:cs typeface="Arial" charset="0"/>
              </a:rPr>
              <a:t>A</a:t>
            </a:r>
            <a:r>
              <a:rPr lang="en-US" baseline="-25000" dirty="0" err="1">
                <a:solidFill>
                  <a:srgbClr val="B05800"/>
                </a:solidFill>
                <a:effectLst>
                  <a:outerShdw blurRad="38100" dist="38100" dir="2700000" algn="tl">
                    <a:srgbClr val="C0C0C0"/>
                  </a:outerShdw>
                </a:effectLst>
                <a:latin typeface="Arial" charset="0"/>
                <a:cs typeface="Arial" charset="0"/>
              </a:rPr>
              <a:t>br</a:t>
            </a:r>
            <a:r>
              <a:rPr lang="en-US" dirty="0">
                <a:solidFill>
                  <a:srgbClr val="B05800"/>
                </a:solidFill>
                <a:effectLst>
                  <a:outerShdw blurRad="38100" dist="38100" dir="2700000" algn="tl">
                    <a:srgbClr val="C0C0C0"/>
                  </a:outerShdw>
                </a:effectLst>
                <a:latin typeface="Arial" charset="0"/>
                <a:cs typeface="Arial" charset="0"/>
              </a:rPr>
              <a:t> = </a:t>
            </a:r>
            <a:r>
              <a:rPr lang="en-US" dirty="0" err="1">
                <a:solidFill>
                  <a:srgbClr val="B05800"/>
                </a:solidFill>
                <a:effectLst>
                  <a:outerShdw blurRad="38100" dist="38100" dir="2700000" algn="tl">
                    <a:srgbClr val="C0C0C0"/>
                  </a:outerShdw>
                </a:effectLst>
                <a:latin typeface="Arial" charset="0"/>
                <a:cs typeface="Arial" charset="0"/>
              </a:rPr>
              <a:t>L</a:t>
            </a:r>
            <a:r>
              <a:rPr lang="en-US" baseline="-25000" dirty="0" err="1">
                <a:solidFill>
                  <a:srgbClr val="B05800"/>
                </a:solidFill>
                <a:effectLst>
                  <a:outerShdw blurRad="38100" dist="38100" dir="2700000" algn="tl">
                    <a:srgbClr val="C0C0C0"/>
                  </a:outerShdw>
                </a:effectLst>
                <a:latin typeface="Arial" charset="0"/>
                <a:cs typeface="Arial" charset="0"/>
              </a:rPr>
              <a:t>cleat</a:t>
            </a:r>
            <a:r>
              <a:rPr lang="en-US" dirty="0">
                <a:solidFill>
                  <a:srgbClr val="B05800"/>
                </a:solidFill>
                <a:effectLst>
                  <a:outerShdw blurRad="38100" dist="38100" dir="2700000" algn="tl">
                    <a:srgbClr val="C0C0C0"/>
                  </a:outerShdw>
                </a:effectLst>
                <a:latin typeface="Arial" charset="0"/>
                <a:cs typeface="Arial" charset="0"/>
              </a:rPr>
              <a:t> x (w-t) x N =  [30 x (9-0.7)x4] cm2 = 996 cm2</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Hence, bearing capacity of concrete = 0.45 x </a:t>
            </a:r>
            <a:r>
              <a:rPr lang="en-US" dirty="0" err="1">
                <a:solidFill>
                  <a:srgbClr val="B05800"/>
                </a:solidFill>
                <a:effectLst>
                  <a:outerShdw blurRad="38100" dist="38100" dir="2700000" algn="tl">
                    <a:srgbClr val="C0C0C0"/>
                  </a:outerShdw>
                </a:effectLst>
                <a:latin typeface="Arial" charset="0"/>
                <a:cs typeface="Arial" charset="0"/>
              </a:rPr>
              <a:t>fck</a:t>
            </a:r>
            <a:r>
              <a:rPr lang="en-US" dirty="0">
                <a:solidFill>
                  <a:srgbClr val="B05800"/>
                </a:solidFill>
                <a:effectLst>
                  <a:outerShdw blurRad="38100" dist="38100" dir="2700000" algn="tl">
                    <a:srgbClr val="C0C0C0"/>
                  </a:outerShdw>
                </a:effectLst>
                <a:latin typeface="Arial" charset="0"/>
                <a:cs typeface="Arial" charset="0"/>
              </a:rPr>
              <a:t> x </a:t>
            </a:r>
            <a:r>
              <a:rPr lang="en-US" dirty="0" err="1">
                <a:solidFill>
                  <a:srgbClr val="B05800"/>
                </a:solidFill>
                <a:effectLst>
                  <a:outerShdw blurRad="38100" dist="38100" dir="2700000" algn="tl">
                    <a:srgbClr val="C0C0C0"/>
                  </a:outerShdw>
                </a:effectLst>
                <a:latin typeface="Arial" charset="0"/>
                <a:cs typeface="Arial" charset="0"/>
              </a:rPr>
              <a:t>Abr</a:t>
            </a:r>
            <a:r>
              <a:rPr lang="en-US" dirty="0">
                <a:solidFill>
                  <a:srgbClr val="B05800"/>
                </a:solidFill>
                <a:effectLst>
                  <a:outerShdw blurRad="38100" dist="38100" dir="2700000" algn="tl">
                    <a:srgbClr val="C0C0C0"/>
                  </a:outerShdw>
                </a:effectLst>
                <a:latin typeface="Arial" charset="0"/>
                <a:cs typeface="Arial" charset="0"/>
              </a:rPr>
              <a:t> = (0.45 x 204 x 996)</a:t>
            </a:r>
          </a:p>
          <a:p>
            <a:pPr>
              <a:defRPr/>
            </a:pPr>
            <a:r>
              <a:rPr lang="en-US" dirty="0">
                <a:solidFill>
                  <a:srgbClr val="B05800"/>
                </a:solidFill>
                <a:effectLst>
                  <a:outerShdw blurRad="38100" dist="38100" dir="2700000" algn="tl">
                    <a:srgbClr val="C0C0C0"/>
                  </a:outerShdw>
                </a:effectLst>
                <a:latin typeface="Arial" charset="0"/>
                <a:cs typeface="Arial" charset="0"/>
              </a:rPr>
              <a:t>= 91433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 &gt; Compression/tension force for cleat design, hence </a:t>
            </a:r>
            <a:r>
              <a:rPr lang="en-US" b="1" dirty="0">
                <a:solidFill>
                  <a:srgbClr val="B05800"/>
                </a:solidFill>
                <a:effectLst>
                  <a:outerShdw blurRad="38100" dist="38100" dir="2700000" algn="tl">
                    <a:srgbClr val="C0C0C0"/>
                  </a:outerShdw>
                </a:effectLst>
                <a:latin typeface="Arial" charset="0"/>
                <a:cs typeface="Arial" charset="0"/>
              </a:rPr>
              <a:t>OK</a:t>
            </a:r>
            <a:r>
              <a:rPr lang="en-US" dirty="0">
                <a:solidFill>
                  <a:srgbClr val="B05800"/>
                </a:solidFill>
                <a:effectLst>
                  <a:outerShdw blurRad="38100" dist="38100" dir="2700000" algn="tl">
                    <a:srgbClr val="C0C0C0"/>
                  </a:outerShdw>
                </a:effectLst>
                <a:latin typeface="Arial" charset="0"/>
                <a:cs typeface="Arial" charset="0"/>
              </a:rPr>
              <a:t>.</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0F2631E-9D2B-6150-BF92-DCC1791E0F4E}"/>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r>
              <a:rPr lang="en-US" sz="2400" b="1" dirty="0" err="1">
                <a:solidFill>
                  <a:srgbClr val="B05800"/>
                </a:solidFill>
                <a:effectLst>
                  <a:outerShdw blurRad="38100" dist="38100" dir="2700000" algn="tl">
                    <a:srgbClr val="C0C0C0"/>
                  </a:outerShdw>
                </a:effectLst>
              </a:rPr>
              <a:t>Contd</a:t>
            </a:r>
            <a:r>
              <a:rPr lang="en-US" sz="2400" b="1" dirty="0">
                <a:solidFill>
                  <a:srgbClr val="B05800"/>
                </a:solidFill>
                <a:effectLst>
                  <a:outerShdw blurRad="38100" dist="38100" dir="2700000" algn="tl">
                    <a:srgbClr val="C0C0C0"/>
                  </a:outerShdw>
                </a:effectLst>
              </a:rPr>
              <a:t>…</a:t>
            </a:r>
          </a:p>
        </p:txBody>
      </p:sp>
      <p:grpSp>
        <p:nvGrpSpPr>
          <p:cNvPr id="2052" name="Group 4">
            <a:extLst>
              <a:ext uri="{FF2B5EF4-FFF2-40B4-BE49-F238E27FC236}">
                <a16:creationId xmlns:a16="http://schemas.microsoft.com/office/drawing/2014/main" id="{50DDD45B-17E1-B867-2E95-8CD5435C0248}"/>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4A859AF6-87F1-99D2-7C15-C3577B2F585F}"/>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57E907B8-0E2E-5C80-B4B6-18CCFCFD3212}"/>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224B8524-ED8F-3E91-2999-9A88D3417164}"/>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6BF97DEC-26B5-77F3-CA90-C0AC1B1F5E25}"/>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B834F5C4-BBA2-077A-45A2-17D5D2736413}"/>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E837AAB5-4C0C-E1DA-6402-E2852998433A}"/>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565113F6-8AA6-A9B0-B27B-1DC4404994DE}"/>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BCF067C8-BAEC-A735-4E9C-5895C194F0BE}"/>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6C7EAF8A-EE20-FF19-ADDC-87D7ABC86F7B}"/>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219DD398-6B21-9286-839D-72B0DC46817E}"/>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68FC72FE-A367-7E24-ABF2-1BD7A94F827F}"/>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6E2606AB-077F-FCF9-4D3A-FD704A6488C9}"/>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A4C4B1BB-0FAC-45B6-9186-71283E548098}"/>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4DDB4743-DF75-19A4-1774-AA34DE70A70D}"/>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811924EE-4250-7C2A-BDB1-54B7E0CC9A02}"/>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88B99050-F5D2-AC6A-F2D2-852141AEA3A6}"/>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E13A1B44-784D-D35F-0086-369D00274772}"/>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F5B7B1A7-DCA2-B883-267D-914B075107D1}"/>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74696D28-7286-3C5E-A719-65FE13D63D8A}"/>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4326A89D-5FA6-DC12-21B2-5BAD8700AB1B}"/>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E65C6B22-1619-CF6C-154C-B871DF0C2E25}"/>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EE8B3634-17D5-DFEB-D8CE-0D068FF487D4}"/>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01BF3B98-3BF0-7EB7-327E-5FE5BB961CA3}"/>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96865E77-8B0B-804A-F3B8-B764779A81D5}"/>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229387B0-FF68-37C7-6B64-62A3188CC4E4}"/>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6AD23D5E-CDFB-AE07-EC30-F00A8FB74E95}"/>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412F51FD-BFB5-9957-EEBF-FEFFD9FFA1A3}"/>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1265A7EF-1000-097E-38AF-6E3078641C64}"/>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2053" name="Rectangle 33">
            <a:extLst>
              <a:ext uri="{FF2B5EF4-FFF2-40B4-BE49-F238E27FC236}">
                <a16:creationId xmlns:a16="http://schemas.microsoft.com/office/drawing/2014/main" id="{2225B7D7-EB17-1394-728A-9E0E12D94C30}"/>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2054" name="Picture 34" descr="cpdcl-homepage">
            <a:extLst>
              <a:ext uri="{FF2B5EF4-FFF2-40B4-BE49-F238E27FC236}">
                <a16:creationId xmlns:a16="http://schemas.microsoft.com/office/drawing/2014/main" id="{97296910-EEF6-612E-C800-0B2FE7359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37">
            <a:extLst>
              <a:ext uri="{FF2B5EF4-FFF2-40B4-BE49-F238E27FC236}">
                <a16:creationId xmlns:a16="http://schemas.microsoft.com/office/drawing/2014/main" id="{BBFFF80B-1C98-34D9-0FC3-9358F761547B}"/>
              </a:ext>
            </a:extLst>
          </p:cNvPr>
          <p:cNvSpPr txBox="1">
            <a:spLocks noChangeArrowheads="1"/>
          </p:cNvSpPr>
          <p:nvPr/>
        </p:nvSpPr>
        <p:spPr bwMode="auto">
          <a:xfrm>
            <a:off x="762000" y="1111250"/>
            <a:ext cx="7543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solidFill>
                  <a:srgbClr val="7030A0"/>
                </a:solidFill>
              </a:rPr>
              <a:t> Cleat Strength Check: [ ASCE 52, Cl. 9.9.2]</a:t>
            </a:r>
          </a:p>
          <a:p>
            <a:r>
              <a:rPr lang="en-US" altLang="en-US" sz="2000"/>
              <a:t>To mobilize the stub force to concrete, the cleat should be strong enough,i.e., cleat strength shall be greater than stub force to be carried by bearing cleat.</a:t>
            </a:r>
          </a:p>
          <a:p>
            <a:r>
              <a:rPr lang="en-US" altLang="en-US" sz="2000"/>
              <a:t>The cleat strength is given by:</a:t>
            </a:r>
          </a:p>
          <a:p>
            <a:endParaRPr lang="en-US" altLang="en-US" sz="2000"/>
          </a:p>
          <a:p>
            <a:r>
              <a:rPr lang="en-US" altLang="en-US" sz="2000"/>
              <a:t>x = t x                                                          </a:t>
            </a:r>
            <a:r>
              <a:rPr lang="en-US" altLang="en-US" sz="2000">
                <a:solidFill>
                  <a:srgbClr val="C00000"/>
                </a:solidFill>
              </a:rPr>
              <a:t>[EQ. 9.9 – 2, ASCE 52]</a:t>
            </a:r>
            <a:endParaRPr lang="en-US" altLang="en-US" sz="2000"/>
          </a:p>
          <a:p>
            <a:endParaRPr lang="en-US" altLang="en-US" sz="2000"/>
          </a:p>
          <a:p>
            <a:pPr>
              <a:lnSpc>
                <a:spcPct val="150000"/>
              </a:lnSpc>
            </a:pPr>
            <a:r>
              <a:rPr lang="en-US" altLang="en-US" sz="2000"/>
              <a:t>P = 1.19 x f</a:t>
            </a:r>
            <a:r>
              <a:rPr lang="en-US" altLang="en-US" sz="2000" baseline="-25000"/>
              <a:t>ck</a:t>
            </a:r>
            <a:r>
              <a:rPr lang="en-US" altLang="en-US" sz="2000"/>
              <a:t> x b x (t + r + x/2)                    </a:t>
            </a:r>
            <a:r>
              <a:rPr lang="en-US" altLang="en-US" sz="2000">
                <a:solidFill>
                  <a:srgbClr val="C00000"/>
                </a:solidFill>
              </a:rPr>
              <a:t>[EQ. 9.9 – 3, ASCE 52]</a:t>
            </a:r>
          </a:p>
          <a:p>
            <a:pPr>
              <a:lnSpc>
                <a:spcPct val="150000"/>
              </a:lnSpc>
            </a:pPr>
            <a:r>
              <a:rPr lang="en-US" altLang="en-US" sz="2000"/>
              <a:t>Where, b = length of cleat, r = root radius of the cleat section, t = thickness of cleat.</a:t>
            </a:r>
          </a:p>
        </p:txBody>
      </p:sp>
      <p:graphicFrame>
        <p:nvGraphicFramePr>
          <p:cNvPr id="2050" name="Object 4">
            <a:extLst>
              <a:ext uri="{FF2B5EF4-FFF2-40B4-BE49-F238E27FC236}">
                <a16:creationId xmlns:a16="http://schemas.microsoft.com/office/drawing/2014/main" id="{F513979C-34A0-9127-9E92-08C9CA4425D6}"/>
              </a:ext>
            </a:extLst>
          </p:cNvPr>
          <p:cNvGraphicFramePr>
            <a:graphicFrameLocks noChangeAspect="1"/>
          </p:cNvGraphicFramePr>
          <p:nvPr/>
        </p:nvGraphicFramePr>
        <p:xfrm>
          <a:off x="1676400" y="2895600"/>
          <a:ext cx="927100" cy="673100"/>
        </p:xfrm>
        <a:graphic>
          <a:graphicData uri="http://schemas.openxmlformats.org/presentationml/2006/ole">
            <mc:AlternateContent xmlns:mc="http://schemas.openxmlformats.org/markup-compatibility/2006">
              <mc:Choice xmlns:v="urn:schemas-microsoft-com:vml" Requires="v">
                <p:oleObj spid="_x0000_s2049" name="Equation" r:id="rId4" imgW="927000" imgH="672840" progId="Equation.3">
                  <p:embed/>
                </p:oleObj>
              </mc:Choice>
              <mc:Fallback>
                <p:oleObj name="Equation" r:id="rId4" imgW="927000" imgH="672840" progId="Equation.3">
                  <p:embed/>
                  <p:pic>
                    <p:nvPicPr>
                      <p:cNvPr id="2050" name="Object 4">
                        <a:extLst>
                          <a:ext uri="{FF2B5EF4-FFF2-40B4-BE49-F238E27FC236}">
                            <a16:creationId xmlns:a16="http://schemas.microsoft.com/office/drawing/2014/main" id="{F513979C-34A0-9127-9E92-08C9CA442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95600"/>
                        <a:ext cx="9271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617FDAB-4BDC-64AF-8395-182F886642DD}"/>
              </a:ext>
            </a:extLst>
          </p:cNvPr>
          <p:cNvSpPr>
            <a:spLocks noGrp="1" noChangeArrowheads="1"/>
          </p:cNvSpPr>
          <p:nvPr>
            <p:ph type="title"/>
          </p:nvPr>
        </p:nvSpPr>
        <p:spPr>
          <a:xfrm>
            <a:off x="1219200" y="274638"/>
            <a:ext cx="7467600" cy="639762"/>
          </a:xfrm>
        </p:spPr>
        <p:txBody>
          <a:bodyPr/>
          <a:lstStyle/>
          <a:p>
            <a:pPr eaLnBrk="1" hangingPunct="1">
              <a:defRPr/>
            </a:pPr>
            <a:r>
              <a:rPr lang="en-US" sz="2400" b="1" dirty="0">
                <a:solidFill>
                  <a:srgbClr val="B05800"/>
                </a:solidFill>
                <a:effectLst>
                  <a:outerShdw blurRad="38100" dist="38100" dir="2700000" algn="tl">
                    <a:srgbClr val="C0C0C0"/>
                  </a:outerShdw>
                </a:effectLst>
              </a:rPr>
              <a:t>Design of Stub…</a:t>
            </a:r>
            <a:r>
              <a:rPr lang="en-US" sz="2400" b="1" dirty="0" err="1">
                <a:solidFill>
                  <a:srgbClr val="B05800"/>
                </a:solidFill>
                <a:effectLst>
                  <a:outerShdw blurRad="38100" dist="38100" dir="2700000" algn="tl">
                    <a:srgbClr val="C0C0C0"/>
                  </a:outerShdw>
                </a:effectLst>
              </a:rPr>
              <a:t>Contd</a:t>
            </a:r>
            <a:r>
              <a:rPr lang="en-US" sz="2400" b="1" dirty="0">
                <a:solidFill>
                  <a:srgbClr val="B05800"/>
                </a:solidFill>
                <a:effectLst>
                  <a:outerShdw blurRad="38100" dist="38100" dir="2700000" algn="tl">
                    <a:srgbClr val="C0C0C0"/>
                  </a:outerShdw>
                </a:effectLst>
              </a:rPr>
              <a:t>…</a:t>
            </a:r>
          </a:p>
        </p:txBody>
      </p:sp>
      <p:grpSp>
        <p:nvGrpSpPr>
          <p:cNvPr id="3077" name="Group 4">
            <a:extLst>
              <a:ext uri="{FF2B5EF4-FFF2-40B4-BE49-F238E27FC236}">
                <a16:creationId xmlns:a16="http://schemas.microsoft.com/office/drawing/2014/main" id="{20BB4D12-79AA-219E-2B5B-2FBA77AE7F2F}"/>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C98E3789-6DD5-9769-3EC2-0F96513E4038}"/>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DC4E8414-677C-357E-0A8C-94F3A4C17B25}"/>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A1910956-E812-1FB3-95E8-DFBAD3C24D69}"/>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5072ABBB-E70D-8B63-137A-AF9B6344014E}"/>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92626AD9-A46F-540B-28CE-A2BAD0645465}"/>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6123C125-3FC9-D6A3-EB71-B87F6BB052C7}"/>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B9D8237A-080E-D90F-2CC4-06060D7D19FC}"/>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2281CD90-F5C7-6859-2462-1104530904DD}"/>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C38AFEDA-27FC-160F-81AF-5411404E2CD0}"/>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4530B5BC-8496-B72D-EB9E-9D08AA656F17}"/>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DE3BCE65-BF4F-A366-CB0B-2E756BE28DB3}"/>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6A16A370-402A-6C15-F640-81B063AA3C5E}"/>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0B424725-8246-6A4C-6E64-48ABB994E5B3}"/>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7269D992-3806-2A45-7F67-B09CDE067C6C}"/>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A783590E-25C5-DEBC-E15F-30299253ADC1}"/>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F2E31621-7CF8-59A3-09FE-01B74D33E960}"/>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19B9D994-4694-D0AA-B271-184B00AA0BF1}"/>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12BD5C1B-057E-4326-3CDD-195F8A6FDCB4}"/>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B293BF4F-4469-E7A1-4738-C457607939F0}"/>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86BEEBF1-23EB-2C5F-A00F-A04E066BB877}"/>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F721F3DE-B102-C059-F485-0DA420EB5939}"/>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4F78725F-1836-9A41-6FEB-51AEBB6B2580}"/>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8361CBF6-8EA5-4CAB-D58A-CF9B9F24AB11}"/>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0175F01B-88EC-A693-E483-29D99D723701}"/>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D71604CE-2338-D7A7-DA6C-4C4701980D96}"/>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EFF2B35D-73EE-5671-58AD-466E44080097}"/>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AC33A612-22F3-100B-5289-E54D378DD6D9}"/>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95E15205-BEA7-769C-487F-D84208FACA26}"/>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3078" name="Rectangle 33">
            <a:extLst>
              <a:ext uri="{FF2B5EF4-FFF2-40B4-BE49-F238E27FC236}">
                <a16:creationId xmlns:a16="http://schemas.microsoft.com/office/drawing/2014/main" id="{11D62D17-9D21-3CEC-7411-4732785891DF}"/>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3079" name="Picture 34" descr="cpdcl-homepage">
            <a:extLst>
              <a:ext uri="{FF2B5EF4-FFF2-40B4-BE49-F238E27FC236}">
                <a16:creationId xmlns:a16="http://schemas.microsoft.com/office/drawing/2014/main" id="{DA8199B5-8B2A-6C8C-A855-83D21DD7D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309A5684-B32C-6487-02A3-10A3FCC2917B}"/>
              </a:ext>
            </a:extLst>
          </p:cNvPr>
          <p:cNvSpPr txBox="1"/>
          <p:nvPr/>
        </p:nvSpPr>
        <p:spPr>
          <a:xfrm>
            <a:off x="609600" y="1143000"/>
            <a:ext cx="4876800" cy="400050"/>
          </a:xfrm>
          <a:prstGeom prst="rect">
            <a:avLst/>
          </a:prstGeom>
          <a:noFill/>
        </p:spPr>
        <p:txBody>
          <a:bodyPr>
            <a:spAutoFit/>
          </a:bodyPr>
          <a:lstStyle/>
          <a:p>
            <a:pPr>
              <a:defRPr/>
            </a:pPr>
            <a:r>
              <a:rPr lang="en-US" sz="2000" b="1" dirty="0">
                <a:solidFill>
                  <a:srgbClr val="7030A0"/>
                </a:solidFill>
                <a:effectLst>
                  <a:outerShdw blurRad="38100" dist="38100" dir="2700000" algn="tl">
                    <a:srgbClr val="C0C0C0"/>
                  </a:outerShdw>
                </a:effectLst>
                <a:latin typeface="+mj-lt"/>
                <a:ea typeface="+mj-ea"/>
                <a:cs typeface="+mj-cs"/>
              </a:rPr>
              <a:t>Cleat Strength Check:</a:t>
            </a:r>
            <a:endParaRPr lang="en-IN" sz="2000" b="1" dirty="0">
              <a:solidFill>
                <a:srgbClr val="7030A0"/>
              </a:solidFill>
              <a:effectLst>
                <a:outerShdw blurRad="38100" dist="38100" dir="2700000" algn="tl">
                  <a:srgbClr val="C0C0C0"/>
                </a:outerShdw>
              </a:effectLst>
              <a:latin typeface="+mj-lt"/>
              <a:ea typeface="+mj-ea"/>
              <a:cs typeface="+mj-cs"/>
            </a:endParaRPr>
          </a:p>
        </p:txBody>
      </p:sp>
      <p:sp>
        <p:nvSpPr>
          <p:cNvPr id="42" name="TextBox 41">
            <a:extLst>
              <a:ext uri="{FF2B5EF4-FFF2-40B4-BE49-F238E27FC236}">
                <a16:creationId xmlns:a16="http://schemas.microsoft.com/office/drawing/2014/main" id="{286CA1D9-F635-0618-D786-C6BE1C218217}"/>
              </a:ext>
            </a:extLst>
          </p:cNvPr>
          <p:cNvSpPr txBox="1"/>
          <p:nvPr/>
        </p:nvSpPr>
        <p:spPr>
          <a:xfrm>
            <a:off x="728663" y="1600200"/>
            <a:ext cx="8229600" cy="6324600"/>
          </a:xfrm>
          <a:prstGeom prst="rect">
            <a:avLst/>
          </a:prstGeom>
          <a:noFill/>
        </p:spPr>
        <p:txBody>
          <a:bodyPr>
            <a:spAutoFit/>
          </a:bodyPr>
          <a:lstStyle/>
          <a:p>
            <a:pPr>
              <a:defRPr/>
            </a:pPr>
            <a:r>
              <a:rPr lang="en-US" dirty="0">
                <a:solidFill>
                  <a:srgbClr val="B05800"/>
                </a:solidFill>
                <a:effectLst>
                  <a:outerShdw blurRad="38100" dist="38100" dir="2700000" algn="tl">
                    <a:srgbClr val="C0C0C0"/>
                  </a:outerShdw>
                </a:effectLst>
                <a:latin typeface="Arial" charset="0"/>
                <a:cs typeface="Arial" charset="0"/>
              </a:rPr>
              <a:t>Compression force for cleat design = 0.75 x 86551 = 64913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Tension force for cleat design = 0.75 x 65068 = 48801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Cleat  thickness t = 0.7 cm           Cleat length b = 30 cm.</a:t>
            </a: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Root radius r = 0.85 cm.</a:t>
            </a: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Yield stress of HT cleat </a:t>
            </a:r>
            <a:r>
              <a:rPr lang="en-US" dirty="0" err="1">
                <a:solidFill>
                  <a:srgbClr val="B05800"/>
                </a:solidFill>
                <a:effectLst>
                  <a:outerShdw blurRad="38100" dist="38100" dir="2700000" algn="tl">
                    <a:srgbClr val="C0C0C0"/>
                  </a:outerShdw>
                </a:effectLst>
                <a:latin typeface="Arial" charset="0"/>
                <a:cs typeface="Arial" charset="0"/>
              </a:rPr>
              <a:t>f</a:t>
            </a:r>
            <a:r>
              <a:rPr lang="en-US" baseline="-25000" dirty="0" err="1">
                <a:solidFill>
                  <a:srgbClr val="B05800"/>
                </a:solidFill>
                <a:effectLst>
                  <a:outerShdw blurRad="38100" dist="38100" dir="2700000" algn="tl">
                    <a:srgbClr val="C0C0C0"/>
                  </a:outerShdw>
                </a:effectLst>
                <a:latin typeface="Arial" charset="0"/>
                <a:cs typeface="Arial" charset="0"/>
              </a:rPr>
              <a:t>y</a:t>
            </a:r>
            <a:r>
              <a:rPr lang="en-US" dirty="0">
                <a:solidFill>
                  <a:srgbClr val="B05800"/>
                </a:solidFill>
                <a:effectLst>
                  <a:outerShdw blurRad="38100" dist="38100" dir="2700000" algn="tl">
                    <a:srgbClr val="C0C0C0"/>
                  </a:outerShdw>
                </a:effectLst>
                <a:latin typeface="Arial" charset="0"/>
                <a:cs typeface="Arial" charset="0"/>
              </a:rPr>
              <a:t> = 3569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/cm</a:t>
            </a:r>
            <a:r>
              <a:rPr lang="en-US" baseline="30000" dirty="0">
                <a:solidFill>
                  <a:srgbClr val="B05800"/>
                </a:solidFill>
                <a:effectLst>
                  <a:outerShdw blurRad="38100" dist="38100" dir="2700000" algn="tl">
                    <a:srgbClr val="C0C0C0"/>
                  </a:outerShdw>
                </a:effectLst>
                <a:latin typeface="Arial" charset="0"/>
                <a:cs typeface="Arial" charset="0"/>
              </a:rPr>
              <a:t>2</a:t>
            </a:r>
            <a:r>
              <a:rPr lang="en-US" dirty="0">
                <a:solidFill>
                  <a:srgbClr val="B05800"/>
                </a:solidFill>
                <a:effectLst>
                  <a:outerShdw blurRad="38100" dist="38100" dir="2700000" algn="tl">
                    <a:srgbClr val="C0C0C0"/>
                  </a:outerShdw>
                </a:effectLst>
                <a:latin typeface="Arial" charset="0"/>
                <a:cs typeface="Arial" charset="0"/>
              </a:rPr>
              <a:t>.</a:t>
            </a:r>
          </a:p>
          <a:p>
            <a:pPr>
              <a:lnSpc>
                <a:spcPct val="150000"/>
              </a:lnSpc>
              <a:defRPr/>
            </a:pPr>
            <a:r>
              <a:rPr lang="en-US" dirty="0" err="1">
                <a:solidFill>
                  <a:srgbClr val="B05800"/>
                </a:solidFill>
                <a:effectLst>
                  <a:outerShdw blurRad="38100" dist="38100" dir="2700000" algn="tl">
                    <a:srgbClr val="C0C0C0"/>
                  </a:outerShdw>
                </a:effectLst>
                <a:latin typeface="Arial" charset="0"/>
                <a:cs typeface="Arial" charset="0"/>
              </a:rPr>
              <a:t>f</a:t>
            </a:r>
            <a:r>
              <a:rPr lang="en-US" baseline="-25000" dirty="0" err="1">
                <a:solidFill>
                  <a:srgbClr val="B05800"/>
                </a:solidFill>
                <a:effectLst>
                  <a:outerShdw blurRad="38100" dist="38100" dir="2700000" algn="tl">
                    <a:srgbClr val="C0C0C0"/>
                  </a:outerShdw>
                </a:effectLst>
                <a:latin typeface="Arial" charset="0"/>
                <a:cs typeface="Arial" charset="0"/>
              </a:rPr>
              <a:t>ck</a:t>
            </a:r>
            <a:r>
              <a:rPr lang="en-US" baseline="-25000" dirty="0">
                <a:solidFill>
                  <a:srgbClr val="B05800"/>
                </a:solidFill>
                <a:effectLst>
                  <a:outerShdw blurRad="38100" dist="38100" dir="2700000" algn="tl">
                    <a:srgbClr val="C0C0C0"/>
                  </a:outerShdw>
                </a:effectLst>
                <a:latin typeface="Arial" charset="0"/>
                <a:cs typeface="Arial" charset="0"/>
              </a:rPr>
              <a:t> </a:t>
            </a:r>
            <a:r>
              <a:rPr lang="en-US" dirty="0">
                <a:solidFill>
                  <a:srgbClr val="B05800"/>
                </a:solidFill>
                <a:effectLst>
                  <a:outerShdw blurRad="38100" dist="38100" dir="2700000" algn="tl">
                    <a:srgbClr val="C0C0C0"/>
                  </a:outerShdw>
                </a:effectLst>
                <a:latin typeface="Arial" charset="0"/>
                <a:cs typeface="Arial" charset="0"/>
              </a:rPr>
              <a:t>= 204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/cm</a:t>
            </a:r>
            <a:r>
              <a:rPr lang="en-US" baseline="30000" dirty="0">
                <a:solidFill>
                  <a:srgbClr val="B05800"/>
                </a:solidFill>
                <a:effectLst>
                  <a:outerShdw blurRad="38100" dist="38100" dir="2700000" algn="tl">
                    <a:srgbClr val="C0C0C0"/>
                  </a:outerShdw>
                </a:effectLst>
                <a:latin typeface="Arial" charset="0"/>
                <a:cs typeface="Arial" charset="0"/>
              </a:rPr>
              <a:t>2</a:t>
            </a:r>
          </a:p>
          <a:p>
            <a:pPr>
              <a:lnSpc>
                <a:spcPct val="150000"/>
              </a:lnSpc>
              <a:defRPr/>
            </a:pPr>
            <a:endParaRPr lang="en-US" baseline="30000" dirty="0">
              <a:solidFill>
                <a:srgbClr val="B05800"/>
              </a:solidFill>
              <a:effectLst>
                <a:outerShdw blurRad="38100" dist="38100" dir="2700000" algn="tl">
                  <a:srgbClr val="C0C0C0"/>
                </a:outerShdw>
              </a:effectLst>
              <a:latin typeface="Arial" charset="0"/>
              <a:cs typeface="Arial" charset="0"/>
            </a:endParaRP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x = t x                =  0.7 x                 = 2.685 cm</a:t>
            </a: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Cleat strength for single cleat </a:t>
            </a: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P = 1.19 x </a:t>
            </a:r>
            <a:r>
              <a:rPr lang="en-US" dirty="0" err="1">
                <a:solidFill>
                  <a:srgbClr val="B05800"/>
                </a:solidFill>
                <a:effectLst>
                  <a:outerShdw blurRad="38100" dist="38100" dir="2700000" algn="tl">
                    <a:srgbClr val="C0C0C0"/>
                  </a:outerShdw>
                </a:effectLst>
                <a:latin typeface="Arial" charset="0"/>
                <a:cs typeface="Arial" charset="0"/>
              </a:rPr>
              <a:t>fck</a:t>
            </a:r>
            <a:r>
              <a:rPr lang="en-US" dirty="0">
                <a:solidFill>
                  <a:srgbClr val="B05800"/>
                </a:solidFill>
                <a:effectLst>
                  <a:outerShdw blurRad="38100" dist="38100" dir="2700000" algn="tl">
                    <a:srgbClr val="C0C0C0"/>
                  </a:outerShdw>
                </a:effectLst>
                <a:latin typeface="Arial" charset="0"/>
                <a:cs typeface="Arial" charset="0"/>
              </a:rPr>
              <a:t> x b x (t + r + x/2)  = [1.19 x 204 x 30 x (0.7 + 0.85 + 2.685/2)]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			       = 21052 </a:t>
            </a:r>
            <a:r>
              <a:rPr lang="en-US" dirty="0" err="1">
                <a:solidFill>
                  <a:srgbClr val="B05800"/>
                </a:solidFill>
                <a:effectLst>
                  <a:outerShdw blurRad="38100" dist="38100" dir="2700000" algn="tl">
                    <a:srgbClr val="C0C0C0"/>
                  </a:outerShdw>
                </a:effectLst>
                <a:latin typeface="Arial" charset="0"/>
                <a:cs typeface="Arial" charset="0"/>
              </a:rPr>
              <a:t>kG</a:t>
            </a:r>
            <a:endParaRPr lang="en-US" dirty="0">
              <a:solidFill>
                <a:srgbClr val="B05800"/>
              </a:solidFill>
              <a:effectLst>
                <a:outerShdw blurRad="38100" dist="38100" dir="2700000" algn="tl">
                  <a:srgbClr val="C0C0C0"/>
                </a:outerShdw>
              </a:effectLst>
              <a:latin typeface="Arial" charset="0"/>
              <a:cs typeface="Arial" charset="0"/>
            </a:endParaRPr>
          </a:p>
          <a:p>
            <a:pPr>
              <a:lnSpc>
                <a:spcPct val="150000"/>
              </a:lnSpc>
              <a:defRPr/>
            </a:pPr>
            <a:r>
              <a:rPr lang="en-US" dirty="0">
                <a:solidFill>
                  <a:srgbClr val="B05800"/>
                </a:solidFill>
                <a:effectLst>
                  <a:outerShdw blurRad="38100" dist="38100" dir="2700000" algn="tl">
                    <a:srgbClr val="C0C0C0"/>
                  </a:outerShdw>
                </a:effectLst>
                <a:latin typeface="Arial" charset="0"/>
                <a:cs typeface="Arial" charset="0"/>
              </a:rPr>
              <a:t>Total cleat strength for 4 nos. of cleats = 21052 x 4 = 84208 </a:t>
            </a:r>
            <a:r>
              <a:rPr lang="en-US" dirty="0" err="1">
                <a:solidFill>
                  <a:srgbClr val="B05800"/>
                </a:solidFill>
                <a:effectLst>
                  <a:outerShdw blurRad="38100" dist="38100" dir="2700000" algn="tl">
                    <a:srgbClr val="C0C0C0"/>
                  </a:outerShdw>
                </a:effectLst>
                <a:latin typeface="Arial" charset="0"/>
                <a:cs typeface="Arial" charset="0"/>
              </a:rPr>
              <a:t>kG</a:t>
            </a:r>
            <a:r>
              <a:rPr lang="en-US" dirty="0">
                <a:solidFill>
                  <a:srgbClr val="B05800"/>
                </a:solidFill>
                <a:effectLst>
                  <a:outerShdw blurRad="38100" dist="38100" dir="2700000" algn="tl">
                    <a:srgbClr val="C0C0C0"/>
                  </a:outerShdw>
                </a:effectLst>
                <a:latin typeface="Arial" charset="0"/>
                <a:cs typeface="Arial" charset="0"/>
              </a:rPr>
              <a:t>  &gt; Compression/tension force for cleat design, hence </a:t>
            </a:r>
            <a:r>
              <a:rPr lang="en-US" b="1" dirty="0">
                <a:solidFill>
                  <a:srgbClr val="B05800"/>
                </a:solidFill>
                <a:effectLst>
                  <a:outerShdw blurRad="38100" dist="38100" dir="2700000" algn="tl">
                    <a:srgbClr val="C0C0C0"/>
                  </a:outerShdw>
                </a:effectLst>
                <a:latin typeface="Arial" charset="0"/>
                <a:cs typeface="Arial" charset="0"/>
              </a:rPr>
              <a:t>OK</a:t>
            </a:r>
            <a:r>
              <a:rPr lang="en-US" dirty="0">
                <a:solidFill>
                  <a:srgbClr val="B05800"/>
                </a:solidFill>
                <a:effectLst>
                  <a:outerShdw blurRad="38100" dist="38100" dir="2700000" algn="tl">
                    <a:srgbClr val="C0C0C0"/>
                  </a:outerShdw>
                </a:effectLst>
                <a:latin typeface="Arial" charset="0"/>
                <a:cs typeface="Arial" charset="0"/>
              </a:rPr>
              <a:t>.</a:t>
            </a:r>
          </a:p>
          <a:p>
            <a:pPr>
              <a:lnSpc>
                <a:spcPct val="150000"/>
              </a:lnSpc>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a:t>
            </a:r>
          </a:p>
          <a:p>
            <a:pPr>
              <a:defRPr/>
            </a:pPr>
            <a:endParaRPr lang="en-US" dirty="0">
              <a:solidFill>
                <a:srgbClr val="B05800"/>
              </a:solidFill>
              <a:effectLst>
                <a:outerShdw blurRad="38100" dist="38100" dir="2700000" algn="tl">
                  <a:srgbClr val="C0C0C0"/>
                </a:outerShdw>
              </a:effectLst>
              <a:latin typeface="Arial" charset="0"/>
              <a:cs typeface="Arial" charset="0"/>
            </a:endParaRPr>
          </a:p>
          <a:p>
            <a:pPr>
              <a:defRPr/>
            </a:pPr>
            <a:r>
              <a:rPr lang="en-US" dirty="0">
                <a:solidFill>
                  <a:srgbClr val="B05800"/>
                </a:solidFill>
                <a:effectLst>
                  <a:outerShdw blurRad="38100" dist="38100" dir="2700000" algn="tl">
                    <a:srgbClr val="C0C0C0"/>
                  </a:outerShdw>
                </a:effectLst>
                <a:latin typeface="Arial" charset="0"/>
                <a:cs typeface="Arial" charset="0"/>
              </a:rPr>
              <a:t>.</a:t>
            </a:r>
          </a:p>
        </p:txBody>
      </p:sp>
      <p:graphicFrame>
        <p:nvGraphicFramePr>
          <p:cNvPr id="3074" name="Object 2">
            <a:extLst>
              <a:ext uri="{FF2B5EF4-FFF2-40B4-BE49-F238E27FC236}">
                <a16:creationId xmlns:a16="http://schemas.microsoft.com/office/drawing/2014/main" id="{72F3BCF1-D6B0-0C47-B6F7-32F8EBFB862D}"/>
              </a:ext>
            </a:extLst>
          </p:cNvPr>
          <p:cNvGraphicFramePr>
            <a:graphicFrameLocks noChangeAspect="1"/>
          </p:cNvGraphicFramePr>
          <p:nvPr/>
        </p:nvGraphicFramePr>
        <p:xfrm>
          <a:off x="1524000" y="3962400"/>
          <a:ext cx="876300" cy="673100"/>
        </p:xfrm>
        <a:graphic>
          <a:graphicData uri="http://schemas.openxmlformats.org/presentationml/2006/ole">
            <mc:AlternateContent xmlns:mc="http://schemas.openxmlformats.org/markup-compatibility/2006">
              <mc:Choice xmlns:v="urn:schemas-microsoft-com:vml" Requires="v">
                <p:oleObj spid="_x0000_s3073" name="Equation" r:id="rId4" imgW="876240" imgH="672840" progId="Equation.3">
                  <p:embed/>
                </p:oleObj>
              </mc:Choice>
              <mc:Fallback>
                <p:oleObj name="Equation" r:id="rId4" imgW="876240" imgH="672840" progId="Equation.3">
                  <p:embed/>
                  <p:pic>
                    <p:nvPicPr>
                      <p:cNvPr id="3074" name="Object 2">
                        <a:extLst>
                          <a:ext uri="{FF2B5EF4-FFF2-40B4-BE49-F238E27FC236}">
                            <a16:creationId xmlns:a16="http://schemas.microsoft.com/office/drawing/2014/main" id="{72F3BCF1-D6B0-0C47-B6F7-32F8EBFB8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62400"/>
                        <a:ext cx="8763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87E20178-01F5-2AF8-EBCD-4A57CC4AEBF0}"/>
              </a:ext>
            </a:extLst>
          </p:cNvPr>
          <p:cNvGraphicFramePr>
            <a:graphicFrameLocks noChangeAspect="1"/>
          </p:cNvGraphicFramePr>
          <p:nvPr/>
        </p:nvGraphicFramePr>
        <p:xfrm>
          <a:off x="3352800" y="4038600"/>
          <a:ext cx="952500" cy="596900"/>
        </p:xfrm>
        <a:graphic>
          <a:graphicData uri="http://schemas.openxmlformats.org/presentationml/2006/ole">
            <mc:AlternateContent xmlns:mc="http://schemas.openxmlformats.org/markup-compatibility/2006">
              <mc:Choice xmlns:v="urn:schemas-microsoft-com:vml" Requires="v">
                <p:oleObj spid="_x0000_s3074" name="Equation" r:id="rId6" imgW="952200" imgH="596880" progId="Equation.3">
                  <p:embed/>
                </p:oleObj>
              </mc:Choice>
              <mc:Fallback>
                <p:oleObj name="Equation" r:id="rId6" imgW="952200" imgH="596880" progId="Equation.3">
                  <p:embed/>
                  <p:pic>
                    <p:nvPicPr>
                      <p:cNvPr id="3075" name="Object 3">
                        <a:extLst>
                          <a:ext uri="{FF2B5EF4-FFF2-40B4-BE49-F238E27FC236}">
                            <a16:creationId xmlns:a16="http://schemas.microsoft.com/office/drawing/2014/main" id="{87E20178-01F5-2AF8-EBCD-4A57CC4AE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038600"/>
                        <a:ext cx="9525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FED165B-6A41-A9B8-414C-5D55AA853AD5}"/>
              </a:ext>
            </a:extLst>
          </p:cNvPr>
          <p:cNvSpPr>
            <a:spLocks noGrp="1" noChangeArrowheads="1"/>
          </p:cNvSpPr>
          <p:nvPr>
            <p:ph type="title"/>
          </p:nvPr>
        </p:nvSpPr>
        <p:spPr>
          <a:xfrm>
            <a:off x="1219200" y="274638"/>
            <a:ext cx="7467600" cy="715962"/>
          </a:xfrm>
        </p:spPr>
        <p:txBody>
          <a:bodyPr/>
          <a:lstStyle/>
          <a:p>
            <a:pPr eaLnBrk="1" hangingPunct="1">
              <a:defRPr/>
            </a:pPr>
            <a:r>
              <a:rPr lang="en-US" b="1" dirty="0">
                <a:solidFill>
                  <a:srgbClr val="B05800"/>
                </a:solidFill>
                <a:effectLst>
                  <a:outerShdw blurRad="38100" dist="38100" dir="2700000" algn="tl">
                    <a:srgbClr val="C0C0C0"/>
                  </a:outerShdw>
                </a:effectLst>
              </a:rPr>
              <a:t> </a:t>
            </a:r>
            <a:r>
              <a:rPr lang="en-US" sz="2600" b="1" dirty="0">
                <a:solidFill>
                  <a:srgbClr val="B05800"/>
                </a:solidFill>
                <a:effectLst>
                  <a:outerShdw blurRad="38100" dist="38100" dir="2700000" algn="tl">
                    <a:srgbClr val="C0C0C0"/>
                  </a:outerShdw>
                </a:effectLst>
              </a:rPr>
              <a:t>Different Parts of Stub</a:t>
            </a:r>
          </a:p>
        </p:txBody>
      </p:sp>
      <p:sp>
        <p:nvSpPr>
          <p:cNvPr id="104451" name="Rectangle 3">
            <a:extLst>
              <a:ext uri="{FF2B5EF4-FFF2-40B4-BE49-F238E27FC236}">
                <a16:creationId xmlns:a16="http://schemas.microsoft.com/office/drawing/2014/main" id="{509E825B-BFBB-7D05-D1D7-0897C6A67CC8}"/>
              </a:ext>
            </a:extLst>
          </p:cNvPr>
          <p:cNvSpPr>
            <a:spLocks noGrp="1" noChangeArrowheads="1"/>
          </p:cNvSpPr>
          <p:nvPr>
            <p:ph type="body" sz="half" idx="1"/>
          </p:nvPr>
        </p:nvSpPr>
        <p:spPr>
          <a:xfrm>
            <a:off x="457200" y="1600200"/>
            <a:ext cx="4038600" cy="2743200"/>
          </a:xfrm>
        </p:spPr>
        <p:txBody>
          <a:bodyPr/>
          <a:lstStyle/>
          <a:p>
            <a:pPr marL="609600" indent="-609600" eaLnBrk="1" hangingPunct="1">
              <a:buFont typeface="Wingdings" panose="05000000000000000000" pitchFamily="2" charset="2"/>
              <a:buNone/>
              <a:defRPr/>
            </a:pPr>
            <a:r>
              <a:rPr lang="en-GB" sz="2000" b="1" dirty="0">
                <a:solidFill>
                  <a:srgbClr val="000000"/>
                </a:solidFill>
                <a:effectLst>
                  <a:outerShdw blurRad="38100" dist="38100" dir="2700000" algn="tl">
                    <a:srgbClr val="C0C0C0"/>
                  </a:outerShdw>
                </a:effectLst>
                <a:cs typeface="Arial" charset="0"/>
              </a:rPr>
              <a:t> Stub consists of the following parts:</a:t>
            </a:r>
          </a:p>
          <a:p>
            <a:pPr marL="609600" indent="-609600" eaLnBrk="1" hangingPunct="1">
              <a:buFont typeface="Wingdings" panose="05000000000000000000" pitchFamily="2" charset="2"/>
              <a:buNone/>
              <a:defRPr/>
            </a:pPr>
            <a:endParaRPr lang="en-GB" sz="2000" b="1" dirty="0">
              <a:solidFill>
                <a:srgbClr val="0000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r>
              <a:rPr lang="en-GB" sz="2000" b="1" dirty="0">
                <a:solidFill>
                  <a:srgbClr val="B05800"/>
                </a:solidFill>
                <a:effectLst>
                  <a:outerShdw blurRad="38100" dist="38100" dir="2700000" algn="tl">
                    <a:srgbClr val="C0C0C0"/>
                  </a:outerShdw>
                </a:effectLst>
                <a:cs typeface="Arial" charset="0"/>
              </a:rPr>
              <a:t>1. Stub Angle,</a:t>
            </a:r>
          </a:p>
          <a:p>
            <a:pPr marL="609600" indent="-609600" eaLnBrk="1" hangingPunct="1">
              <a:buFont typeface="Wingdings" panose="05000000000000000000" pitchFamily="2" charset="2"/>
              <a:buNone/>
              <a:defRPr/>
            </a:pPr>
            <a:r>
              <a:rPr lang="en-GB" sz="2000" b="1" dirty="0">
                <a:solidFill>
                  <a:srgbClr val="B05800"/>
                </a:solidFill>
                <a:effectLst>
                  <a:outerShdw blurRad="38100" dist="38100" dir="2700000" algn="tl">
                    <a:srgbClr val="C0C0C0"/>
                  </a:outerShdw>
                </a:effectLst>
                <a:cs typeface="Arial" charset="0"/>
              </a:rPr>
              <a:t>2. Bearing Cleats,</a:t>
            </a:r>
          </a:p>
          <a:p>
            <a:pPr marL="609600" indent="-609600" eaLnBrk="1" hangingPunct="1">
              <a:buFont typeface="Wingdings" panose="05000000000000000000" pitchFamily="2" charset="2"/>
              <a:buNone/>
              <a:defRPr/>
            </a:pPr>
            <a:r>
              <a:rPr lang="en-GB" sz="2000" b="1" dirty="0">
                <a:solidFill>
                  <a:srgbClr val="B05800"/>
                </a:solidFill>
                <a:effectLst>
                  <a:outerShdw blurRad="38100" dist="38100" dir="2700000" algn="tl">
                    <a:srgbClr val="C0C0C0"/>
                  </a:outerShdw>
                </a:effectLst>
                <a:cs typeface="Arial" charset="0"/>
              </a:rPr>
              <a:t>3. Cleats at the unsupported portion of stub angle.</a:t>
            </a:r>
          </a:p>
          <a:p>
            <a:pPr marL="609600" indent="-609600" eaLnBrk="1" hangingPunct="1">
              <a:buFont typeface="Wingdings" panose="05000000000000000000" pitchFamily="2" charset="2"/>
              <a:buNone/>
              <a:defRPr/>
            </a:pPr>
            <a:endParaRPr lang="en-GB" sz="2200" b="1" dirty="0">
              <a:solidFill>
                <a:srgbClr val="B058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endParaRPr lang="en-GB" sz="2200" b="1" dirty="0">
              <a:solidFill>
                <a:srgbClr val="B058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endParaRPr lang="en-GB" sz="2000" b="1" dirty="0">
              <a:solidFill>
                <a:srgbClr val="0000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endParaRPr lang="en-GB" sz="2000" b="1" dirty="0">
              <a:solidFill>
                <a:srgbClr val="0000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endParaRPr lang="en-US" sz="2400" b="1" dirty="0">
              <a:solidFill>
                <a:srgbClr val="B058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endParaRPr lang="en-US" sz="2400" b="1" dirty="0">
              <a:solidFill>
                <a:srgbClr val="B05800"/>
              </a:solidFill>
              <a:effectLst>
                <a:outerShdw blurRad="38100" dist="38100" dir="2700000" algn="tl">
                  <a:srgbClr val="C0C0C0"/>
                </a:outerShdw>
              </a:effectLst>
              <a:cs typeface="Arial" charset="0"/>
            </a:endParaRPr>
          </a:p>
          <a:p>
            <a:pPr marL="609600" indent="-609600" eaLnBrk="1" hangingPunct="1">
              <a:buFont typeface="Wingdings" panose="05000000000000000000" pitchFamily="2" charset="2"/>
              <a:buNone/>
              <a:defRPr/>
            </a:pPr>
            <a:endParaRPr lang="en-US" sz="1400" b="1" dirty="0">
              <a:solidFill>
                <a:srgbClr val="B05800"/>
              </a:solidFill>
              <a:effectLst>
                <a:outerShdw blurRad="38100" dist="38100" dir="2700000" algn="tl">
                  <a:srgbClr val="C0C0C0"/>
                </a:outerShdw>
              </a:effectLst>
              <a:cs typeface="Arial" charset="0"/>
            </a:endParaRPr>
          </a:p>
        </p:txBody>
      </p:sp>
      <p:grpSp>
        <p:nvGrpSpPr>
          <p:cNvPr id="1029" name="Group 4">
            <a:extLst>
              <a:ext uri="{FF2B5EF4-FFF2-40B4-BE49-F238E27FC236}">
                <a16:creationId xmlns:a16="http://schemas.microsoft.com/office/drawing/2014/main" id="{6EB8F87A-9081-7616-D126-B2E51AAAB200}"/>
              </a:ext>
            </a:extLst>
          </p:cNvPr>
          <p:cNvGrpSpPr>
            <a:grpSpLocks/>
          </p:cNvGrpSpPr>
          <p:nvPr/>
        </p:nvGrpSpPr>
        <p:grpSpPr bwMode="auto">
          <a:xfrm>
            <a:off x="7974013" y="258763"/>
            <a:ext cx="1219200" cy="762000"/>
            <a:chOff x="4416" y="288"/>
            <a:chExt cx="1056" cy="480"/>
          </a:xfrm>
        </p:grpSpPr>
        <p:sp>
          <p:nvSpPr>
            <p:cNvPr id="376837" name="Rectangle 5">
              <a:extLst>
                <a:ext uri="{FF2B5EF4-FFF2-40B4-BE49-F238E27FC236}">
                  <a16:creationId xmlns:a16="http://schemas.microsoft.com/office/drawing/2014/main" id="{7522B14B-F9E2-D434-25BE-986CE9DC3EDA}"/>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A0BF46E5-433C-39E1-5B97-61FA3C2D05B4}"/>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B69FD721-AF51-3E31-5CC9-BB8AF612C62B}"/>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F14752E5-A4A4-32AA-ECE5-52EB3182142F}"/>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693FA695-827D-CD33-F1EC-2416462A16AD}"/>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5486E757-B95B-B6EF-AA9C-F931BEF62481}"/>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B6DAED01-3A68-1B34-61D5-BAB328189271}"/>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66FBC8C5-6828-A963-9C1B-D1AC14A04D20}"/>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B0018D30-CD44-D383-C29F-B4506CFB7F9E}"/>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746E4A3E-D083-D3F2-1341-D7CAC65137F4}"/>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83A7F19F-23F4-3136-523D-5F0CC2C399D7}"/>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7CCF8BA9-4000-BD64-6BCA-C04D8C30BE13}"/>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700B1340-2818-DF92-DAB4-773CF790A591}"/>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8C96D248-C4CD-FE4E-E53A-0CBD775643E3}"/>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58D57478-C529-A726-460D-109E5FB6AB8C}"/>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BA70405F-BEDB-2C40-AF8F-4867B8F669FE}"/>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740117F9-9B5B-3A22-532B-5A6B266381F2}"/>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8D86C9DD-5127-B34A-6BA7-EDC314AFD250}"/>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1CBF4173-475E-9D38-FD45-0C10570749A6}"/>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7CE05AFA-9478-7C78-2676-2B679077A598}"/>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86CA366F-C5C8-40FE-A44B-5D1B8D3A6A0B}"/>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91C973B3-247A-25C9-79DD-33B8F6BFEDE9}"/>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7D588FBC-E686-DCB5-8A51-C08A8AB25D01}"/>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331DF36B-FB3A-0C9F-47BB-B8E1CC55FA23}"/>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C173E8A9-4E39-8281-475E-25516EA16479}"/>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2D4B1BAC-E891-F793-586E-5567518C5FD5}"/>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C905FF37-B85E-BF24-1899-549E2BC8E311}"/>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2C8AA796-0C68-27DB-E240-007233D78463}"/>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1030" name="Rectangle 33">
            <a:extLst>
              <a:ext uri="{FF2B5EF4-FFF2-40B4-BE49-F238E27FC236}">
                <a16:creationId xmlns:a16="http://schemas.microsoft.com/office/drawing/2014/main" id="{B5C8BF9D-EA92-594E-FFE1-83808CC992E2}"/>
              </a:ext>
            </a:extLst>
          </p:cNvPr>
          <p:cNvSpPr>
            <a:spLocks noChangeArrowheads="1"/>
          </p:cNvSpPr>
          <p:nvPr/>
        </p:nvSpPr>
        <p:spPr bwMode="auto">
          <a:xfrm>
            <a:off x="388938" y="9969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031" name="Picture 34" descr="cpdcl-homepage">
            <a:extLst>
              <a:ext uri="{FF2B5EF4-FFF2-40B4-BE49-F238E27FC236}">
                <a16:creationId xmlns:a16="http://schemas.microsoft.com/office/drawing/2014/main" id="{C4BECF0C-1945-189E-49BE-10A3B3761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276225" y="2587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35">
            <a:extLst>
              <a:ext uri="{FF2B5EF4-FFF2-40B4-BE49-F238E27FC236}">
                <a16:creationId xmlns:a16="http://schemas.microsoft.com/office/drawing/2014/main" id="{B4031566-F1D1-2ACA-135D-1AC7456979B2}"/>
              </a:ext>
            </a:extLst>
          </p:cNvPr>
          <p:cNvGraphicFramePr>
            <a:graphicFrameLocks noGrp="1" noChangeAspect="1"/>
          </p:cNvGraphicFramePr>
          <p:nvPr>
            <p:ph sz="half" idx="2"/>
          </p:nvPr>
        </p:nvGraphicFramePr>
        <p:xfrm>
          <a:off x="4767263" y="990600"/>
          <a:ext cx="3930650" cy="5562600"/>
        </p:xfrm>
        <a:graphic>
          <a:graphicData uri="http://schemas.openxmlformats.org/presentationml/2006/ole">
            <mc:AlternateContent xmlns:mc="http://schemas.openxmlformats.org/markup-compatibility/2006">
              <mc:Choice xmlns:v="urn:schemas-microsoft-com:vml" Requires="v">
                <p:oleObj spid="_x0000_s1025" name="Acrobat Document" r:id="rId4" imgW="0" imgH="0" progId="AcroExch.Document.7">
                  <p:embed/>
                </p:oleObj>
              </mc:Choice>
              <mc:Fallback>
                <p:oleObj name="Acrobat Document" r:id="rId4" imgW="0" imgH="0" progId="AcroExch.Document.7">
                  <p:embed/>
                  <p:pic>
                    <p:nvPicPr>
                      <p:cNvPr id="1026" name="Object 35">
                        <a:extLst>
                          <a:ext uri="{FF2B5EF4-FFF2-40B4-BE49-F238E27FC236}">
                            <a16:creationId xmlns:a16="http://schemas.microsoft.com/office/drawing/2014/main" id="{B4031566-F1D1-2ACA-135D-1AC745697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63" y="990600"/>
                        <a:ext cx="393065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a:extLst>
              <a:ext uri="{FF2B5EF4-FFF2-40B4-BE49-F238E27FC236}">
                <a16:creationId xmlns:a16="http://schemas.microsoft.com/office/drawing/2014/main" id="{2E712353-AEFA-EF14-1906-FEE548C509B9}"/>
              </a:ext>
            </a:extLst>
          </p:cNvPr>
          <p:cNvSpPr txBox="1">
            <a:spLocks noChangeArrowheads="1"/>
          </p:cNvSpPr>
          <p:nvPr/>
        </p:nvSpPr>
        <p:spPr bwMode="auto">
          <a:xfrm>
            <a:off x="838200" y="1079500"/>
            <a:ext cx="7543800" cy="2374900"/>
          </a:xfrm>
          <a:prstGeom prst="rect">
            <a:avLst/>
          </a:prstGeom>
          <a:noFill/>
          <a:ln w="9525">
            <a:noFill/>
            <a:round/>
            <a:headEnd/>
            <a:tailEnd/>
          </a:ln>
          <a:effectLst/>
        </p:spPr>
        <p:txBody>
          <a:bodyPr lIns="90000" tIns="46800" rIns="90000" bIns="46800">
            <a:spAutoFit/>
          </a:bodyPr>
          <a:lstStyle/>
          <a:p>
            <a:pPr algn="ctr" defTabSz="457200" eaLnBrk="1" hangingPunct="1">
              <a:buClr>
                <a:srgbClr val="A844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rgbClr val="A84400"/>
                </a:solidFill>
                <a:effectLst>
                  <a:outerShdw blurRad="38100" dist="38100" dir="2700000" algn="tl">
                    <a:srgbClr val="C0C0C0"/>
                  </a:outerShdw>
                </a:effectLst>
                <a:latin typeface="Arial" charset="0"/>
                <a:cs typeface="Arial" charset="0"/>
              </a:rPr>
              <a:t>Stub setting / Template fixing</a:t>
            </a:r>
          </a:p>
          <a:p>
            <a:pPr algn="just"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400" b="1" dirty="0">
              <a:solidFill>
                <a:srgbClr val="000000"/>
              </a:solidFill>
              <a:effectLst>
                <a:outerShdw blurRad="38100" dist="38100" dir="2700000" algn="tl">
                  <a:srgbClr val="C0C0C0"/>
                </a:outerShdw>
              </a:effectLst>
              <a:latin typeface="Arial" charset="0"/>
              <a:cs typeface="Arial" charset="0"/>
            </a:endParaRPr>
          </a:p>
          <a:p>
            <a:pPr algn="just"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400" b="1" dirty="0">
              <a:solidFill>
                <a:srgbClr val="000000"/>
              </a:solidFill>
              <a:effectLst>
                <a:outerShdw blurRad="38100" dist="38100" dir="2700000" algn="tl">
                  <a:srgbClr val="C0C0C0"/>
                </a:outerShdw>
              </a:effectLst>
              <a:latin typeface="Arial" charset="0"/>
              <a:cs typeface="Arial" charset="0"/>
            </a:endParaRPr>
          </a:p>
          <a:p>
            <a:pPr algn="just"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000000"/>
                </a:solidFill>
                <a:effectLst>
                  <a:outerShdw blurRad="38100" dist="38100" dir="2700000" algn="tl">
                    <a:srgbClr val="C0C0C0"/>
                  </a:outerShdw>
                </a:effectLst>
                <a:latin typeface="Arial" charset="0"/>
                <a:cs typeface="Arial" charset="0"/>
              </a:rPr>
              <a:t>Stub should be set in the manner so that distance between stubs, their alignment and slope are as per design and drawing. To achieve the following methods are generally followed:</a:t>
            </a:r>
          </a:p>
        </p:txBody>
      </p:sp>
      <p:sp>
        <p:nvSpPr>
          <p:cNvPr id="376835" name="Text Box 3">
            <a:extLst>
              <a:ext uri="{FF2B5EF4-FFF2-40B4-BE49-F238E27FC236}">
                <a16:creationId xmlns:a16="http://schemas.microsoft.com/office/drawing/2014/main" id="{6CA11353-DCDB-5B7B-8DF2-F4FF7B6F44A6}"/>
              </a:ext>
            </a:extLst>
          </p:cNvPr>
          <p:cNvSpPr txBox="1">
            <a:spLocks noChangeArrowheads="1"/>
          </p:cNvSpPr>
          <p:nvPr/>
        </p:nvSpPr>
        <p:spPr bwMode="auto">
          <a:xfrm>
            <a:off x="609600" y="3733800"/>
            <a:ext cx="7543800" cy="1066800"/>
          </a:xfrm>
          <a:prstGeom prst="rect">
            <a:avLst/>
          </a:prstGeom>
          <a:noFill/>
          <a:ln w="9525">
            <a:noFill/>
            <a:round/>
            <a:headEnd/>
            <a:tailEnd/>
          </a:ln>
          <a:effectLst/>
        </p:spPr>
        <p:txBody>
          <a:bodyPr lIns="90000" tIns="46800" rIns="90000" bIns="46800">
            <a:spAutoFit/>
          </a:bodyPr>
          <a:lstStyle/>
          <a:p>
            <a:pPr marL="914400" indent="-914400" algn="just" defTabSz="457200" eaLnBrk="1" hangingPunct="1">
              <a:buClr>
                <a:srgbClr val="B05800"/>
              </a:buClr>
              <a:buSzPct val="100000"/>
              <a:buFont typeface="Arial" charset="0"/>
              <a:buNone/>
              <a:tabLst>
                <a:tab pos="4572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B05800"/>
                </a:solidFill>
                <a:effectLst>
                  <a:outerShdw blurRad="38100" dist="38100" dir="2700000" algn="tl">
                    <a:srgbClr val="C0C0C0"/>
                  </a:outerShdw>
                </a:effectLst>
                <a:latin typeface="Arial" charset="0"/>
                <a:cs typeface="Arial" charset="0"/>
              </a:rPr>
              <a:t>	1. 	A combined stub setting template.</a:t>
            </a:r>
          </a:p>
          <a:p>
            <a:pPr marL="914400" indent="-914400" algn="just" defTabSz="457200" eaLnBrk="1" hangingPunct="1">
              <a:buClr>
                <a:srgbClr val="B05800"/>
              </a:buClr>
              <a:buSzPct val="100000"/>
              <a:buFont typeface="Arial" charset="0"/>
              <a:buNone/>
              <a:tabLst>
                <a:tab pos="457200" algn="l"/>
                <a:tab pos="1828800" algn="l"/>
                <a:tab pos="2743200" algn="l"/>
                <a:tab pos="3657600" algn="l"/>
                <a:tab pos="4572000" algn="l"/>
                <a:tab pos="5486400" algn="l"/>
                <a:tab pos="6400800" algn="l"/>
                <a:tab pos="7315200" algn="l"/>
                <a:tab pos="8229600" algn="l"/>
                <a:tab pos="9144000" algn="l"/>
                <a:tab pos="10058400" algn="l"/>
              </a:tabLst>
              <a:defRPr/>
            </a:pPr>
            <a:endParaRPr lang="en-GB" sz="1600" b="1" dirty="0">
              <a:solidFill>
                <a:srgbClr val="B05800"/>
              </a:solidFill>
              <a:effectLst>
                <a:outerShdw blurRad="38100" dist="38100" dir="2700000" algn="tl">
                  <a:srgbClr val="C0C0C0"/>
                </a:outerShdw>
              </a:effectLst>
              <a:latin typeface="Arial" charset="0"/>
              <a:cs typeface="Arial" charset="0"/>
            </a:endParaRPr>
          </a:p>
          <a:p>
            <a:pPr marL="914400" indent="-914400" algn="just" defTabSz="457200" eaLnBrk="1" hangingPunct="1">
              <a:buClr>
                <a:srgbClr val="B05800"/>
              </a:buClr>
              <a:buSzPct val="100000"/>
              <a:buFont typeface="Arial" charset="0"/>
              <a:buNone/>
              <a:tabLst>
                <a:tab pos="4572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B05800"/>
                </a:solidFill>
                <a:effectLst>
                  <a:outerShdw blurRad="38100" dist="38100" dir="2700000" algn="tl">
                    <a:srgbClr val="C0C0C0"/>
                  </a:outerShdw>
                </a:effectLst>
                <a:latin typeface="Arial" charset="0"/>
                <a:cs typeface="Arial" charset="0"/>
              </a:rPr>
              <a:t>	2.	Prop setting template.</a:t>
            </a:r>
          </a:p>
        </p:txBody>
      </p:sp>
      <p:grpSp>
        <p:nvGrpSpPr>
          <p:cNvPr id="8196" name="Group 4">
            <a:extLst>
              <a:ext uri="{FF2B5EF4-FFF2-40B4-BE49-F238E27FC236}">
                <a16:creationId xmlns:a16="http://schemas.microsoft.com/office/drawing/2014/main" id="{C1EA5CF1-A2CA-CA5D-B13B-C4D4B20C90C1}"/>
              </a:ext>
            </a:extLst>
          </p:cNvPr>
          <p:cNvGrpSpPr>
            <a:grpSpLocks/>
          </p:cNvGrpSpPr>
          <p:nvPr/>
        </p:nvGrpSpPr>
        <p:grpSpPr bwMode="auto">
          <a:xfrm>
            <a:off x="7821613" y="106363"/>
            <a:ext cx="1219200" cy="762000"/>
            <a:chOff x="4416" y="288"/>
            <a:chExt cx="1056" cy="480"/>
          </a:xfrm>
        </p:grpSpPr>
        <p:sp>
          <p:nvSpPr>
            <p:cNvPr id="376837" name="Rectangle 5">
              <a:extLst>
                <a:ext uri="{FF2B5EF4-FFF2-40B4-BE49-F238E27FC236}">
                  <a16:creationId xmlns:a16="http://schemas.microsoft.com/office/drawing/2014/main" id="{80F4249F-B675-46C7-98E8-3658A31F355C}"/>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8" name="Rectangle 6">
              <a:extLst>
                <a:ext uri="{FF2B5EF4-FFF2-40B4-BE49-F238E27FC236}">
                  <a16:creationId xmlns:a16="http://schemas.microsoft.com/office/drawing/2014/main" id="{E587A909-170B-D2F8-314B-52FEC78D8409}"/>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39" name="Rectangle 7">
              <a:extLst>
                <a:ext uri="{FF2B5EF4-FFF2-40B4-BE49-F238E27FC236}">
                  <a16:creationId xmlns:a16="http://schemas.microsoft.com/office/drawing/2014/main" id="{813BE710-B8CE-D83E-A820-56CAD72583E2}"/>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0" name="Rectangle 8">
              <a:extLst>
                <a:ext uri="{FF2B5EF4-FFF2-40B4-BE49-F238E27FC236}">
                  <a16:creationId xmlns:a16="http://schemas.microsoft.com/office/drawing/2014/main" id="{1F30B642-D080-69BC-1CB6-4CC59F9783B8}"/>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1" name="Rectangle 9">
              <a:extLst>
                <a:ext uri="{FF2B5EF4-FFF2-40B4-BE49-F238E27FC236}">
                  <a16:creationId xmlns:a16="http://schemas.microsoft.com/office/drawing/2014/main" id="{14C86AF6-ECD2-BE1C-CC6D-0A32F54577D3}"/>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2" name="Rectangle 10">
              <a:extLst>
                <a:ext uri="{FF2B5EF4-FFF2-40B4-BE49-F238E27FC236}">
                  <a16:creationId xmlns:a16="http://schemas.microsoft.com/office/drawing/2014/main" id="{D0B11562-3CA5-2FE0-6944-4C3AE6BA35AE}"/>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3" name="Rectangle 11">
              <a:extLst>
                <a:ext uri="{FF2B5EF4-FFF2-40B4-BE49-F238E27FC236}">
                  <a16:creationId xmlns:a16="http://schemas.microsoft.com/office/drawing/2014/main" id="{4F4ADE69-D9E3-88D4-9061-8E6F24DBEC88}"/>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4" name="Rectangle 12">
              <a:extLst>
                <a:ext uri="{FF2B5EF4-FFF2-40B4-BE49-F238E27FC236}">
                  <a16:creationId xmlns:a16="http://schemas.microsoft.com/office/drawing/2014/main" id="{E52838B7-3281-BD36-BF13-0804397995B2}"/>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5" name="Rectangle 13">
              <a:extLst>
                <a:ext uri="{FF2B5EF4-FFF2-40B4-BE49-F238E27FC236}">
                  <a16:creationId xmlns:a16="http://schemas.microsoft.com/office/drawing/2014/main" id="{48F981D3-8AA8-0EF4-D076-F0E5699B055F}"/>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6" name="Rectangle 14">
              <a:extLst>
                <a:ext uri="{FF2B5EF4-FFF2-40B4-BE49-F238E27FC236}">
                  <a16:creationId xmlns:a16="http://schemas.microsoft.com/office/drawing/2014/main" id="{C8637A11-1544-0F4B-0A49-BBA63E7CBB79}"/>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7" name="Rectangle 15">
              <a:extLst>
                <a:ext uri="{FF2B5EF4-FFF2-40B4-BE49-F238E27FC236}">
                  <a16:creationId xmlns:a16="http://schemas.microsoft.com/office/drawing/2014/main" id="{94B5FE03-E915-C13D-6C6C-C11EADDF5E12}"/>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8" name="Rectangle 16">
              <a:extLst>
                <a:ext uri="{FF2B5EF4-FFF2-40B4-BE49-F238E27FC236}">
                  <a16:creationId xmlns:a16="http://schemas.microsoft.com/office/drawing/2014/main" id="{39E3FC9B-5C54-0262-D96D-F53FCC7D7363}"/>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49" name="Rectangle 17">
              <a:extLst>
                <a:ext uri="{FF2B5EF4-FFF2-40B4-BE49-F238E27FC236}">
                  <a16:creationId xmlns:a16="http://schemas.microsoft.com/office/drawing/2014/main" id="{B6EE75A8-E121-6E10-AC50-4BBC5345E2E0}"/>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0" name="Rectangle 18">
              <a:extLst>
                <a:ext uri="{FF2B5EF4-FFF2-40B4-BE49-F238E27FC236}">
                  <a16:creationId xmlns:a16="http://schemas.microsoft.com/office/drawing/2014/main" id="{90BF3A9C-EB5D-F34D-A86D-61ADE08F3416}"/>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1" name="Rectangle 19">
              <a:extLst>
                <a:ext uri="{FF2B5EF4-FFF2-40B4-BE49-F238E27FC236}">
                  <a16:creationId xmlns:a16="http://schemas.microsoft.com/office/drawing/2014/main" id="{D3ABC48D-545D-942C-DE25-B44BA1A33708}"/>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2" name="Rectangle 20">
              <a:extLst>
                <a:ext uri="{FF2B5EF4-FFF2-40B4-BE49-F238E27FC236}">
                  <a16:creationId xmlns:a16="http://schemas.microsoft.com/office/drawing/2014/main" id="{AFE5EB1E-2E18-2B1F-7D5E-E426C0BC5FF7}"/>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3" name="Rectangle 21">
              <a:extLst>
                <a:ext uri="{FF2B5EF4-FFF2-40B4-BE49-F238E27FC236}">
                  <a16:creationId xmlns:a16="http://schemas.microsoft.com/office/drawing/2014/main" id="{6F99E4B1-081C-CF38-F69E-62888330FAD1}"/>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4" name="Rectangle 22">
              <a:extLst>
                <a:ext uri="{FF2B5EF4-FFF2-40B4-BE49-F238E27FC236}">
                  <a16:creationId xmlns:a16="http://schemas.microsoft.com/office/drawing/2014/main" id="{CE493C33-F0C9-ADC9-F345-F23FCFE25459}"/>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5" name="Rectangle 23">
              <a:extLst>
                <a:ext uri="{FF2B5EF4-FFF2-40B4-BE49-F238E27FC236}">
                  <a16:creationId xmlns:a16="http://schemas.microsoft.com/office/drawing/2014/main" id="{F35D7442-03EC-2AD8-8FE2-827806DABAB7}"/>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6" name="Rectangle 24">
              <a:extLst>
                <a:ext uri="{FF2B5EF4-FFF2-40B4-BE49-F238E27FC236}">
                  <a16:creationId xmlns:a16="http://schemas.microsoft.com/office/drawing/2014/main" id="{788147D9-D7CC-B168-6150-DD35A9AA4F00}"/>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7" name="Rectangle 25">
              <a:extLst>
                <a:ext uri="{FF2B5EF4-FFF2-40B4-BE49-F238E27FC236}">
                  <a16:creationId xmlns:a16="http://schemas.microsoft.com/office/drawing/2014/main" id="{31F46713-53B9-7A59-EA32-280776773F9E}"/>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8" name="Rectangle 26">
              <a:extLst>
                <a:ext uri="{FF2B5EF4-FFF2-40B4-BE49-F238E27FC236}">
                  <a16:creationId xmlns:a16="http://schemas.microsoft.com/office/drawing/2014/main" id="{6258F768-F0AE-1D67-7933-7E6A35F0E9FC}"/>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59" name="Rectangle 27">
              <a:extLst>
                <a:ext uri="{FF2B5EF4-FFF2-40B4-BE49-F238E27FC236}">
                  <a16:creationId xmlns:a16="http://schemas.microsoft.com/office/drawing/2014/main" id="{8CBD7D34-50ED-5779-F457-FDDF0362497D}"/>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0" name="Rectangle 28">
              <a:extLst>
                <a:ext uri="{FF2B5EF4-FFF2-40B4-BE49-F238E27FC236}">
                  <a16:creationId xmlns:a16="http://schemas.microsoft.com/office/drawing/2014/main" id="{A8CADA08-682B-9BC5-7F8B-9D9FB5454959}"/>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1" name="Rectangle 29">
              <a:extLst>
                <a:ext uri="{FF2B5EF4-FFF2-40B4-BE49-F238E27FC236}">
                  <a16:creationId xmlns:a16="http://schemas.microsoft.com/office/drawing/2014/main" id="{7616656D-FB98-2D69-A0E1-C0DE86F783A7}"/>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2" name="Rectangle 30">
              <a:extLst>
                <a:ext uri="{FF2B5EF4-FFF2-40B4-BE49-F238E27FC236}">
                  <a16:creationId xmlns:a16="http://schemas.microsoft.com/office/drawing/2014/main" id="{6744EC58-E326-3835-1DB9-23294A596E38}"/>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3" name="Rectangle 31">
              <a:extLst>
                <a:ext uri="{FF2B5EF4-FFF2-40B4-BE49-F238E27FC236}">
                  <a16:creationId xmlns:a16="http://schemas.microsoft.com/office/drawing/2014/main" id="{96E40BDC-8CE0-631A-4341-DE38C18CF702}"/>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6864" name="Rectangle 32">
              <a:extLst>
                <a:ext uri="{FF2B5EF4-FFF2-40B4-BE49-F238E27FC236}">
                  <a16:creationId xmlns:a16="http://schemas.microsoft.com/office/drawing/2014/main" id="{8FE73FFE-59BA-305D-82F3-D645B9C67AA1}"/>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8197" name="Rectangle 33">
            <a:extLst>
              <a:ext uri="{FF2B5EF4-FFF2-40B4-BE49-F238E27FC236}">
                <a16:creationId xmlns:a16="http://schemas.microsoft.com/office/drawing/2014/main" id="{0FDB1515-1325-3ED3-CD05-5ED6BC885351}"/>
              </a:ext>
            </a:extLst>
          </p:cNvPr>
          <p:cNvSpPr>
            <a:spLocks noChangeArrowheads="1"/>
          </p:cNvSpPr>
          <p:nvPr/>
        </p:nvSpPr>
        <p:spPr bwMode="auto">
          <a:xfrm>
            <a:off x="236538" y="844550"/>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8198" name="Picture 34" descr="cpdcl-homepage">
            <a:extLst>
              <a:ext uri="{FF2B5EF4-FFF2-40B4-BE49-F238E27FC236}">
                <a16:creationId xmlns:a16="http://schemas.microsoft.com/office/drawing/2014/main" id="{BDB0D2D5-87D1-8025-A11F-295474967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23825" y="1063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BFF"/>
        </a:solidFill>
        <a:effectLst/>
      </p:bgPr>
    </p:bg>
    <p:spTree>
      <p:nvGrpSpPr>
        <p:cNvPr id="1" name=""/>
        <p:cNvGrpSpPr/>
        <p:nvPr/>
      </p:nvGrpSpPr>
      <p:grpSpPr>
        <a:xfrm>
          <a:off x="0" y="0"/>
          <a:ext cx="0" cy="0"/>
          <a:chOff x="0" y="0"/>
          <a:chExt cx="0" cy="0"/>
        </a:xfrm>
      </p:grpSpPr>
      <p:sp>
        <p:nvSpPr>
          <p:cNvPr id="379906" name="Oval 2">
            <a:extLst>
              <a:ext uri="{FF2B5EF4-FFF2-40B4-BE49-F238E27FC236}">
                <a16:creationId xmlns:a16="http://schemas.microsoft.com/office/drawing/2014/main" id="{0F5C3056-3BC5-3A80-F1E3-4AB47C9BC82A}"/>
              </a:ext>
            </a:extLst>
          </p:cNvPr>
          <p:cNvSpPr>
            <a:spLocks noChangeArrowheads="1"/>
          </p:cNvSpPr>
          <p:nvPr/>
        </p:nvSpPr>
        <p:spPr bwMode="auto">
          <a:xfrm>
            <a:off x="4498975" y="5948363"/>
            <a:ext cx="109538" cy="109537"/>
          </a:xfrm>
          <a:prstGeom prst="ellipse">
            <a:avLst/>
          </a:prstGeom>
          <a:solidFill>
            <a:srgbClr val="000000"/>
          </a:solidFill>
          <a:ln w="64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07" name="Oval 3">
            <a:extLst>
              <a:ext uri="{FF2B5EF4-FFF2-40B4-BE49-F238E27FC236}">
                <a16:creationId xmlns:a16="http://schemas.microsoft.com/office/drawing/2014/main" id="{D6A5DFB0-445B-9481-8CAF-07EBB1F2315E}"/>
              </a:ext>
            </a:extLst>
          </p:cNvPr>
          <p:cNvSpPr>
            <a:spLocks noChangeArrowheads="1"/>
          </p:cNvSpPr>
          <p:nvPr/>
        </p:nvSpPr>
        <p:spPr bwMode="auto">
          <a:xfrm>
            <a:off x="2868613" y="4313238"/>
            <a:ext cx="109537" cy="109537"/>
          </a:xfrm>
          <a:prstGeom prst="ellipse">
            <a:avLst/>
          </a:prstGeom>
          <a:solidFill>
            <a:srgbClr val="000000"/>
          </a:solidFill>
          <a:ln w="64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08" name="Oval 4">
            <a:extLst>
              <a:ext uri="{FF2B5EF4-FFF2-40B4-BE49-F238E27FC236}">
                <a16:creationId xmlns:a16="http://schemas.microsoft.com/office/drawing/2014/main" id="{9C23DAAE-6CBF-FCA1-54C9-5A4935015656}"/>
              </a:ext>
            </a:extLst>
          </p:cNvPr>
          <p:cNvSpPr>
            <a:spLocks noChangeArrowheads="1"/>
          </p:cNvSpPr>
          <p:nvPr/>
        </p:nvSpPr>
        <p:spPr bwMode="auto">
          <a:xfrm>
            <a:off x="6129338" y="4313238"/>
            <a:ext cx="109537" cy="109537"/>
          </a:xfrm>
          <a:prstGeom prst="ellipse">
            <a:avLst/>
          </a:prstGeom>
          <a:solidFill>
            <a:srgbClr val="000000"/>
          </a:solidFill>
          <a:ln w="64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09" name="Oval 5">
            <a:extLst>
              <a:ext uri="{FF2B5EF4-FFF2-40B4-BE49-F238E27FC236}">
                <a16:creationId xmlns:a16="http://schemas.microsoft.com/office/drawing/2014/main" id="{2FA52AB2-9F3E-F02A-94E1-C09860489E37}"/>
              </a:ext>
            </a:extLst>
          </p:cNvPr>
          <p:cNvSpPr>
            <a:spLocks noChangeArrowheads="1"/>
          </p:cNvSpPr>
          <p:nvPr/>
        </p:nvSpPr>
        <p:spPr bwMode="auto">
          <a:xfrm>
            <a:off x="4505325" y="2689225"/>
            <a:ext cx="109538" cy="109538"/>
          </a:xfrm>
          <a:prstGeom prst="ellipse">
            <a:avLst/>
          </a:prstGeom>
          <a:solidFill>
            <a:srgbClr val="000000"/>
          </a:solidFill>
          <a:ln w="64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222" name="Text Box 6">
            <a:extLst>
              <a:ext uri="{FF2B5EF4-FFF2-40B4-BE49-F238E27FC236}">
                <a16:creationId xmlns:a16="http://schemas.microsoft.com/office/drawing/2014/main" id="{03180673-5CF8-BECA-98F4-C4AAF5DE749D}"/>
              </a:ext>
            </a:extLst>
          </p:cNvPr>
          <p:cNvSpPr txBox="1">
            <a:spLocks noChangeArrowheads="1"/>
          </p:cNvSpPr>
          <p:nvPr/>
        </p:nvSpPr>
        <p:spPr bwMode="auto">
          <a:xfrm>
            <a:off x="1695450" y="1811338"/>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STUB</a:t>
            </a:r>
          </a:p>
        </p:txBody>
      </p:sp>
      <p:sp>
        <p:nvSpPr>
          <p:cNvPr id="9223" name="Text Box 7">
            <a:extLst>
              <a:ext uri="{FF2B5EF4-FFF2-40B4-BE49-F238E27FC236}">
                <a16:creationId xmlns:a16="http://schemas.microsoft.com/office/drawing/2014/main" id="{C12AEFC0-2D25-4425-A366-8044489F91DA}"/>
              </a:ext>
            </a:extLst>
          </p:cNvPr>
          <p:cNvSpPr txBox="1">
            <a:spLocks noChangeArrowheads="1"/>
          </p:cNvSpPr>
          <p:nvPr/>
        </p:nvSpPr>
        <p:spPr bwMode="auto">
          <a:xfrm>
            <a:off x="6818313" y="4237038"/>
            <a:ext cx="8001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90</a:t>
            </a:r>
            <a:r>
              <a:rPr lang="en-GB" altLang="en-US" sz="1200" b="1" baseline="60000">
                <a:solidFill>
                  <a:srgbClr val="000000"/>
                </a:solidFill>
              </a:rPr>
              <a:t>o</a:t>
            </a:r>
            <a:r>
              <a:rPr lang="en-GB" altLang="en-US" sz="1200" b="1">
                <a:solidFill>
                  <a:srgbClr val="000000"/>
                </a:solidFill>
              </a:rPr>
              <a:t> LINE</a:t>
            </a:r>
          </a:p>
        </p:txBody>
      </p:sp>
      <p:sp>
        <p:nvSpPr>
          <p:cNvPr id="9224" name="Text Box 8">
            <a:extLst>
              <a:ext uri="{FF2B5EF4-FFF2-40B4-BE49-F238E27FC236}">
                <a16:creationId xmlns:a16="http://schemas.microsoft.com/office/drawing/2014/main" id="{19DDA1D8-C033-4C51-F421-CC9CA9192161}"/>
              </a:ext>
            </a:extLst>
          </p:cNvPr>
          <p:cNvSpPr txBox="1">
            <a:spLocks noChangeArrowheads="1"/>
          </p:cNvSpPr>
          <p:nvPr/>
        </p:nvSpPr>
        <p:spPr bwMode="auto">
          <a:xfrm>
            <a:off x="6654800" y="4765675"/>
            <a:ext cx="15700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STUB SETTING</a:t>
            </a:r>
          </a:p>
          <a:p>
            <a:pPr eaLnBrk="1" hangingPunct="1">
              <a:buClr>
                <a:srgbClr val="000000"/>
              </a:buClr>
              <a:buSzPct val="100000"/>
              <a:buFont typeface="Arial" panose="020B0604020202020204" pitchFamily="34" charset="0"/>
              <a:buNone/>
            </a:pPr>
            <a:r>
              <a:rPr lang="en-GB" altLang="en-US" sz="1200" b="1">
                <a:solidFill>
                  <a:srgbClr val="000000"/>
                </a:solidFill>
              </a:rPr>
              <a:t>TEMPLATE</a:t>
            </a:r>
          </a:p>
        </p:txBody>
      </p:sp>
      <p:sp>
        <p:nvSpPr>
          <p:cNvPr id="9225" name="Text Box 9">
            <a:extLst>
              <a:ext uri="{FF2B5EF4-FFF2-40B4-BE49-F238E27FC236}">
                <a16:creationId xmlns:a16="http://schemas.microsoft.com/office/drawing/2014/main" id="{50A4911C-3094-0FF6-9828-E6CACD8C30D9}"/>
              </a:ext>
            </a:extLst>
          </p:cNvPr>
          <p:cNvSpPr txBox="1">
            <a:spLocks noChangeArrowheads="1"/>
          </p:cNvSpPr>
          <p:nvPr/>
        </p:nvSpPr>
        <p:spPr bwMode="auto">
          <a:xfrm>
            <a:off x="1143000" y="3373438"/>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JACK</a:t>
            </a:r>
          </a:p>
        </p:txBody>
      </p:sp>
      <p:sp>
        <p:nvSpPr>
          <p:cNvPr id="379914" name="Line 10">
            <a:extLst>
              <a:ext uri="{FF2B5EF4-FFF2-40B4-BE49-F238E27FC236}">
                <a16:creationId xmlns:a16="http://schemas.microsoft.com/office/drawing/2014/main" id="{00CF6659-0B21-C4E9-AB70-A097CF481ABE}"/>
              </a:ext>
            </a:extLst>
          </p:cNvPr>
          <p:cNvSpPr>
            <a:spLocks noChangeShapeType="1"/>
          </p:cNvSpPr>
          <p:nvPr/>
        </p:nvSpPr>
        <p:spPr bwMode="auto">
          <a:xfrm>
            <a:off x="4556125" y="2517775"/>
            <a:ext cx="1588" cy="3665538"/>
          </a:xfrm>
          <a:prstGeom prst="line">
            <a:avLst/>
          </a:prstGeom>
          <a:noFill/>
          <a:ln w="9360">
            <a:solidFill>
              <a:srgbClr val="000000"/>
            </a:solidFill>
            <a:prstDash val="lgDashDot"/>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15" name="Line 11">
            <a:extLst>
              <a:ext uri="{FF2B5EF4-FFF2-40B4-BE49-F238E27FC236}">
                <a16:creationId xmlns:a16="http://schemas.microsoft.com/office/drawing/2014/main" id="{810CE64D-C8A5-1619-1A24-F0F1C2800425}"/>
              </a:ext>
            </a:extLst>
          </p:cNvPr>
          <p:cNvSpPr>
            <a:spLocks noChangeShapeType="1"/>
          </p:cNvSpPr>
          <p:nvPr/>
        </p:nvSpPr>
        <p:spPr bwMode="auto">
          <a:xfrm flipH="1" flipV="1">
            <a:off x="2527300" y="4368800"/>
            <a:ext cx="3867150" cy="6350"/>
          </a:xfrm>
          <a:prstGeom prst="line">
            <a:avLst/>
          </a:prstGeom>
          <a:noFill/>
          <a:ln w="9360">
            <a:solidFill>
              <a:srgbClr val="000000"/>
            </a:solidFill>
            <a:prstDash val="lgDashDot"/>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16" name="Line 12">
            <a:extLst>
              <a:ext uri="{FF2B5EF4-FFF2-40B4-BE49-F238E27FC236}">
                <a16:creationId xmlns:a16="http://schemas.microsoft.com/office/drawing/2014/main" id="{B5C7C4C7-11E2-13FA-16A1-AD0674312C9A}"/>
              </a:ext>
            </a:extLst>
          </p:cNvPr>
          <p:cNvSpPr>
            <a:spLocks noChangeShapeType="1"/>
          </p:cNvSpPr>
          <p:nvPr/>
        </p:nvSpPr>
        <p:spPr bwMode="auto">
          <a:xfrm flipH="1">
            <a:off x="6191250" y="4991100"/>
            <a:ext cx="446088"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17" name="Line 13">
            <a:extLst>
              <a:ext uri="{FF2B5EF4-FFF2-40B4-BE49-F238E27FC236}">
                <a16:creationId xmlns:a16="http://schemas.microsoft.com/office/drawing/2014/main" id="{44275258-49AC-16DF-0580-56E32CB086B1}"/>
              </a:ext>
            </a:extLst>
          </p:cNvPr>
          <p:cNvSpPr>
            <a:spLocks noChangeShapeType="1"/>
          </p:cNvSpPr>
          <p:nvPr/>
        </p:nvSpPr>
        <p:spPr bwMode="auto">
          <a:xfrm>
            <a:off x="2374900" y="1946275"/>
            <a:ext cx="501650" cy="765175"/>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18" name="Line 14">
            <a:extLst>
              <a:ext uri="{FF2B5EF4-FFF2-40B4-BE49-F238E27FC236}">
                <a16:creationId xmlns:a16="http://schemas.microsoft.com/office/drawing/2014/main" id="{C6657128-9391-835E-3505-0C1179FB35D8}"/>
              </a:ext>
            </a:extLst>
          </p:cNvPr>
          <p:cNvSpPr>
            <a:spLocks noChangeShapeType="1"/>
          </p:cNvSpPr>
          <p:nvPr/>
        </p:nvSpPr>
        <p:spPr bwMode="auto">
          <a:xfrm>
            <a:off x="2389188" y="3497263"/>
            <a:ext cx="485775" cy="3175"/>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19" name="Line 15">
            <a:extLst>
              <a:ext uri="{FF2B5EF4-FFF2-40B4-BE49-F238E27FC236}">
                <a16:creationId xmlns:a16="http://schemas.microsoft.com/office/drawing/2014/main" id="{9C3708B3-C41B-F386-0226-A350CE19B03C}"/>
              </a:ext>
            </a:extLst>
          </p:cNvPr>
          <p:cNvSpPr>
            <a:spLocks noChangeShapeType="1"/>
          </p:cNvSpPr>
          <p:nvPr/>
        </p:nvSpPr>
        <p:spPr bwMode="auto">
          <a:xfrm>
            <a:off x="3070225" y="1031875"/>
            <a:ext cx="2922588" cy="1588"/>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0" name="Line 16">
            <a:extLst>
              <a:ext uri="{FF2B5EF4-FFF2-40B4-BE49-F238E27FC236}">
                <a16:creationId xmlns:a16="http://schemas.microsoft.com/office/drawing/2014/main" id="{5B3BD4BD-52E0-7ACE-6848-A8B52DEBA03D}"/>
              </a:ext>
            </a:extLst>
          </p:cNvPr>
          <p:cNvSpPr>
            <a:spLocks noChangeShapeType="1"/>
          </p:cNvSpPr>
          <p:nvPr/>
        </p:nvSpPr>
        <p:spPr bwMode="auto">
          <a:xfrm>
            <a:off x="3238500" y="1517650"/>
            <a:ext cx="2628900" cy="15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1" name="Line 17">
            <a:extLst>
              <a:ext uri="{FF2B5EF4-FFF2-40B4-BE49-F238E27FC236}">
                <a16:creationId xmlns:a16="http://schemas.microsoft.com/office/drawing/2014/main" id="{1A209DA2-BD9C-6723-7F24-580620A51532}"/>
              </a:ext>
            </a:extLst>
          </p:cNvPr>
          <p:cNvSpPr>
            <a:spLocks noChangeShapeType="1"/>
          </p:cNvSpPr>
          <p:nvPr/>
        </p:nvSpPr>
        <p:spPr bwMode="auto">
          <a:xfrm flipV="1">
            <a:off x="2862263" y="1030288"/>
            <a:ext cx="207962" cy="10160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2" name="Line 18">
            <a:extLst>
              <a:ext uri="{FF2B5EF4-FFF2-40B4-BE49-F238E27FC236}">
                <a16:creationId xmlns:a16="http://schemas.microsoft.com/office/drawing/2014/main" id="{30D6FF69-77BF-7C51-738B-B41842C5B755}"/>
              </a:ext>
            </a:extLst>
          </p:cNvPr>
          <p:cNvSpPr>
            <a:spLocks noChangeShapeType="1"/>
          </p:cNvSpPr>
          <p:nvPr/>
        </p:nvSpPr>
        <p:spPr bwMode="auto">
          <a:xfrm>
            <a:off x="3021013" y="1274763"/>
            <a:ext cx="3019425" cy="1587"/>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3" name="Line 19">
            <a:extLst>
              <a:ext uri="{FF2B5EF4-FFF2-40B4-BE49-F238E27FC236}">
                <a16:creationId xmlns:a16="http://schemas.microsoft.com/office/drawing/2014/main" id="{DF13CC38-03D3-199F-7520-880213398DFE}"/>
              </a:ext>
            </a:extLst>
          </p:cNvPr>
          <p:cNvSpPr>
            <a:spLocks noChangeShapeType="1"/>
          </p:cNvSpPr>
          <p:nvPr/>
        </p:nvSpPr>
        <p:spPr bwMode="auto">
          <a:xfrm>
            <a:off x="3070225" y="1031875"/>
            <a:ext cx="214313"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4" name="Line 20">
            <a:extLst>
              <a:ext uri="{FF2B5EF4-FFF2-40B4-BE49-F238E27FC236}">
                <a16:creationId xmlns:a16="http://schemas.microsoft.com/office/drawing/2014/main" id="{1B978659-87DB-84EA-06D6-7AC5975A9277}"/>
              </a:ext>
            </a:extLst>
          </p:cNvPr>
          <p:cNvSpPr>
            <a:spLocks noChangeShapeType="1"/>
          </p:cNvSpPr>
          <p:nvPr/>
        </p:nvSpPr>
        <p:spPr bwMode="auto">
          <a:xfrm flipH="1">
            <a:off x="3278188" y="1031875"/>
            <a:ext cx="217487"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5" name="Line 21">
            <a:extLst>
              <a:ext uri="{FF2B5EF4-FFF2-40B4-BE49-F238E27FC236}">
                <a16:creationId xmlns:a16="http://schemas.microsoft.com/office/drawing/2014/main" id="{80DAB8F4-132A-96AF-83C7-7FAA294F04B8}"/>
              </a:ext>
            </a:extLst>
          </p:cNvPr>
          <p:cNvSpPr>
            <a:spLocks noChangeShapeType="1"/>
          </p:cNvSpPr>
          <p:nvPr/>
        </p:nvSpPr>
        <p:spPr bwMode="auto">
          <a:xfrm>
            <a:off x="3487738" y="1031875"/>
            <a:ext cx="214312"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6" name="Line 22">
            <a:extLst>
              <a:ext uri="{FF2B5EF4-FFF2-40B4-BE49-F238E27FC236}">
                <a16:creationId xmlns:a16="http://schemas.microsoft.com/office/drawing/2014/main" id="{1D6EEB57-9BF9-BC8F-378E-F79981EBB9D8}"/>
              </a:ext>
            </a:extLst>
          </p:cNvPr>
          <p:cNvSpPr>
            <a:spLocks noChangeShapeType="1"/>
          </p:cNvSpPr>
          <p:nvPr/>
        </p:nvSpPr>
        <p:spPr bwMode="auto">
          <a:xfrm flipH="1">
            <a:off x="3695700" y="1031875"/>
            <a:ext cx="217488"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7" name="Line 23">
            <a:extLst>
              <a:ext uri="{FF2B5EF4-FFF2-40B4-BE49-F238E27FC236}">
                <a16:creationId xmlns:a16="http://schemas.microsoft.com/office/drawing/2014/main" id="{4C05DD5B-99C9-F19A-1A50-D5D6501BB842}"/>
              </a:ext>
            </a:extLst>
          </p:cNvPr>
          <p:cNvSpPr>
            <a:spLocks noChangeShapeType="1"/>
          </p:cNvSpPr>
          <p:nvPr/>
        </p:nvSpPr>
        <p:spPr bwMode="auto">
          <a:xfrm>
            <a:off x="3905250" y="1031875"/>
            <a:ext cx="214313"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8" name="Line 24">
            <a:extLst>
              <a:ext uri="{FF2B5EF4-FFF2-40B4-BE49-F238E27FC236}">
                <a16:creationId xmlns:a16="http://schemas.microsoft.com/office/drawing/2014/main" id="{B5D8F4DE-176E-28DD-EADE-8E8BBEB1C6CC}"/>
              </a:ext>
            </a:extLst>
          </p:cNvPr>
          <p:cNvSpPr>
            <a:spLocks noChangeShapeType="1"/>
          </p:cNvSpPr>
          <p:nvPr/>
        </p:nvSpPr>
        <p:spPr bwMode="auto">
          <a:xfrm flipH="1">
            <a:off x="4113213" y="1031875"/>
            <a:ext cx="217487"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29" name="Line 25">
            <a:extLst>
              <a:ext uri="{FF2B5EF4-FFF2-40B4-BE49-F238E27FC236}">
                <a16:creationId xmlns:a16="http://schemas.microsoft.com/office/drawing/2014/main" id="{85EE3FF6-0D9E-379B-1AE2-59B6740590E7}"/>
              </a:ext>
            </a:extLst>
          </p:cNvPr>
          <p:cNvSpPr>
            <a:spLocks noChangeShapeType="1"/>
          </p:cNvSpPr>
          <p:nvPr/>
        </p:nvSpPr>
        <p:spPr bwMode="auto">
          <a:xfrm>
            <a:off x="4322763" y="1031875"/>
            <a:ext cx="214312"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0" name="Line 26">
            <a:extLst>
              <a:ext uri="{FF2B5EF4-FFF2-40B4-BE49-F238E27FC236}">
                <a16:creationId xmlns:a16="http://schemas.microsoft.com/office/drawing/2014/main" id="{7CFD4F5D-DBEA-DBC6-5DC0-83A71B46442F}"/>
              </a:ext>
            </a:extLst>
          </p:cNvPr>
          <p:cNvSpPr>
            <a:spLocks noChangeShapeType="1"/>
          </p:cNvSpPr>
          <p:nvPr/>
        </p:nvSpPr>
        <p:spPr bwMode="auto">
          <a:xfrm flipH="1">
            <a:off x="4530725" y="1031875"/>
            <a:ext cx="217488"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1" name="Line 27">
            <a:extLst>
              <a:ext uri="{FF2B5EF4-FFF2-40B4-BE49-F238E27FC236}">
                <a16:creationId xmlns:a16="http://schemas.microsoft.com/office/drawing/2014/main" id="{6C84C6DA-69F4-58B2-1A3A-FA78279078B2}"/>
              </a:ext>
            </a:extLst>
          </p:cNvPr>
          <p:cNvSpPr>
            <a:spLocks noChangeShapeType="1"/>
          </p:cNvSpPr>
          <p:nvPr/>
        </p:nvSpPr>
        <p:spPr bwMode="auto">
          <a:xfrm>
            <a:off x="4735513" y="1031875"/>
            <a:ext cx="214312"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2" name="Line 28">
            <a:extLst>
              <a:ext uri="{FF2B5EF4-FFF2-40B4-BE49-F238E27FC236}">
                <a16:creationId xmlns:a16="http://schemas.microsoft.com/office/drawing/2014/main" id="{9EE1C133-BAEE-52D0-2E1C-EC9C0A47E4CA}"/>
              </a:ext>
            </a:extLst>
          </p:cNvPr>
          <p:cNvSpPr>
            <a:spLocks noChangeShapeType="1"/>
          </p:cNvSpPr>
          <p:nvPr/>
        </p:nvSpPr>
        <p:spPr bwMode="auto">
          <a:xfrm flipH="1">
            <a:off x="4943475" y="1031875"/>
            <a:ext cx="215900"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3" name="Line 29">
            <a:extLst>
              <a:ext uri="{FF2B5EF4-FFF2-40B4-BE49-F238E27FC236}">
                <a16:creationId xmlns:a16="http://schemas.microsoft.com/office/drawing/2014/main" id="{12C4E832-99EA-78D7-4628-EC9BD4EF3D9C}"/>
              </a:ext>
            </a:extLst>
          </p:cNvPr>
          <p:cNvSpPr>
            <a:spLocks noChangeShapeType="1"/>
          </p:cNvSpPr>
          <p:nvPr/>
        </p:nvSpPr>
        <p:spPr bwMode="auto">
          <a:xfrm>
            <a:off x="5153025" y="1031875"/>
            <a:ext cx="214313"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4" name="Line 30">
            <a:extLst>
              <a:ext uri="{FF2B5EF4-FFF2-40B4-BE49-F238E27FC236}">
                <a16:creationId xmlns:a16="http://schemas.microsoft.com/office/drawing/2014/main" id="{77836C5B-0E57-9725-7996-F6937CF706EE}"/>
              </a:ext>
            </a:extLst>
          </p:cNvPr>
          <p:cNvSpPr>
            <a:spLocks noChangeShapeType="1"/>
          </p:cNvSpPr>
          <p:nvPr/>
        </p:nvSpPr>
        <p:spPr bwMode="auto">
          <a:xfrm flipH="1">
            <a:off x="5360988" y="1031875"/>
            <a:ext cx="215900"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5" name="Line 31">
            <a:extLst>
              <a:ext uri="{FF2B5EF4-FFF2-40B4-BE49-F238E27FC236}">
                <a16:creationId xmlns:a16="http://schemas.microsoft.com/office/drawing/2014/main" id="{9AB28570-AFC0-9E60-F128-445C3A58E942}"/>
              </a:ext>
            </a:extLst>
          </p:cNvPr>
          <p:cNvSpPr>
            <a:spLocks noChangeShapeType="1"/>
          </p:cNvSpPr>
          <p:nvPr/>
        </p:nvSpPr>
        <p:spPr bwMode="auto">
          <a:xfrm>
            <a:off x="5570538" y="1031875"/>
            <a:ext cx="214312"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6" name="Line 32">
            <a:extLst>
              <a:ext uri="{FF2B5EF4-FFF2-40B4-BE49-F238E27FC236}">
                <a16:creationId xmlns:a16="http://schemas.microsoft.com/office/drawing/2014/main" id="{C01D587F-C5F7-79BB-A6D6-C4F05F6A03AB}"/>
              </a:ext>
            </a:extLst>
          </p:cNvPr>
          <p:cNvSpPr>
            <a:spLocks noChangeShapeType="1"/>
          </p:cNvSpPr>
          <p:nvPr/>
        </p:nvSpPr>
        <p:spPr bwMode="auto">
          <a:xfrm flipH="1">
            <a:off x="5776913" y="1031875"/>
            <a:ext cx="217487" cy="2413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7" name="Line 33">
            <a:extLst>
              <a:ext uri="{FF2B5EF4-FFF2-40B4-BE49-F238E27FC236}">
                <a16:creationId xmlns:a16="http://schemas.microsoft.com/office/drawing/2014/main" id="{FE3016DE-AA0D-A68F-7183-948AA5E83A89}"/>
              </a:ext>
            </a:extLst>
          </p:cNvPr>
          <p:cNvSpPr>
            <a:spLocks noChangeShapeType="1"/>
          </p:cNvSpPr>
          <p:nvPr/>
        </p:nvSpPr>
        <p:spPr bwMode="auto">
          <a:xfrm flipH="1" flipV="1">
            <a:off x="5991225" y="1030288"/>
            <a:ext cx="212725" cy="1016000"/>
          </a:xfrm>
          <a:prstGeom prst="line">
            <a:avLst/>
          </a:prstGeom>
          <a:noFill/>
          <a:ln w="158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8" name="Line 34">
            <a:extLst>
              <a:ext uri="{FF2B5EF4-FFF2-40B4-BE49-F238E27FC236}">
                <a16:creationId xmlns:a16="http://schemas.microsoft.com/office/drawing/2014/main" id="{7098C934-4E31-50F2-8520-329408E16A6C}"/>
              </a:ext>
            </a:extLst>
          </p:cNvPr>
          <p:cNvSpPr>
            <a:spLocks noChangeShapeType="1"/>
          </p:cNvSpPr>
          <p:nvPr/>
        </p:nvSpPr>
        <p:spPr bwMode="auto">
          <a:xfrm>
            <a:off x="3238500" y="1517650"/>
            <a:ext cx="1588" cy="6492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39" name="Line 35">
            <a:extLst>
              <a:ext uri="{FF2B5EF4-FFF2-40B4-BE49-F238E27FC236}">
                <a16:creationId xmlns:a16="http://schemas.microsoft.com/office/drawing/2014/main" id="{A0293AD3-86BB-294F-70B5-F7AC9926D85D}"/>
              </a:ext>
            </a:extLst>
          </p:cNvPr>
          <p:cNvSpPr>
            <a:spLocks noChangeShapeType="1"/>
          </p:cNvSpPr>
          <p:nvPr/>
        </p:nvSpPr>
        <p:spPr bwMode="auto">
          <a:xfrm>
            <a:off x="2611438" y="1517650"/>
            <a:ext cx="1587" cy="6492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0" name="Line 36">
            <a:extLst>
              <a:ext uri="{FF2B5EF4-FFF2-40B4-BE49-F238E27FC236}">
                <a16:creationId xmlns:a16="http://schemas.microsoft.com/office/drawing/2014/main" id="{32B0CF84-2768-8A3F-56C5-77B426398F80}"/>
              </a:ext>
            </a:extLst>
          </p:cNvPr>
          <p:cNvSpPr>
            <a:spLocks noChangeShapeType="1"/>
          </p:cNvSpPr>
          <p:nvPr/>
        </p:nvSpPr>
        <p:spPr bwMode="auto">
          <a:xfrm>
            <a:off x="2611438" y="2166938"/>
            <a:ext cx="627062" cy="1587"/>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1" name="Line 37">
            <a:extLst>
              <a:ext uri="{FF2B5EF4-FFF2-40B4-BE49-F238E27FC236}">
                <a16:creationId xmlns:a16="http://schemas.microsoft.com/office/drawing/2014/main" id="{0EC509B6-BD09-6B8C-49CE-5EAFAA4DB70C}"/>
              </a:ext>
            </a:extLst>
          </p:cNvPr>
          <p:cNvSpPr>
            <a:spLocks noChangeShapeType="1"/>
          </p:cNvSpPr>
          <p:nvPr/>
        </p:nvSpPr>
        <p:spPr bwMode="auto">
          <a:xfrm flipH="1">
            <a:off x="2443163" y="1517650"/>
            <a:ext cx="169862" cy="15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2" name="Line 38">
            <a:extLst>
              <a:ext uri="{FF2B5EF4-FFF2-40B4-BE49-F238E27FC236}">
                <a16:creationId xmlns:a16="http://schemas.microsoft.com/office/drawing/2014/main" id="{0B74C89F-FBA2-BAA4-59AE-486A06604CB0}"/>
              </a:ext>
            </a:extLst>
          </p:cNvPr>
          <p:cNvSpPr>
            <a:spLocks noChangeShapeType="1"/>
          </p:cNvSpPr>
          <p:nvPr/>
        </p:nvSpPr>
        <p:spPr bwMode="auto">
          <a:xfrm>
            <a:off x="6494463" y="1517650"/>
            <a:ext cx="1587" cy="6492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3" name="Line 39">
            <a:extLst>
              <a:ext uri="{FF2B5EF4-FFF2-40B4-BE49-F238E27FC236}">
                <a16:creationId xmlns:a16="http://schemas.microsoft.com/office/drawing/2014/main" id="{FD2CBD0E-0161-0BC0-057A-8C85DD16153F}"/>
              </a:ext>
            </a:extLst>
          </p:cNvPr>
          <p:cNvSpPr>
            <a:spLocks noChangeShapeType="1"/>
          </p:cNvSpPr>
          <p:nvPr/>
        </p:nvSpPr>
        <p:spPr bwMode="auto">
          <a:xfrm>
            <a:off x="5867400" y="1517650"/>
            <a:ext cx="1588" cy="6492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4" name="Line 40">
            <a:extLst>
              <a:ext uri="{FF2B5EF4-FFF2-40B4-BE49-F238E27FC236}">
                <a16:creationId xmlns:a16="http://schemas.microsoft.com/office/drawing/2014/main" id="{584BE798-45C0-B314-C59E-3F150E1390AE}"/>
              </a:ext>
            </a:extLst>
          </p:cNvPr>
          <p:cNvSpPr>
            <a:spLocks noChangeShapeType="1"/>
          </p:cNvSpPr>
          <p:nvPr/>
        </p:nvSpPr>
        <p:spPr bwMode="auto">
          <a:xfrm>
            <a:off x="5867400" y="2166938"/>
            <a:ext cx="627063" cy="1587"/>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5" name="Line 41">
            <a:extLst>
              <a:ext uri="{FF2B5EF4-FFF2-40B4-BE49-F238E27FC236}">
                <a16:creationId xmlns:a16="http://schemas.microsoft.com/office/drawing/2014/main" id="{34669CBF-B338-0FC0-E49C-020DB12DDE9E}"/>
              </a:ext>
            </a:extLst>
          </p:cNvPr>
          <p:cNvSpPr>
            <a:spLocks noChangeShapeType="1"/>
          </p:cNvSpPr>
          <p:nvPr/>
        </p:nvSpPr>
        <p:spPr bwMode="auto">
          <a:xfrm flipH="1">
            <a:off x="6492875" y="1517650"/>
            <a:ext cx="169863" cy="1588"/>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9258" name="Group 42">
            <a:extLst>
              <a:ext uri="{FF2B5EF4-FFF2-40B4-BE49-F238E27FC236}">
                <a16:creationId xmlns:a16="http://schemas.microsoft.com/office/drawing/2014/main" id="{BD2C164E-B037-7983-9E9C-BDC9D9E7D34F}"/>
              </a:ext>
            </a:extLst>
          </p:cNvPr>
          <p:cNvGrpSpPr>
            <a:grpSpLocks/>
          </p:cNvGrpSpPr>
          <p:nvPr/>
        </p:nvGrpSpPr>
        <p:grpSpPr bwMode="auto">
          <a:xfrm>
            <a:off x="3530600" y="1274763"/>
            <a:ext cx="200025" cy="241300"/>
            <a:chOff x="2224" y="803"/>
            <a:chExt cx="126" cy="152"/>
          </a:xfrm>
        </p:grpSpPr>
        <p:sp>
          <p:nvSpPr>
            <p:cNvPr id="379947" name="Line 43">
              <a:extLst>
                <a:ext uri="{FF2B5EF4-FFF2-40B4-BE49-F238E27FC236}">
                  <a16:creationId xmlns:a16="http://schemas.microsoft.com/office/drawing/2014/main" id="{77E8CAEE-65A7-77C0-D46B-EA6B2720E627}"/>
                </a:ext>
              </a:extLst>
            </p:cNvPr>
            <p:cNvSpPr>
              <a:spLocks noChangeShapeType="1"/>
            </p:cNvSpPr>
            <p:nvPr/>
          </p:nvSpPr>
          <p:spPr bwMode="auto">
            <a:xfrm>
              <a:off x="2260" y="803"/>
              <a:ext cx="52" cy="1"/>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8" name="Line 44">
              <a:extLst>
                <a:ext uri="{FF2B5EF4-FFF2-40B4-BE49-F238E27FC236}">
                  <a16:creationId xmlns:a16="http://schemas.microsoft.com/office/drawing/2014/main" id="{F097B1C1-0F9A-A2D0-B11A-11E6B2E432D8}"/>
                </a:ext>
              </a:extLst>
            </p:cNvPr>
            <p:cNvSpPr>
              <a:spLocks noChangeShapeType="1"/>
            </p:cNvSpPr>
            <p:nvPr/>
          </p:nvSpPr>
          <p:spPr bwMode="auto">
            <a:xfrm>
              <a:off x="2286" y="803"/>
              <a:ext cx="1" cy="76"/>
            </a:xfrm>
            <a:prstGeom prst="line">
              <a:avLst/>
            </a:prstGeom>
            <a:noFill/>
            <a:ln w="255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49" name="Line 45">
              <a:extLst>
                <a:ext uri="{FF2B5EF4-FFF2-40B4-BE49-F238E27FC236}">
                  <a16:creationId xmlns:a16="http://schemas.microsoft.com/office/drawing/2014/main" id="{3E931D0C-5C94-DF72-C494-5C0D2483A09B}"/>
                </a:ext>
              </a:extLst>
            </p:cNvPr>
            <p:cNvSpPr>
              <a:spLocks noChangeShapeType="1"/>
            </p:cNvSpPr>
            <p:nvPr/>
          </p:nvSpPr>
          <p:spPr bwMode="auto">
            <a:xfrm>
              <a:off x="2260" y="854"/>
              <a:ext cx="52" cy="1"/>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0" name="Line 46">
              <a:extLst>
                <a:ext uri="{FF2B5EF4-FFF2-40B4-BE49-F238E27FC236}">
                  <a16:creationId xmlns:a16="http://schemas.microsoft.com/office/drawing/2014/main" id="{464E8E91-8938-E442-F0A6-C46DA0DB2374}"/>
                </a:ext>
              </a:extLst>
            </p:cNvPr>
            <p:cNvSpPr>
              <a:spLocks noChangeShapeType="1"/>
            </p:cNvSpPr>
            <p:nvPr/>
          </p:nvSpPr>
          <p:spPr bwMode="auto">
            <a:xfrm flipH="1">
              <a:off x="2233" y="854"/>
              <a:ext cx="28" cy="102"/>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1" name="Line 47">
              <a:extLst>
                <a:ext uri="{FF2B5EF4-FFF2-40B4-BE49-F238E27FC236}">
                  <a16:creationId xmlns:a16="http://schemas.microsoft.com/office/drawing/2014/main" id="{11515D7E-81B9-6DCB-F4CE-0DAB6B3F59FB}"/>
                </a:ext>
              </a:extLst>
            </p:cNvPr>
            <p:cNvSpPr>
              <a:spLocks noChangeShapeType="1"/>
            </p:cNvSpPr>
            <p:nvPr/>
          </p:nvSpPr>
          <p:spPr bwMode="auto">
            <a:xfrm>
              <a:off x="2313" y="854"/>
              <a:ext cx="26" cy="102"/>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2" name="Line 48">
              <a:extLst>
                <a:ext uri="{FF2B5EF4-FFF2-40B4-BE49-F238E27FC236}">
                  <a16:creationId xmlns:a16="http://schemas.microsoft.com/office/drawing/2014/main" id="{78D79F01-019A-3496-6F7D-BC9866FDA1A1}"/>
                </a:ext>
              </a:extLst>
            </p:cNvPr>
            <p:cNvSpPr>
              <a:spLocks noChangeShapeType="1"/>
            </p:cNvSpPr>
            <p:nvPr/>
          </p:nvSpPr>
          <p:spPr bwMode="auto">
            <a:xfrm>
              <a:off x="2273" y="879"/>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3" name="Line 49">
              <a:extLst>
                <a:ext uri="{FF2B5EF4-FFF2-40B4-BE49-F238E27FC236}">
                  <a16:creationId xmlns:a16="http://schemas.microsoft.com/office/drawing/2014/main" id="{E1CCB43A-69B8-8281-22AE-A252377EF594}"/>
                </a:ext>
              </a:extLst>
            </p:cNvPr>
            <p:cNvSpPr>
              <a:spLocks noChangeShapeType="1"/>
            </p:cNvSpPr>
            <p:nvPr/>
          </p:nvSpPr>
          <p:spPr bwMode="auto">
            <a:xfrm>
              <a:off x="2273" y="851"/>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4" name="Line 50">
              <a:extLst>
                <a:ext uri="{FF2B5EF4-FFF2-40B4-BE49-F238E27FC236}">
                  <a16:creationId xmlns:a16="http://schemas.microsoft.com/office/drawing/2014/main" id="{23C7C3D4-2EC0-EB5F-5BFB-C6A6BE0B6FA5}"/>
                </a:ext>
              </a:extLst>
            </p:cNvPr>
            <p:cNvSpPr>
              <a:spLocks noChangeShapeType="1"/>
            </p:cNvSpPr>
            <p:nvPr/>
          </p:nvSpPr>
          <p:spPr bwMode="auto">
            <a:xfrm>
              <a:off x="2224" y="952"/>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5" name="Line 51">
              <a:extLst>
                <a:ext uri="{FF2B5EF4-FFF2-40B4-BE49-F238E27FC236}">
                  <a16:creationId xmlns:a16="http://schemas.microsoft.com/office/drawing/2014/main" id="{605A007C-654F-986C-1597-2585A1302316}"/>
                </a:ext>
              </a:extLst>
            </p:cNvPr>
            <p:cNvSpPr>
              <a:spLocks noChangeShapeType="1"/>
            </p:cNvSpPr>
            <p:nvPr/>
          </p:nvSpPr>
          <p:spPr bwMode="auto">
            <a:xfrm>
              <a:off x="2325" y="952"/>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grpSp>
        <p:nvGrpSpPr>
          <p:cNvPr id="9259" name="Group 52">
            <a:extLst>
              <a:ext uri="{FF2B5EF4-FFF2-40B4-BE49-F238E27FC236}">
                <a16:creationId xmlns:a16="http://schemas.microsoft.com/office/drawing/2014/main" id="{F6A20CEA-03B5-CE45-1D2E-5D95B8EC866B}"/>
              </a:ext>
            </a:extLst>
          </p:cNvPr>
          <p:cNvGrpSpPr>
            <a:grpSpLocks/>
          </p:cNvGrpSpPr>
          <p:nvPr/>
        </p:nvGrpSpPr>
        <p:grpSpPr bwMode="auto">
          <a:xfrm>
            <a:off x="5332413" y="1274763"/>
            <a:ext cx="200025" cy="241300"/>
            <a:chOff x="3359" y="803"/>
            <a:chExt cx="126" cy="152"/>
          </a:xfrm>
        </p:grpSpPr>
        <p:sp>
          <p:nvSpPr>
            <p:cNvPr id="379957" name="Line 53">
              <a:extLst>
                <a:ext uri="{FF2B5EF4-FFF2-40B4-BE49-F238E27FC236}">
                  <a16:creationId xmlns:a16="http://schemas.microsoft.com/office/drawing/2014/main" id="{6970418E-52F6-940E-35A5-637AB6745F18}"/>
                </a:ext>
              </a:extLst>
            </p:cNvPr>
            <p:cNvSpPr>
              <a:spLocks noChangeShapeType="1"/>
            </p:cNvSpPr>
            <p:nvPr/>
          </p:nvSpPr>
          <p:spPr bwMode="auto">
            <a:xfrm>
              <a:off x="3395" y="803"/>
              <a:ext cx="52" cy="1"/>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8" name="Line 54">
              <a:extLst>
                <a:ext uri="{FF2B5EF4-FFF2-40B4-BE49-F238E27FC236}">
                  <a16:creationId xmlns:a16="http://schemas.microsoft.com/office/drawing/2014/main" id="{ADF4249E-47B0-0CCE-93F0-22C07B62ABA5}"/>
                </a:ext>
              </a:extLst>
            </p:cNvPr>
            <p:cNvSpPr>
              <a:spLocks noChangeShapeType="1"/>
            </p:cNvSpPr>
            <p:nvPr/>
          </p:nvSpPr>
          <p:spPr bwMode="auto">
            <a:xfrm>
              <a:off x="3421" y="803"/>
              <a:ext cx="1" cy="76"/>
            </a:xfrm>
            <a:prstGeom prst="line">
              <a:avLst/>
            </a:prstGeom>
            <a:noFill/>
            <a:ln w="255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59" name="Line 55">
              <a:extLst>
                <a:ext uri="{FF2B5EF4-FFF2-40B4-BE49-F238E27FC236}">
                  <a16:creationId xmlns:a16="http://schemas.microsoft.com/office/drawing/2014/main" id="{968A4D55-6087-4FE7-B523-948AC04A77D2}"/>
                </a:ext>
              </a:extLst>
            </p:cNvPr>
            <p:cNvSpPr>
              <a:spLocks noChangeShapeType="1"/>
            </p:cNvSpPr>
            <p:nvPr/>
          </p:nvSpPr>
          <p:spPr bwMode="auto">
            <a:xfrm>
              <a:off x="3395" y="854"/>
              <a:ext cx="52" cy="1"/>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0" name="Line 56">
              <a:extLst>
                <a:ext uri="{FF2B5EF4-FFF2-40B4-BE49-F238E27FC236}">
                  <a16:creationId xmlns:a16="http://schemas.microsoft.com/office/drawing/2014/main" id="{5F40C83D-75A7-BDDB-ABAC-5FDC540FF1CA}"/>
                </a:ext>
              </a:extLst>
            </p:cNvPr>
            <p:cNvSpPr>
              <a:spLocks noChangeShapeType="1"/>
            </p:cNvSpPr>
            <p:nvPr/>
          </p:nvSpPr>
          <p:spPr bwMode="auto">
            <a:xfrm flipH="1">
              <a:off x="3368" y="854"/>
              <a:ext cx="28" cy="102"/>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1" name="Line 57">
              <a:extLst>
                <a:ext uri="{FF2B5EF4-FFF2-40B4-BE49-F238E27FC236}">
                  <a16:creationId xmlns:a16="http://schemas.microsoft.com/office/drawing/2014/main" id="{93265787-E278-2A00-0D75-AA24C08F1B0A}"/>
                </a:ext>
              </a:extLst>
            </p:cNvPr>
            <p:cNvSpPr>
              <a:spLocks noChangeShapeType="1"/>
            </p:cNvSpPr>
            <p:nvPr/>
          </p:nvSpPr>
          <p:spPr bwMode="auto">
            <a:xfrm>
              <a:off x="3448" y="854"/>
              <a:ext cx="26" cy="102"/>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2" name="Line 58">
              <a:extLst>
                <a:ext uri="{FF2B5EF4-FFF2-40B4-BE49-F238E27FC236}">
                  <a16:creationId xmlns:a16="http://schemas.microsoft.com/office/drawing/2014/main" id="{FA0F4335-2AF0-DA86-8B84-EA947505DBA4}"/>
                </a:ext>
              </a:extLst>
            </p:cNvPr>
            <p:cNvSpPr>
              <a:spLocks noChangeShapeType="1"/>
            </p:cNvSpPr>
            <p:nvPr/>
          </p:nvSpPr>
          <p:spPr bwMode="auto">
            <a:xfrm>
              <a:off x="3408" y="879"/>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3" name="Line 59">
              <a:extLst>
                <a:ext uri="{FF2B5EF4-FFF2-40B4-BE49-F238E27FC236}">
                  <a16:creationId xmlns:a16="http://schemas.microsoft.com/office/drawing/2014/main" id="{6AD77F73-2878-0F28-15F6-DB8535A1203D}"/>
                </a:ext>
              </a:extLst>
            </p:cNvPr>
            <p:cNvSpPr>
              <a:spLocks noChangeShapeType="1"/>
            </p:cNvSpPr>
            <p:nvPr/>
          </p:nvSpPr>
          <p:spPr bwMode="auto">
            <a:xfrm>
              <a:off x="3408" y="851"/>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4" name="Line 60">
              <a:extLst>
                <a:ext uri="{FF2B5EF4-FFF2-40B4-BE49-F238E27FC236}">
                  <a16:creationId xmlns:a16="http://schemas.microsoft.com/office/drawing/2014/main" id="{8111E2F9-87FA-6C77-2522-BDDFA7CAFBD6}"/>
                </a:ext>
              </a:extLst>
            </p:cNvPr>
            <p:cNvSpPr>
              <a:spLocks noChangeShapeType="1"/>
            </p:cNvSpPr>
            <p:nvPr/>
          </p:nvSpPr>
          <p:spPr bwMode="auto">
            <a:xfrm>
              <a:off x="3359" y="952"/>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5" name="Line 61">
              <a:extLst>
                <a:ext uri="{FF2B5EF4-FFF2-40B4-BE49-F238E27FC236}">
                  <a16:creationId xmlns:a16="http://schemas.microsoft.com/office/drawing/2014/main" id="{83847748-2CE1-B63A-F374-68AF00774D95}"/>
                </a:ext>
              </a:extLst>
            </p:cNvPr>
            <p:cNvSpPr>
              <a:spLocks noChangeShapeType="1"/>
            </p:cNvSpPr>
            <p:nvPr/>
          </p:nvSpPr>
          <p:spPr bwMode="auto">
            <a:xfrm>
              <a:off x="3460" y="952"/>
              <a:ext cx="2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79966" name="Line 62">
            <a:extLst>
              <a:ext uri="{FF2B5EF4-FFF2-40B4-BE49-F238E27FC236}">
                <a16:creationId xmlns:a16="http://schemas.microsoft.com/office/drawing/2014/main" id="{03AAA3CC-C66C-C020-B5E0-BB8D2B343032}"/>
              </a:ext>
            </a:extLst>
          </p:cNvPr>
          <p:cNvSpPr>
            <a:spLocks noChangeShapeType="1"/>
          </p:cNvSpPr>
          <p:nvPr/>
        </p:nvSpPr>
        <p:spPr bwMode="auto">
          <a:xfrm flipH="1" flipV="1">
            <a:off x="2828925" y="2038350"/>
            <a:ext cx="60325" cy="14288"/>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7" name="Line 63">
            <a:extLst>
              <a:ext uri="{FF2B5EF4-FFF2-40B4-BE49-F238E27FC236}">
                <a16:creationId xmlns:a16="http://schemas.microsoft.com/office/drawing/2014/main" id="{77A36316-154D-2C67-2939-0EDA0BCF24C8}"/>
              </a:ext>
            </a:extLst>
          </p:cNvPr>
          <p:cNvSpPr>
            <a:spLocks noChangeShapeType="1"/>
          </p:cNvSpPr>
          <p:nvPr/>
        </p:nvSpPr>
        <p:spPr bwMode="auto">
          <a:xfrm flipV="1">
            <a:off x="6172200" y="2041525"/>
            <a:ext cx="57150" cy="14288"/>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8" name="Rectangle 64">
            <a:extLst>
              <a:ext uri="{FF2B5EF4-FFF2-40B4-BE49-F238E27FC236}">
                <a16:creationId xmlns:a16="http://schemas.microsoft.com/office/drawing/2014/main" id="{14E37EA8-5FDB-08C0-CC23-232AEEA019A0}"/>
              </a:ext>
            </a:extLst>
          </p:cNvPr>
          <p:cNvSpPr>
            <a:spLocks noChangeArrowheads="1"/>
          </p:cNvSpPr>
          <p:nvPr/>
        </p:nvSpPr>
        <p:spPr bwMode="auto">
          <a:xfrm rot="5400000">
            <a:off x="2613819" y="2432844"/>
            <a:ext cx="625475" cy="627063"/>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69" name="Rectangle 65">
            <a:extLst>
              <a:ext uri="{FF2B5EF4-FFF2-40B4-BE49-F238E27FC236}">
                <a16:creationId xmlns:a16="http://schemas.microsoft.com/office/drawing/2014/main" id="{F621C978-1343-238B-E00D-ED2840DFCBCB}"/>
              </a:ext>
            </a:extLst>
          </p:cNvPr>
          <p:cNvSpPr>
            <a:spLocks noChangeArrowheads="1"/>
          </p:cNvSpPr>
          <p:nvPr/>
        </p:nvSpPr>
        <p:spPr bwMode="auto">
          <a:xfrm rot="5400000">
            <a:off x="5868987" y="2433638"/>
            <a:ext cx="625475" cy="628650"/>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0" name="Rectangle 66">
            <a:extLst>
              <a:ext uri="{FF2B5EF4-FFF2-40B4-BE49-F238E27FC236}">
                <a16:creationId xmlns:a16="http://schemas.microsoft.com/office/drawing/2014/main" id="{01AC76D4-1322-E7EA-EEC3-1DDCE95EE3B2}"/>
              </a:ext>
            </a:extLst>
          </p:cNvPr>
          <p:cNvSpPr>
            <a:spLocks noChangeArrowheads="1"/>
          </p:cNvSpPr>
          <p:nvPr/>
        </p:nvSpPr>
        <p:spPr bwMode="auto">
          <a:xfrm rot="5400000">
            <a:off x="2616994" y="5687219"/>
            <a:ext cx="625475" cy="627063"/>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1" name="Rectangle 67">
            <a:extLst>
              <a:ext uri="{FF2B5EF4-FFF2-40B4-BE49-F238E27FC236}">
                <a16:creationId xmlns:a16="http://schemas.microsoft.com/office/drawing/2014/main" id="{F824D1F6-02FA-65FE-893F-BAB2D16181F2}"/>
              </a:ext>
            </a:extLst>
          </p:cNvPr>
          <p:cNvSpPr>
            <a:spLocks noChangeArrowheads="1"/>
          </p:cNvSpPr>
          <p:nvPr/>
        </p:nvSpPr>
        <p:spPr bwMode="auto">
          <a:xfrm rot="5400000">
            <a:off x="5872956" y="5687220"/>
            <a:ext cx="625475" cy="627062"/>
          </a:xfrm>
          <a:prstGeom prst="rect">
            <a:avLst/>
          </a:prstGeom>
          <a:noFill/>
          <a:ln w="190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2" name="Line 68">
            <a:extLst>
              <a:ext uri="{FF2B5EF4-FFF2-40B4-BE49-F238E27FC236}">
                <a16:creationId xmlns:a16="http://schemas.microsoft.com/office/drawing/2014/main" id="{F4C77476-42A4-A073-9413-C077302E41F8}"/>
              </a:ext>
            </a:extLst>
          </p:cNvPr>
          <p:cNvSpPr>
            <a:spLocks noChangeShapeType="1"/>
          </p:cNvSpPr>
          <p:nvPr/>
        </p:nvSpPr>
        <p:spPr bwMode="auto">
          <a:xfrm>
            <a:off x="3560763" y="2698750"/>
            <a:ext cx="13335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3" name="Line 69">
            <a:extLst>
              <a:ext uri="{FF2B5EF4-FFF2-40B4-BE49-F238E27FC236}">
                <a16:creationId xmlns:a16="http://schemas.microsoft.com/office/drawing/2014/main" id="{7BE1A477-8851-C966-143C-2CCB674127A4}"/>
              </a:ext>
            </a:extLst>
          </p:cNvPr>
          <p:cNvSpPr>
            <a:spLocks noChangeShapeType="1"/>
          </p:cNvSpPr>
          <p:nvPr/>
        </p:nvSpPr>
        <p:spPr bwMode="auto">
          <a:xfrm>
            <a:off x="3560763" y="2787650"/>
            <a:ext cx="13335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4" name="Line 70">
            <a:extLst>
              <a:ext uri="{FF2B5EF4-FFF2-40B4-BE49-F238E27FC236}">
                <a16:creationId xmlns:a16="http://schemas.microsoft.com/office/drawing/2014/main" id="{057F8643-74A6-BC8E-C843-3104FDA9127B}"/>
              </a:ext>
            </a:extLst>
          </p:cNvPr>
          <p:cNvSpPr>
            <a:spLocks noChangeShapeType="1"/>
          </p:cNvSpPr>
          <p:nvPr/>
        </p:nvSpPr>
        <p:spPr bwMode="auto">
          <a:xfrm>
            <a:off x="5367338" y="2700338"/>
            <a:ext cx="133350" cy="15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5" name="Line 71">
            <a:extLst>
              <a:ext uri="{FF2B5EF4-FFF2-40B4-BE49-F238E27FC236}">
                <a16:creationId xmlns:a16="http://schemas.microsoft.com/office/drawing/2014/main" id="{98A036EB-BD26-C06B-8C91-724E7020FEC0}"/>
              </a:ext>
            </a:extLst>
          </p:cNvPr>
          <p:cNvSpPr>
            <a:spLocks noChangeShapeType="1"/>
          </p:cNvSpPr>
          <p:nvPr/>
        </p:nvSpPr>
        <p:spPr bwMode="auto">
          <a:xfrm>
            <a:off x="5367338" y="2789238"/>
            <a:ext cx="133350" cy="15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6" name="Rectangle 72">
            <a:extLst>
              <a:ext uri="{FF2B5EF4-FFF2-40B4-BE49-F238E27FC236}">
                <a16:creationId xmlns:a16="http://schemas.microsoft.com/office/drawing/2014/main" id="{73C2DD46-1B5E-9874-01D5-865D0E61E678}"/>
              </a:ext>
            </a:extLst>
          </p:cNvPr>
          <p:cNvSpPr>
            <a:spLocks noChangeArrowheads="1"/>
          </p:cNvSpPr>
          <p:nvPr/>
        </p:nvSpPr>
        <p:spPr bwMode="auto">
          <a:xfrm>
            <a:off x="2900363" y="2720975"/>
            <a:ext cx="3314700" cy="47625"/>
          </a:xfrm>
          <a:prstGeom prst="rect">
            <a:avLst/>
          </a:prstGeom>
          <a:solidFill>
            <a:srgbClr val="FFFFFF"/>
          </a:solidFill>
          <a:ln w="15840">
            <a:solidFill>
              <a:srgbClr val="3399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7" name="Rectangle 73">
            <a:extLst>
              <a:ext uri="{FF2B5EF4-FFF2-40B4-BE49-F238E27FC236}">
                <a16:creationId xmlns:a16="http://schemas.microsoft.com/office/drawing/2014/main" id="{97823A2A-3B03-53EB-3CE8-4948D86A98C4}"/>
              </a:ext>
            </a:extLst>
          </p:cNvPr>
          <p:cNvSpPr>
            <a:spLocks noChangeArrowheads="1"/>
          </p:cNvSpPr>
          <p:nvPr/>
        </p:nvSpPr>
        <p:spPr bwMode="auto">
          <a:xfrm rot="16200000">
            <a:off x="1270001" y="4351337"/>
            <a:ext cx="3308350" cy="47625"/>
          </a:xfrm>
          <a:prstGeom prst="rect">
            <a:avLst/>
          </a:prstGeom>
          <a:solidFill>
            <a:srgbClr val="FFFFFF"/>
          </a:solidFill>
          <a:ln w="15840">
            <a:solidFill>
              <a:srgbClr val="3399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8" name="Rectangle 74">
            <a:extLst>
              <a:ext uri="{FF2B5EF4-FFF2-40B4-BE49-F238E27FC236}">
                <a16:creationId xmlns:a16="http://schemas.microsoft.com/office/drawing/2014/main" id="{26EA2ED6-2705-2246-59FD-D152BD8E400B}"/>
              </a:ext>
            </a:extLst>
          </p:cNvPr>
          <p:cNvSpPr>
            <a:spLocks noChangeArrowheads="1"/>
          </p:cNvSpPr>
          <p:nvPr/>
        </p:nvSpPr>
        <p:spPr bwMode="auto">
          <a:xfrm rot="16200000">
            <a:off x="4529932" y="4350543"/>
            <a:ext cx="3308350" cy="49213"/>
          </a:xfrm>
          <a:prstGeom prst="rect">
            <a:avLst/>
          </a:prstGeom>
          <a:solidFill>
            <a:srgbClr val="FFFFFF"/>
          </a:solidFill>
          <a:ln w="15840">
            <a:solidFill>
              <a:srgbClr val="3399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79" name="Rectangle 75">
            <a:extLst>
              <a:ext uri="{FF2B5EF4-FFF2-40B4-BE49-F238E27FC236}">
                <a16:creationId xmlns:a16="http://schemas.microsoft.com/office/drawing/2014/main" id="{77416BC3-7105-7B2A-F462-7BDDDA1C7B21}"/>
              </a:ext>
            </a:extLst>
          </p:cNvPr>
          <p:cNvSpPr>
            <a:spLocks noChangeArrowheads="1"/>
          </p:cNvSpPr>
          <p:nvPr/>
        </p:nvSpPr>
        <p:spPr bwMode="auto">
          <a:xfrm>
            <a:off x="2895600" y="5980113"/>
            <a:ext cx="3313113" cy="49212"/>
          </a:xfrm>
          <a:prstGeom prst="rect">
            <a:avLst/>
          </a:prstGeom>
          <a:solidFill>
            <a:srgbClr val="FFFFFF"/>
          </a:solidFill>
          <a:ln w="15840">
            <a:solidFill>
              <a:srgbClr val="3399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9274" name="Group 76">
            <a:extLst>
              <a:ext uri="{FF2B5EF4-FFF2-40B4-BE49-F238E27FC236}">
                <a16:creationId xmlns:a16="http://schemas.microsoft.com/office/drawing/2014/main" id="{C558D65F-BA3C-150E-4563-218750C798C1}"/>
              </a:ext>
            </a:extLst>
          </p:cNvPr>
          <p:cNvGrpSpPr>
            <a:grpSpLocks/>
          </p:cNvGrpSpPr>
          <p:nvPr/>
        </p:nvGrpSpPr>
        <p:grpSpPr bwMode="auto">
          <a:xfrm>
            <a:off x="2851150" y="2674938"/>
            <a:ext cx="136525" cy="131762"/>
            <a:chOff x="1796" y="1685"/>
            <a:chExt cx="86" cy="83"/>
          </a:xfrm>
        </p:grpSpPr>
        <p:sp>
          <p:nvSpPr>
            <p:cNvPr id="379981" name="Line 77">
              <a:extLst>
                <a:ext uri="{FF2B5EF4-FFF2-40B4-BE49-F238E27FC236}">
                  <a16:creationId xmlns:a16="http://schemas.microsoft.com/office/drawing/2014/main" id="{CBBEACE7-A607-040B-BB9F-1F2CC99AB214}"/>
                </a:ext>
              </a:extLst>
            </p:cNvPr>
            <p:cNvSpPr>
              <a:spLocks noChangeShapeType="1"/>
            </p:cNvSpPr>
            <p:nvPr/>
          </p:nvSpPr>
          <p:spPr bwMode="auto">
            <a:xfrm>
              <a:off x="1809" y="1703"/>
              <a:ext cx="74"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82" name="Line 78">
              <a:extLst>
                <a:ext uri="{FF2B5EF4-FFF2-40B4-BE49-F238E27FC236}">
                  <a16:creationId xmlns:a16="http://schemas.microsoft.com/office/drawing/2014/main" id="{12733337-B25C-199E-FA4B-C1FB504EE7F7}"/>
                </a:ext>
              </a:extLst>
            </p:cNvPr>
            <p:cNvSpPr>
              <a:spLocks noChangeShapeType="1"/>
            </p:cNvSpPr>
            <p:nvPr/>
          </p:nvSpPr>
          <p:spPr bwMode="auto">
            <a:xfrm>
              <a:off x="1797" y="1728"/>
              <a:ext cx="40" cy="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83" name="Line 79">
              <a:extLst>
                <a:ext uri="{FF2B5EF4-FFF2-40B4-BE49-F238E27FC236}">
                  <a16:creationId xmlns:a16="http://schemas.microsoft.com/office/drawing/2014/main" id="{5917596C-284A-113D-3E3B-42A6CAD06BAE}"/>
                </a:ext>
              </a:extLst>
            </p:cNvPr>
            <p:cNvSpPr>
              <a:spLocks noChangeShapeType="1"/>
            </p:cNvSpPr>
            <p:nvPr/>
          </p:nvSpPr>
          <p:spPr bwMode="auto">
            <a:xfrm flipH="1">
              <a:off x="1860" y="1685"/>
              <a:ext cx="3" cy="3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84" name="Line 80">
              <a:extLst>
                <a:ext uri="{FF2B5EF4-FFF2-40B4-BE49-F238E27FC236}">
                  <a16:creationId xmlns:a16="http://schemas.microsoft.com/office/drawing/2014/main" id="{DC5FD137-2F77-806C-754C-256681BB03ED}"/>
                </a:ext>
              </a:extLst>
            </p:cNvPr>
            <p:cNvSpPr>
              <a:spLocks noChangeShapeType="1"/>
            </p:cNvSpPr>
            <p:nvPr/>
          </p:nvSpPr>
          <p:spPr bwMode="auto">
            <a:xfrm flipV="1">
              <a:off x="1817" y="1694"/>
              <a:ext cx="1" cy="76"/>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85" name="Line 81">
              <a:extLst>
                <a:ext uri="{FF2B5EF4-FFF2-40B4-BE49-F238E27FC236}">
                  <a16:creationId xmlns:a16="http://schemas.microsoft.com/office/drawing/2014/main" id="{EB891F9F-208B-E664-2715-FBE65F25FD6C}"/>
                </a:ext>
              </a:extLst>
            </p:cNvPr>
            <p:cNvSpPr>
              <a:spLocks noChangeShapeType="1"/>
            </p:cNvSpPr>
            <p:nvPr/>
          </p:nvSpPr>
          <p:spPr bwMode="auto">
            <a:xfrm>
              <a:off x="1796" y="1742"/>
              <a:ext cx="40" cy="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86" name="Line 82">
              <a:extLst>
                <a:ext uri="{FF2B5EF4-FFF2-40B4-BE49-F238E27FC236}">
                  <a16:creationId xmlns:a16="http://schemas.microsoft.com/office/drawing/2014/main" id="{C6500342-693C-944F-F569-64B968E00D22}"/>
                </a:ext>
              </a:extLst>
            </p:cNvPr>
            <p:cNvSpPr>
              <a:spLocks noChangeShapeType="1"/>
            </p:cNvSpPr>
            <p:nvPr/>
          </p:nvSpPr>
          <p:spPr bwMode="auto">
            <a:xfrm flipH="1">
              <a:off x="1844" y="1686"/>
              <a:ext cx="3" cy="3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grpSp>
        <p:nvGrpSpPr>
          <p:cNvPr id="9275" name="Group 83">
            <a:extLst>
              <a:ext uri="{FF2B5EF4-FFF2-40B4-BE49-F238E27FC236}">
                <a16:creationId xmlns:a16="http://schemas.microsoft.com/office/drawing/2014/main" id="{9EC28213-5DC3-0C49-1E6D-87918E730D11}"/>
              </a:ext>
            </a:extLst>
          </p:cNvPr>
          <p:cNvGrpSpPr>
            <a:grpSpLocks/>
          </p:cNvGrpSpPr>
          <p:nvPr/>
        </p:nvGrpSpPr>
        <p:grpSpPr bwMode="auto">
          <a:xfrm>
            <a:off x="6119813" y="2670175"/>
            <a:ext cx="130175" cy="138113"/>
            <a:chOff x="3855" y="1682"/>
            <a:chExt cx="82" cy="87"/>
          </a:xfrm>
        </p:grpSpPr>
        <p:sp>
          <p:nvSpPr>
            <p:cNvPr id="379988" name="Line 84">
              <a:extLst>
                <a:ext uri="{FF2B5EF4-FFF2-40B4-BE49-F238E27FC236}">
                  <a16:creationId xmlns:a16="http://schemas.microsoft.com/office/drawing/2014/main" id="{0FAE6300-A843-EBF6-68C2-A7E2CDF82D72}"/>
                </a:ext>
              </a:extLst>
            </p:cNvPr>
            <p:cNvSpPr>
              <a:spLocks noChangeShapeType="1"/>
            </p:cNvSpPr>
            <p:nvPr/>
          </p:nvSpPr>
          <p:spPr bwMode="auto">
            <a:xfrm>
              <a:off x="3920" y="1695"/>
              <a:ext cx="1" cy="74"/>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89" name="Line 85">
              <a:extLst>
                <a:ext uri="{FF2B5EF4-FFF2-40B4-BE49-F238E27FC236}">
                  <a16:creationId xmlns:a16="http://schemas.microsoft.com/office/drawing/2014/main" id="{3A801230-2478-F517-2DE5-3631330D9E3B}"/>
                </a:ext>
              </a:extLst>
            </p:cNvPr>
            <p:cNvSpPr>
              <a:spLocks noChangeShapeType="1"/>
            </p:cNvSpPr>
            <p:nvPr/>
          </p:nvSpPr>
          <p:spPr bwMode="auto">
            <a:xfrm flipH="1">
              <a:off x="3892" y="1683"/>
              <a:ext cx="4" cy="40"/>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0" name="Line 86">
              <a:extLst>
                <a:ext uri="{FF2B5EF4-FFF2-40B4-BE49-F238E27FC236}">
                  <a16:creationId xmlns:a16="http://schemas.microsoft.com/office/drawing/2014/main" id="{D6457D04-7B00-0296-BF5D-F6802A3DF260}"/>
                </a:ext>
              </a:extLst>
            </p:cNvPr>
            <p:cNvSpPr>
              <a:spLocks noChangeShapeType="1"/>
            </p:cNvSpPr>
            <p:nvPr/>
          </p:nvSpPr>
          <p:spPr bwMode="auto">
            <a:xfrm flipH="1" flipV="1">
              <a:off x="3903" y="1746"/>
              <a:ext cx="36"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1" name="Line 87">
              <a:extLst>
                <a:ext uri="{FF2B5EF4-FFF2-40B4-BE49-F238E27FC236}">
                  <a16:creationId xmlns:a16="http://schemas.microsoft.com/office/drawing/2014/main" id="{DD776084-F290-DC8D-9A53-D48BAE034A6C}"/>
                </a:ext>
              </a:extLst>
            </p:cNvPr>
            <p:cNvSpPr>
              <a:spLocks noChangeShapeType="1"/>
            </p:cNvSpPr>
            <p:nvPr/>
          </p:nvSpPr>
          <p:spPr bwMode="auto">
            <a:xfrm>
              <a:off x="3855" y="1703"/>
              <a:ext cx="74"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2" name="Line 88">
              <a:extLst>
                <a:ext uri="{FF2B5EF4-FFF2-40B4-BE49-F238E27FC236}">
                  <a16:creationId xmlns:a16="http://schemas.microsoft.com/office/drawing/2014/main" id="{32C84CB0-3149-0C4D-2458-C605EB6DEEFA}"/>
                </a:ext>
              </a:extLst>
            </p:cNvPr>
            <p:cNvSpPr>
              <a:spLocks noChangeShapeType="1"/>
            </p:cNvSpPr>
            <p:nvPr/>
          </p:nvSpPr>
          <p:spPr bwMode="auto">
            <a:xfrm flipH="1">
              <a:off x="3878" y="1682"/>
              <a:ext cx="4" cy="4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3" name="Line 89">
              <a:extLst>
                <a:ext uri="{FF2B5EF4-FFF2-40B4-BE49-F238E27FC236}">
                  <a16:creationId xmlns:a16="http://schemas.microsoft.com/office/drawing/2014/main" id="{3A898BA4-D2A3-4720-E662-F40B69D0E2E0}"/>
                </a:ext>
              </a:extLst>
            </p:cNvPr>
            <p:cNvSpPr>
              <a:spLocks noChangeShapeType="1"/>
            </p:cNvSpPr>
            <p:nvPr/>
          </p:nvSpPr>
          <p:spPr bwMode="auto">
            <a:xfrm flipH="1" flipV="1">
              <a:off x="3902" y="1730"/>
              <a:ext cx="36"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79994" name="Line 90">
            <a:extLst>
              <a:ext uri="{FF2B5EF4-FFF2-40B4-BE49-F238E27FC236}">
                <a16:creationId xmlns:a16="http://schemas.microsoft.com/office/drawing/2014/main" id="{D4ED428A-64F5-8EF7-E536-D04F3FB60013}"/>
              </a:ext>
            </a:extLst>
          </p:cNvPr>
          <p:cNvSpPr>
            <a:spLocks noChangeShapeType="1"/>
          </p:cNvSpPr>
          <p:nvPr/>
        </p:nvSpPr>
        <p:spPr bwMode="auto">
          <a:xfrm>
            <a:off x="3560763" y="5959475"/>
            <a:ext cx="13335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5" name="Line 91">
            <a:extLst>
              <a:ext uri="{FF2B5EF4-FFF2-40B4-BE49-F238E27FC236}">
                <a16:creationId xmlns:a16="http://schemas.microsoft.com/office/drawing/2014/main" id="{11896C4C-AFA8-450E-BA6A-D1F8DB32EA87}"/>
              </a:ext>
            </a:extLst>
          </p:cNvPr>
          <p:cNvSpPr>
            <a:spLocks noChangeShapeType="1"/>
          </p:cNvSpPr>
          <p:nvPr/>
        </p:nvSpPr>
        <p:spPr bwMode="auto">
          <a:xfrm>
            <a:off x="3560763" y="6048375"/>
            <a:ext cx="133350" cy="1588"/>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6" name="Line 92">
            <a:extLst>
              <a:ext uri="{FF2B5EF4-FFF2-40B4-BE49-F238E27FC236}">
                <a16:creationId xmlns:a16="http://schemas.microsoft.com/office/drawing/2014/main" id="{BEEA283E-6131-8891-B36E-1A0A8088958D}"/>
              </a:ext>
            </a:extLst>
          </p:cNvPr>
          <p:cNvSpPr>
            <a:spLocks noChangeShapeType="1"/>
          </p:cNvSpPr>
          <p:nvPr/>
        </p:nvSpPr>
        <p:spPr bwMode="auto">
          <a:xfrm>
            <a:off x="5367338" y="5961063"/>
            <a:ext cx="133350" cy="15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7" name="Line 93">
            <a:extLst>
              <a:ext uri="{FF2B5EF4-FFF2-40B4-BE49-F238E27FC236}">
                <a16:creationId xmlns:a16="http://schemas.microsoft.com/office/drawing/2014/main" id="{10887C10-BF12-6514-93C5-91093875EABB}"/>
              </a:ext>
            </a:extLst>
          </p:cNvPr>
          <p:cNvSpPr>
            <a:spLocks noChangeShapeType="1"/>
          </p:cNvSpPr>
          <p:nvPr/>
        </p:nvSpPr>
        <p:spPr bwMode="auto">
          <a:xfrm>
            <a:off x="5367338" y="6049963"/>
            <a:ext cx="133350" cy="1587"/>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8" name="Line 94">
            <a:extLst>
              <a:ext uri="{FF2B5EF4-FFF2-40B4-BE49-F238E27FC236}">
                <a16:creationId xmlns:a16="http://schemas.microsoft.com/office/drawing/2014/main" id="{9069C812-65F0-EB32-86CD-053656F8D348}"/>
              </a:ext>
            </a:extLst>
          </p:cNvPr>
          <p:cNvSpPr>
            <a:spLocks noChangeShapeType="1"/>
          </p:cNvSpPr>
          <p:nvPr/>
        </p:nvSpPr>
        <p:spPr bwMode="auto">
          <a:xfrm flipV="1">
            <a:off x="2879725" y="5237163"/>
            <a:ext cx="1588"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79999" name="Line 95">
            <a:extLst>
              <a:ext uri="{FF2B5EF4-FFF2-40B4-BE49-F238E27FC236}">
                <a16:creationId xmlns:a16="http://schemas.microsoft.com/office/drawing/2014/main" id="{E52CAADD-C525-A3EF-FDD0-353EE6CF527D}"/>
              </a:ext>
            </a:extLst>
          </p:cNvPr>
          <p:cNvSpPr>
            <a:spLocks noChangeShapeType="1"/>
          </p:cNvSpPr>
          <p:nvPr/>
        </p:nvSpPr>
        <p:spPr bwMode="auto">
          <a:xfrm flipV="1">
            <a:off x="2968625" y="5237163"/>
            <a:ext cx="1588"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0" name="Line 96">
            <a:extLst>
              <a:ext uri="{FF2B5EF4-FFF2-40B4-BE49-F238E27FC236}">
                <a16:creationId xmlns:a16="http://schemas.microsoft.com/office/drawing/2014/main" id="{BC87C74B-748A-1D2B-5836-3059B07998FE}"/>
              </a:ext>
            </a:extLst>
          </p:cNvPr>
          <p:cNvSpPr>
            <a:spLocks noChangeShapeType="1"/>
          </p:cNvSpPr>
          <p:nvPr/>
        </p:nvSpPr>
        <p:spPr bwMode="auto">
          <a:xfrm flipV="1">
            <a:off x="2881313" y="3432175"/>
            <a:ext cx="1587"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1" name="Line 97">
            <a:extLst>
              <a:ext uri="{FF2B5EF4-FFF2-40B4-BE49-F238E27FC236}">
                <a16:creationId xmlns:a16="http://schemas.microsoft.com/office/drawing/2014/main" id="{68A0307B-2CB4-BCC3-91ED-F56AE7DD6EC7}"/>
              </a:ext>
            </a:extLst>
          </p:cNvPr>
          <p:cNvSpPr>
            <a:spLocks noChangeShapeType="1"/>
          </p:cNvSpPr>
          <p:nvPr/>
        </p:nvSpPr>
        <p:spPr bwMode="auto">
          <a:xfrm flipV="1">
            <a:off x="2970213" y="3432175"/>
            <a:ext cx="1587"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2" name="Line 98">
            <a:extLst>
              <a:ext uri="{FF2B5EF4-FFF2-40B4-BE49-F238E27FC236}">
                <a16:creationId xmlns:a16="http://schemas.microsoft.com/office/drawing/2014/main" id="{C47F008E-A26B-1719-CD85-62C296E53980}"/>
              </a:ext>
            </a:extLst>
          </p:cNvPr>
          <p:cNvSpPr>
            <a:spLocks noChangeShapeType="1"/>
          </p:cNvSpPr>
          <p:nvPr/>
        </p:nvSpPr>
        <p:spPr bwMode="auto">
          <a:xfrm flipV="1">
            <a:off x="6134100" y="5237163"/>
            <a:ext cx="1588"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3" name="Line 99">
            <a:extLst>
              <a:ext uri="{FF2B5EF4-FFF2-40B4-BE49-F238E27FC236}">
                <a16:creationId xmlns:a16="http://schemas.microsoft.com/office/drawing/2014/main" id="{814D10DD-72CC-FC86-99E3-0E4B8433921F}"/>
              </a:ext>
            </a:extLst>
          </p:cNvPr>
          <p:cNvSpPr>
            <a:spLocks noChangeShapeType="1"/>
          </p:cNvSpPr>
          <p:nvPr/>
        </p:nvSpPr>
        <p:spPr bwMode="auto">
          <a:xfrm flipV="1">
            <a:off x="6223000" y="5237163"/>
            <a:ext cx="1588"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4" name="Line 100">
            <a:extLst>
              <a:ext uri="{FF2B5EF4-FFF2-40B4-BE49-F238E27FC236}">
                <a16:creationId xmlns:a16="http://schemas.microsoft.com/office/drawing/2014/main" id="{68D427EB-BE72-C9C7-63DF-4F758B84008C}"/>
              </a:ext>
            </a:extLst>
          </p:cNvPr>
          <p:cNvSpPr>
            <a:spLocks noChangeShapeType="1"/>
          </p:cNvSpPr>
          <p:nvPr/>
        </p:nvSpPr>
        <p:spPr bwMode="auto">
          <a:xfrm flipV="1">
            <a:off x="6137275" y="3432175"/>
            <a:ext cx="1588"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5" name="Line 101">
            <a:extLst>
              <a:ext uri="{FF2B5EF4-FFF2-40B4-BE49-F238E27FC236}">
                <a16:creationId xmlns:a16="http://schemas.microsoft.com/office/drawing/2014/main" id="{5D56B112-CD6C-EDAF-7ED9-E907F11D0E78}"/>
              </a:ext>
            </a:extLst>
          </p:cNvPr>
          <p:cNvSpPr>
            <a:spLocks noChangeShapeType="1"/>
          </p:cNvSpPr>
          <p:nvPr/>
        </p:nvSpPr>
        <p:spPr bwMode="auto">
          <a:xfrm flipV="1">
            <a:off x="6226175" y="3432175"/>
            <a:ext cx="1588" cy="136525"/>
          </a:xfrm>
          <a:prstGeom prst="line">
            <a:avLst/>
          </a:prstGeom>
          <a:noFill/>
          <a:ln w="381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9288" name="Group 102">
            <a:extLst>
              <a:ext uri="{FF2B5EF4-FFF2-40B4-BE49-F238E27FC236}">
                <a16:creationId xmlns:a16="http://schemas.microsoft.com/office/drawing/2014/main" id="{7BEB1E54-5D38-EBD6-8DFE-0E7002101E72}"/>
              </a:ext>
            </a:extLst>
          </p:cNvPr>
          <p:cNvGrpSpPr>
            <a:grpSpLocks/>
          </p:cNvGrpSpPr>
          <p:nvPr/>
        </p:nvGrpSpPr>
        <p:grpSpPr bwMode="auto">
          <a:xfrm>
            <a:off x="2855913" y="5937250"/>
            <a:ext cx="130175" cy="138113"/>
            <a:chOff x="1799" y="3740"/>
            <a:chExt cx="82" cy="87"/>
          </a:xfrm>
        </p:grpSpPr>
        <p:sp>
          <p:nvSpPr>
            <p:cNvPr id="380007" name="Line 103">
              <a:extLst>
                <a:ext uri="{FF2B5EF4-FFF2-40B4-BE49-F238E27FC236}">
                  <a16:creationId xmlns:a16="http://schemas.microsoft.com/office/drawing/2014/main" id="{1AE0F180-B312-E107-6580-A467C7C27D3E}"/>
                </a:ext>
              </a:extLst>
            </p:cNvPr>
            <p:cNvSpPr>
              <a:spLocks noChangeShapeType="1"/>
            </p:cNvSpPr>
            <p:nvPr/>
          </p:nvSpPr>
          <p:spPr bwMode="auto">
            <a:xfrm flipV="1">
              <a:off x="1816" y="3740"/>
              <a:ext cx="1" cy="76"/>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8" name="Line 104">
              <a:extLst>
                <a:ext uri="{FF2B5EF4-FFF2-40B4-BE49-F238E27FC236}">
                  <a16:creationId xmlns:a16="http://schemas.microsoft.com/office/drawing/2014/main" id="{EA06E77E-E21C-B5C0-30C6-5201A33B8DE4}"/>
                </a:ext>
              </a:extLst>
            </p:cNvPr>
            <p:cNvSpPr>
              <a:spLocks noChangeShapeType="1"/>
            </p:cNvSpPr>
            <p:nvPr/>
          </p:nvSpPr>
          <p:spPr bwMode="auto">
            <a:xfrm flipV="1">
              <a:off x="1842" y="3786"/>
              <a:ext cx="1" cy="42"/>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09" name="Line 105">
              <a:extLst>
                <a:ext uri="{FF2B5EF4-FFF2-40B4-BE49-F238E27FC236}">
                  <a16:creationId xmlns:a16="http://schemas.microsoft.com/office/drawing/2014/main" id="{855C0C7E-EA39-16A3-0B57-3A27E59C3163}"/>
                </a:ext>
              </a:extLst>
            </p:cNvPr>
            <p:cNvSpPr>
              <a:spLocks noChangeShapeType="1"/>
            </p:cNvSpPr>
            <p:nvPr/>
          </p:nvSpPr>
          <p:spPr bwMode="auto">
            <a:xfrm>
              <a:off x="1799" y="3761"/>
              <a:ext cx="34"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0" name="Line 106">
              <a:extLst>
                <a:ext uri="{FF2B5EF4-FFF2-40B4-BE49-F238E27FC236}">
                  <a16:creationId xmlns:a16="http://schemas.microsoft.com/office/drawing/2014/main" id="{D8825C93-A29B-A0A6-7C39-163F9D2D7BCD}"/>
                </a:ext>
              </a:extLst>
            </p:cNvPr>
            <p:cNvSpPr>
              <a:spLocks noChangeShapeType="1"/>
            </p:cNvSpPr>
            <p:nvPr/>
          </p:nvSpPr>
          <p:spPr bwMode="auto">
            <a:xfrm flipH="1">
              <a:off x="1807" y="3807"/>
              <a:ext cx="75"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1" name="Line 107">
              <a:extLst>
                <a:ext uri="{FF2B5EF4-FFF2-40B4-BE49-F238E27FC236}">
                  <a16:creationId xmlns:a16="http://schemas.microsoft.com/office/drawing/2014/main" id="{D3FAAB32-5ACB-2B57-B2C6-D485CA972D77}"/>
                </a:ext>
              </a:extLst>
            </p:cNvPr>
            <p:cNvSpPr>
              <a:spLocks noChangeShapeType="1"/>
            </p:cNvSpPr>
            <p:nvPr/>
          </p:nvSpPr>
          <p:spPr bwMode="auto">
            <a:xfrm flipV="1">
              <a:off x="1855" y="3786"/>
              <a:ext cx="2" cy="4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2" name="Line 108">
              <a:extLst>
                <a:ext uri="{FF2B5EF4-FFF2-40B4-BE49-F238E27FC236}">
                  <a16:creationId xmlns:a16="http://schemas.microsoft.com/office/drawing/2014/main" id="{A92D87F8-D896-83F7-31BA-B2996A6A854F}"/>
                </a:ext>
              </a:extLst>
            </p:cNvPr>
            <p:cNvSpPr>
              <a:spLocks noChangeShapeType="1"/>
            </p:cNvSpPr>
            <p:nvPr/>
          </p:nvSpPr>
          <p:spPr bwMode="auto">
            <a:xfrm>
              <a:off x="1800" y="3777"/>
              <a:ext cx="34"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grpSp>
        <p:nvGrpSpPr>
          <p:cNvPr id="9289" name="Group 109">
            <a:extLst>
              <a:ext uri="{FF2B5EF4-FFF2-40B4-BE49-F238E27FC236}">
                <a16:creationId xmlns:a16="http://schemas.microsoft.com/office/drawing/2014/main" id="{C3EDE232-EA4D-5861-C557-D30DCAA0A3BE}"/>
              </a:ext>
            </a:extLst>
          </p:cNvPr>
          <p:cNvGrpSpPr>
            <a:grpSpLocks/>
          </p:cNvGrpSpPr>
          <p:nvPr/>
        </p:nvGrpSpPr>
        <p:grpSpPr bwMode="auto">
          <a:xfrm>
            <a:off x="6119813" y="5937250"/>
            <a:ext cx="136525" cy="130175"/>
            <a:chOff x="3855" y="3740"/>
            <a:chExt cx="86" cy="82"/>
          </a:xfrm>
        </p:grpSpPr>
        <p:sp>
          <p:nvSpPr>
            <p:cNvPr id="380014" name="Line 110">
              <a:extLst>
                <a:ext uri="{FF2B5EF4-FFF2-40B4-BE49-F238E27FC236}">
                  <a16:creationId xmlns:a16="http://schemas.microsoft.com/office/drawing/2014/main" id="{1AB77F71-B919-1A18-E017-BBD534A7508C}"/>
                </a:ext>
              </a:extLst>
            </p:cNvPr>
            <p:cNvSpPr>
              <a:spLocks noChangeShapeType="1"/>
            </p:cNvSpPr>
            <p:nvPr/>
          </p:nvSpPr>
          <p:spPr bwMode="auto">
            <a:xfrm flipH="1">
              <a:off x="3854" y="3805"/>
              <a:ext cx="76" cy="1"/>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5" name="Line 111">
              <a:extLst>
                <a:ext uri="{FF2B5EF4-FFF2-40B4-BE49-F238E27FC236}">
                  <a16:creationId xmlns:a16="http://schemas.microsoft.com/office/drawing/2014/main" id="{C7DAD24E-39C7-A9CF-958C-B849E8A6C58B}"/>
                </a:ext>
              </a:extLst>
            </p:cNvPr>
            <p:cNvSpPr>
              <a:spLocks noChangeShapeType="1"/>
            </p:cNvSpPr>
            <p:nvPr/>
          </p:nvSpPr>
          <p:spPr bwMode="auto">
            <a:xfrm flipH="1" flipV="1">
              <a:off x="3900" y="3778"/>
              <a:ext cx="42" cy="3"/>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6" name="Line 112">
              <a:extLst>
                <a:ext uri="{FF2B5EF4-FFF2-40B4-BE49-F238E27FC236}">
                  <a16:creationId xmlns:a16="http://schemas.microsoft.com/office/drawing/2014/main" id="{4A5D5CB0-C658-8C00-A70B-0841F82EDB77}"/>
                </a:ext>
              </a:extLst>
            </p:cNvPr>
            <p:cNvSpPr>
              <a:spLocks noChangeShapeType="1"/>
            </p:cNvSpPr>
            <p:nvPr/>
          </p:nvSpPr>
          <p:spPr bwMode="auto">
            <a:xfrm flipV="1">
              <a:off x="3876" y="3788"/>
              <a:ext cx="1" cy="36"/>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7" name="Line 113">
              <a:extLst>
                <a:ext uri="{FF2B5EF4-FFF2-40B4-BE49-F238E27FC236}">
                  <a16:creationId xmlns:a16="http://schemas.microsoft.com/office/drawing/2014/main" id="{1D926195-1C59-71A8-D573-83A5517500CA}"/>
                </a:ext>
              </a:extLst>
            </p:cNvPr>
            <p:cNvSpPr>
              <a:spLocks noChangeShapeType="1"/>
            </p:cNvSpPr>
            <p:nvPr/>
          </p:nvSpPr>
          <p:spPr bwMode="auto">
            <a:xfrm>
              <a:off x="3921" y="3740"/>
              <a:ext cx="1" cy="73"/>
            </a:xfrm>
            <a:prstGeom prst="line">
              <a:avLst/>
            </a:prstGeom>
            <a:noFill/>
            <a:ln w="2844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8" name="Line 114">
              <a:extLst>
                <a:ext uri="{FF2B5EF4-FFF2-40B4-BE49-F238E27FC236}">
                  <a16:creationId xmlns:a16="http://schemas.microsoft.com/office/drawing/2014/main" id="{73F670F7-E07A-63C2-F6C6-F0BD5B5DBED9}"/>
                </a:ext>
              </a:extLst>
            </p:cNvPr>
            <p:cNvSpPr>
              <a:spLocks noChangeShapeType="1"/>
            </p:cNvSpPr>
            <p:nvPr/>
          </p:nvSpPr>
          <p:spPr bwMode="auto">
            <a:xfrm flipH="1" flipV="1">
              <a:off x="3901" y="3764"/>
              <a:ext cx="42" cy="4"/>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19" name="Line 115">
              <a:extLst>
                <a:ext uri="{FF2B5EF4-FFF2-40B4-BE49-F238E27FC236}">
                  <a16:creationId xmlns:a16="http://schemas.microsoft.com/office/drawing/2014/main" id="{DE0AA601-0651-4A7C-0BF5-895B95E73EB3}"/>
                </a:ext>
              </a:extLst>
            </p:cNvPr>
            <p:cNvSpPr>
              <a:spLocks noChangeShapeType="1"/>
            </p:cNvSpPr>
            <p:nvPr/>
          </p:nvSpPr>
          <p:spPr bwMode="auto">
            <a:xfrm flipV="1">
              <a:off x="3892" y="3787"/>
              <a:ext cx="1" cy="36"/>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80020" name="Line 116">
            <a:extLst>
              <a:ext uri="{FF2B5EF4-FFF2-40B4-BE49-F238E27FC236}">
                <a16:creationId xmlns:a16="http://schemas.microsoft.com/office/drawing/2014/main" id="{BECF2BDE-63C8-D78D-7FCE-AC6932414EF8}"/>
              </a:ext>
            </a:extLst>
          </p:cNvPr>
          <p:cNvSpPr>
            <a:spLocks noChangeShapeType="1"/>
          </p:cNvSpPr>
          <p:nvPr/>
        </p:nvSpPr>
        <p:spPr bwMode="auto">
          <a:xfrm>
            <a:off x="2355850" y="1946275"/>
            <a:ext cx="534988"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291" name="Text Box 117">
            <a:extLst>
              <a:ext uri="{FF2B5EF4-FFF2-40B4-BE49-F238E27FC236}">
                <a16:creationId xmlns:a16="http://schemas.microsoft.com/office/drawing/2014/main" id="{14330A21-B6A4-0EB6-288B-B28B49796548}"/>
              </a:ext>
            </a:extLst>
          </p:cNvPr>
          <p:cNvSpPr txBox="1">
            <a:spLocks noChangeArrowheads="1"/>
          </p:cNvSpPr>
          <p:nvPr/>
        </p:nvSpPr>
        <p:spPr bwMode="auto">
          <a:xfrm>
            <a:off x="3898900" y="19050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B05800"/>
              </a:buClr>
              <a:buSzPct val="100000"/>
              <a:buFont typeface="Arial" panose="020B0604020202020204" pitchFamily="34" charset="0"/>
              <a:buNone/>
            </a:pPr>
            <a:r>
              <a:rPr lang="en-GB" altLang="en-US" sz="1600" b="1">
                <a:solidFill>
                  <a:srgbClr val="B05800"/>
                </a:solidFill>
              </a:rPr>
              <a:t>ELEVATION</a:t>
            </a:r>
          </a:p>
        </p:txBody>
      </p:sp>
      <p:sp>
        <p:nvSpPr>
          <p:cNvPr id="9292" name="Text Box 118">
            <a:extLst>
              <a:ext uri="{FF2B5EF4-FFF2-40B4-BE49-F238E27FC236}">
                <a16:creationId xmlns:a16="http://schemas.microsoft.com/office/drawing/2014/main" id="{A1FD90F5-EB0B-79E0-4B00-009710E54355}"/>
              </a:ext>
            </a:extLst>
          </p:cNvPr>
          <p:cNvSpPr txBox="1">
            <a:spLocks noChangeArrowheads="1"/>
          </p:cNvSpPr>
          <p:nvPr/>
        </p:nvSpPr>
        <p:spPr bwMode="auto">
          <a:xfrm>
            <a:off x="4195763" y="62166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B05800"/>
              </a:buClr>
              <a:buSzPct val="100000"/>
              <a:buFont typeface="Arial" panose="020B0604020202020204" pitchFamily="34" charset="0"/>
              <a:buNone/>
            </a:pPr>
            <a:r>
              <a:rPr lang="en-GB" altLang="en-US" sz="1600" b="1">
                <a:solidFill>
                  <a:srgbClr val="B05800"/>
                </a:solidFill>
              </a:rPr>
              <a:t>PLAN</a:t>
            </a:r>
          </a:p>
        </p:txBody>
      </p:sp>
      <p:sp>
        <p:nvSpPr>
          <p:cNvPr id="380023" name="Text Box 119">
            <a:extLst>
              <a:ext uri="{FF2B5EF4-FFF2-40B4-BE49-F238E27FC236}">
                <a16:creationId xmlns:a16="http://schemas.microsoft.com/office/drawing/2014/main" id="{DC30E970-1C2B-2625-8B31-CAD2B26AE277}"/>
              </a:ext>
            </a:extLst>
          </p:cNvPr>
          <p:cNvSpPr txBox="1">
            <a:spLocks noChangeArrowheads="1"/>
          </p:cNvSpPr>
          <p:nvPr/>
        </p:nvSpPr>
        <p:spPr bwMode="auto">
          <a:xfrm>
            <a:off x="304800" y="271463"/>
            <a:ext cx="8077200" cy="368300"/>
          </a:xfrm>
          <a:prstGeom prst="rect">
            <a:avLst/>
          </a:prstGeom>
          <a:noFill/>
          <a:ln w="9525">
            <a:noFill/>
            <a:round/>
            <a:headEnd/>
            <a:tailEnd/>
          </a:ln>
          <a:effectLst/>
        </p:spPr>
        <p:txBody>
          <a:bodyPr lIns="90000" tIns="46800" rIns="90000" bIns="46800">
            <a:spAutoFit/>
          </a:bodyPr>
          <a:lstStyle/>
          <a:p>
            <a:pPr algn="ctr" defTabSz="457200" eaLnBrk="1" hangingPunct="1">
              <a:buClr>
                <a:srgbClr val="B058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B05800"/>
                </a:solidFill>
                <a:effectLst>
                  <a:outerShdw blurRad="38100" dist="38100" dir="2700000" algn="tl">
                    <a:srgbClr val="C0C0C0"/>
                  </a:outerShdw>
                </a:effectLst>
                <a:latin typeface="Arial" charset="0"/>
                <a:cs typeface="Arial" charset="0"/>
              </a:rPr>
              <a:t>COMBINED  STUB SETTING  TEMPLATE  ARRANGEMENT</a:t>
            </a:r>
          </a:p>
        </p:txBody>
      </p:sp>
      <p:sp>
        <p:nvSpPr>
          <p:cNvPr id="380024" name="Line 120">
            <a:extLst>
              <a:ext uri="{FF2B5EF4-FFF2-40B4-BE49-F238E27FC236}">
                <a16:creationId xmlns:a16="http://schemas.microsoft.com/office/drawing/2014/main" id="{7E240DEE-7D0A-0AC3-5DC2-A3F7A4E7E279}"/>
              </a:ext>
            </a:extLst>
          </p:cNvPr>
          <p:cNvSpPr>
            <a:spLocks noChangeShapeType="1"/>
          </p:cNvSpPr>
          <p:nvPr/>
        </p:nvSpPr>
        <p:spPr bwMode="auto">
          <a:xfrm flipH="1">
            <a:off x="2398713" y="1517650"/>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25" name="Line 121">
            <a:extLst>
              <a:ext uri="{FF2B5EF4-FFF2-40B4-BE49-F238E27FC236}">
                <a16:creationId xmlns:a16="http://schemas.microsoft.com/office/drawing/2014/main" id="{C4052D5B-84BB-FF60-8726-D23B04E0A3B4}"/>
              </a:ext>
            </a:extLst>
          </p:cNvPr>
          <p:cNvSpPr>
            <a:spLocks noChangeShapeType="1"/>
          </p:cNvSpPr>
          <p:nvPr/>
        </p:nvSpPr>
        <p:spPr bwMode="auto">
          <a:xfrm flipH="1">
            <a:off x="2436813" y="1524000"/>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26" name="Line 122">
            <a:extLst>
              <a:ext uri="{FF2B5EF4-FFF2-40B4-BE49-F238E27FC236}">
                <a16:creationId xmlns:a16="http://schemas.microsoft.com/office/drawing/2014/main" id="{9CB7A305-071D-9B16-E020-523B2D3444CA}"/>
              </a:ext>
            </a:extLst>
          </p:cNvPr>
          <p:cNvSpPr>
            <a:spLocks noChangeShapeType="1"/>
          </p:cNvSpPr>
          <p:nvPr/>
        </p:nvSpPr>
        <p:spPr bwMode="auto">
          <a:xfrm flipH="1">
            <a:off x="2484438" y="1524000"/>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27" name="Line 123">
            <a:extLst>
              <a:ext uri="{FF2B5EF4-FFF2-40B4-BE49-F238E27FC236}">
                <a16:creationId xmlns:a16="http://schemas.microsoft.com/office/drawing/2014/main" id="{E134FC1C-1AF5-0A36-F350-4223540C1608}"/>
              </a:ext>
            </a:extLst>
          </p:cNvPr>
          <p:cNvSpPr>
            <a:spLocks noChangeShapeType="1"/>
          </p:cNvSpPr>
          <p:nvPr/>
        </p:nvSpPr>
        <p:spPr bwMode="auto">
          <a:xfrm>
            <a:off x="2540000" y="1524000"/>
            <a:ext cx="57150"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28" name="Line 124">
            <a:extLst>
              <a:ext uri="{FF2B5EF4-FFF2-40B4-BE49-F238E27FC236}">
                <a16:creationId xmlns:a16="http://schemas.microsoft.com/office/drawing/2014/main" id="{B997C9A8-8169-91DA-A811-3326750F7148}"/>
              </a:ext>
            </a:extLst>
          </p:cNvPr>
          <p:cNvSpPr>
            <a:spLocks noChangeShapeType="1"/>
          </p:cNvSpPr>
          <p:nvPr/>
        </p:nvSpPr>
        <p:spPr bwMode="auto">
          <a:xfrm>
            <a:off x="2517775" y="1555750"/>
            <a:ext cx="34925" cy="4762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29" name="Line 125">
            <a:extLst>
              <a:ext uri="{FF2B5EF4-FFF2-40B4-BE49-F238E27FC236}">
                <a16:creationId xmlns:a16="http://schemas.microsoft.com/office/drawing/2014/main" id="{091A6129-679A-1BB8-7647-2F5910D4F833}"/>
              </a:ext>
            </a:extLst>
          </p:cNvPr>
          <p:cNvSpPr>
            <a:spLocks noChangeShapeType="1"/>
          </p:cNvSpPr>
          <p:nvPr/>
        </p:nvSpPr>
        <p:spPr bwMode="auto">
          <a:xfrm flipH="1">
            <a:off x="6507163" y="1514475"/>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0" name="Line 126">
            <a:extLst>
              <a:ext uri="{FF2B5EF4-FFF2-40B4-BE49-F238E27FC236}">
                <a16:creationId xmlns:a16="http://schemas.microsoft.com/office/drawing/2014/main" id="{202EA1EB-E124-3346-955B-64DE12F0A8CA}"/>
              </a:ext>
            </a:extLst>
          </p:cNvPr>
          <p:cNvSpPr>
            <a:spLocks noChangeShapeType="1"/>
          </p:cNvSpPr>
          <p:nvPr/>
        </p:nvSpPr>
        <p:spPr bwMode="auto">
          <a:xfrm flipH="1">
            <a:off x="6545263" y="1520825"/>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1" name="Line 127">
            <a:extLst>
              <a:ext uri="{FF2B5EF4-FFF2-40B4-BE49-F238E27FC236}">
                <a16:creationId xmlns:a16="http://schemas.microsoft.com/office/drawing/2014/main" id="{A3006F7D-D930-0876-A93F-34EE07A080BA}"/>
              </a:ext>
            </a:extLst>
          </p:cNvPr>
          <p:cNvSpPr>
            <a:spLocks noChangeShapeType="1"/>
          </p:cNvSpPr>
          <p:nvPr/>
        </p:nvSpPr>
        <p:spPr bwMode="auto">
          <a:xfrm flipH="1">
            <a:off x="6592888" y="1520825"/>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2" name="Line 128">
            <a:extLst>
              <a:ext uri="{FF2B5EF4-FFF2-40B4-BE49-F238E27FC236}">
                <a16:creationId xmlns:a16="http://schemas.microsoft.com/office/drawing/2014/main" id="{257459D0-4AF1-7333-7225-1E06B21BCF00}"/>
              </a:ext>
            </a:extLst>
          </p:cNvPr>
          <p:cNvSpPr>
            <a:spLocks noChangeShapeType="1"/>
          </p:cNvSpPr>
          <p:nvPr/>
        </p:nvSpPr>
        <p:spPr bwMode="auto">
          <a:xfrm>
            <a:off x="6648450" y="1520825"/>
            <a:ext cx="57150"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3" name="Line 129">
            <a:extLst>
              <a:ext uri="{FF2B5EF4-FFF2-40B4-BE49-F238E27FC236}">
                <a16:creationId xmlns:a16="http://schemas.microsoft.com/office/drawing/2014/main" id="{CA981618-E6F0-BFA9-8618-08DAEAD132B7}"/>
              </a:ext>
            </a:extLst>
          </p:cNvPr>
          <p:cNvSpPr>
            <a:spLocks noChangeShapeType="1"/>
          </p:cNvSpPr>
          <p:nvPr/>
        </p:nvSpPr>
        <p:spPr bwMode="auto">
          <a:xfrm>
            <a:off x="6626225" y="1552575"/>
            <a:ext cx="34925" cy="4762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304" name="Text Box 130">
            <a:extLst>
              <a:ext uri="{FF2B5EF4-FFF2-40B4-BE49-F238E27FC236}">
                <a16:creationId xmlns:a16="http://schemas.microsoft.com/office/drawing/2014/main" id="{12F78822-8F2D-BCCD-0DB3-E7F64043CB39}"/>
              </a:ext>
            </a:extLst>
          </p:cNvPr>
          <p:cNvSpPr txBox="1">
            <a:spLocks noChangeArrowheads="1"/>
          </p:cNvSpPr>
          <p:nvPr/>
        </p:nvSpPr>
        <p:spPr bwMode="auto">
          <a:xfrm>
            <a:off x="6705600" y="14478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GL</a:t>
            </a:r>
          </a:p>
        </p:txBody>
      </p:sp>
      <p:sp>
        <p:nvSpPr>
          <p:cNvPr id="380035" name="Line 131">
            <a:extLst>
              <a:ext uri="{FF2B5EF4-FFF2-40B4-BE49-F238E27FC236}">
                <a16:creationId xmlns:a16="http://schemas.microsoft.com/office/drawing/2014/main" id="{9E7CB466-830C-5767-C2BC-E81F116ABA36}"/>
              </a:ext>
            </a:extLst>
          </p:cNvPr>
          <p:cNvSpPr>
            <a:spLocks noChangeShapeType="1"/>
          </p:cNvSpPr>
          <p:nvPr/>
        </p:nvSpPr>
        <p:spPr bwMode="auto">
          <a:xfrm flipH="1">
            <a:off x="5637213" y="1517650"/>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6" name="Line 132">
            <a:extLst>
              <a:ext uri="{FF2B5EF4-FFF2-40B4-BE49-F238E27FC236}">
                <a16:creationId xmlns:a16="http://schemas.microsoft.com/office/drawing/2014/main" id="{E147F600-079E-AEAC-4ED2-14464BA798A3}"/>
              </a:ext>
            </a:extLst>
          </p:cNvPr>
          <p:cNvSpPr>
            <a:spLocks noChangeShapeType="1"/>
          </p:cNvSpPr>
          <p:nvPr/>
        </p:nvSpPr>
        <p:spPr bwMode="auto">
          <a:xfrm flipH="1">
            <a:off x="5675313" y="1520825"/>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7" name="Line 133">
            <a:extLst>
              <a:ext uri="{FF2B5EF4-FFF2-40B4-BE49-F238E27FC236}">
                <a16:creationId xmlns:a16="http://schemas.microsoft.com/office/drawing/2014/main" id="{ABA2CF62-F42F-6C91-74DC-C25DBAFE2BD6}"/>
              </a:ext>
            </a:extLst>
          </p:cNvPr>
          <p:cNvSpPr>
            <a:spLocks noChangeShapeType="1"/>
          </p:cNvSpPr>
          <p:nvPr/>
        </p:nvSpPr>
        <p:spPr bwMode="auto">
          <a:xfrm flipH="1">
            <a:off x="5722938" y="1520825"/>
            <a:ext cx="60325"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8" name="Line 134">
            <a:extLst>
              <a:ext uri="{FF2B5EF4-FFF2-40B4-BE49-F238E27FC236}">
                <a16:creationId xmlns:a16="http://schemas.microsoft.com/office/drawing/2014/main" id="{0488C192-32E2-14DB-B2A1-025203AB41FE}"/>
              </a:ext>
            </a:extLst>
          </p:cNvPr>
          <p:cNvSpPr>
            <a:spLocks noChangeShapeType="1"/>
          </p:cNvSpPr>
          <p:nvPr/>
        </p:nvSpPr>
        <p:spPr bwMode="auto">
          <a:xfrm>
            <a:off x="5778500" y="1520825"/>
            <a:ext cx="57150" cy="7937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39" name="Line 135">
            <a:extLst>
              <a:ext uri="{FF2B5EF4-FFF2-40B4-BE49-F238E27FC236}">
                <a16:creationId xmlns:a16="http://schemas.microsoft.com/office/drawing/2014/main" id="{56D5803A-9EFB-DEC6-F59F-18E0D9EF4A9B}"/>
              </a:ext>
            </a:extLst>
          </p:cNvPr>
          <p:cNvSpPr>
            <a:spLocks noChangeShapeType="1"/>
          </p:cNvSpPr>
          <p:nvPr/>
        </p:nvSpPr>
        <p:spPr bwMode="auto">
          <a:xfrm>
            <a:off x="5756275" y="1552575"/>
            <a:ext cx="34925" cy="4762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310" name="Text Box 136">
            <a:extLst>
              <a:ext uri="{FF2B5EF4-FFF2-40B4-BE49-F238E27FC236}">
                <a16:creationId xmlns:a16="http://schemas.microsoft.com/office/drawing/2014/main" id="{F6896FCA-552B-1188-D596-1FC4125645B9}"/>
              </a:ext>
            </a:extLst>
          </p:cNvPr>
          <p:cNvSpPr txBox="1">
            <a:spLocks noChangeArrowheads="1"/>
          </p:cNvSpPr>
          <p:nvPr/>
        </p:nvSpPr>
        <p:spPr bwMode="auto">
          <a:xfrm>
            <a:off x="5226050" y="1565275"/>
            <a:ext cx="685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Narrow" panose="020B0606020202030204" pitchFamily="34" charset="0"/>
              <a:buNone/>
            </a:pPr>
            <a:r>
              <a:rPr lang="en-GB" altLang="en-US" sz="900">
                <a:solidFill>
                  <a:srgbClr val="000000"/>
                </a:solidFill>
                <a:latin typeface="Arial Narrow" panose="020B0606020202030204" pitchFamily="34" charset="0"/>
              </a:rPr>
              <a:t>GL</a:t>
            </a:r>
          </a:p>
        </p:txBody>
      </p:sp>
      <p:sp>
        <p:nvSpPr>
          <p:cNvPr id="380041" name="Line 137">
            <a:extLst>
              <a:ext uri="{FF2B5EF4-FFF2-40B4-BE49-F238E27FC236}">
                <a16:creationId xmlns:a16="http://schemas.microsoft.com/office/drawing/2014/main" id="{C99D84AD-887D-70C9-F02B-800A42DB962D}"/>
              </a:ext>
            </a:extLst>
          </p:cNvPr>
          <p:cNvSpPr>
            <a:spLocks noChangeShapeType="1"/>
          </p:cNvSpPr>
          <p:nvPr/>
        </p:nvSpPr>
        <p:spPr bwMode="auto">
          <a:xfrm>
            <a:off x="4533900" y="1273175"/>
            <a:ext cx="1588" cy="155575"/>
          </a:xfrm>
          <a:prstGeom prst="line">
            <a:avLst/>
          </a:prstGeom>
          <a:noFill/>
          <a:ln w="9360">
            <a:solidFill>
              <a:srgbClr val="FF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42" name="AutoShape 138">
            <a:extLst>
              <a:ext uri="{FF2B5EF4-FFF2-40B4-BE49-F238E27FC236}">
                <a16:creationId xmlns:a16="http://schemas.microsoft.com/office/drawing/2014/main" id="{CCA0B2DC-A4D5-0375-1B67-7313F5718A5D}"/>
              </a:ext>
            </a:extLst>
          </p:cNvPr>
          <p:cNvSpPr>
            <a:spLocks noChangeArrowheads="1"/>
          </p:cNvSpPr>
          <p:nvPr/>
        </p:nvSpPr>
        <p:spPr bwMode="auto">
          <a:xfrm>
            <a:off x="4511675" y="1436688"/>
            <a:ext cx="46038" cy="55562"/>
          </a:xfrm>
          <a:prstGeom prst="flowChartMerge">
            <a:avLst/>
          </a:prstGeom>
          <a:solidFill>
            <a:srgbClr val="000000"/>
          </a:solidFill>
          <a:ln w="64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43" name="AutoShape 139">
            <a:extLst>
              <a:ext uri="{FF2B5EF4-FFF2-40B4-BE49-F238E27FC236}">
                <a16:creationId xmlns:a16="http://schemas.microsoft.com/office/drawing/2014/main" id="{AD29A1CA-3611-90DF-7A79-040BFD89D90B}"/>
              </a:ext>
            </a:extLst>
          </p:cNvPr>
          <p:cNvSpPr>
            <a:spLocks noChangeArrowheads="1"/>
          </p:cNvSpPr>
          <p:nvPr/>
        </p:nvSpPr>
        <p:spPr bwMode="auto">
          <a:xfrm rot="16200000">
            <a:off x="4523582" y="1407319"/>
            <a:ext cx="19050" cy="46037"/>
          </a:xfrm>
          <a:prstGeom prst="flowChartDelay">
            <a:avLst/>
          </a:prstGeom>
          <a:solidFill>
            <a:srgbClr val="000000"/>
          </a:solidFill>
          <a:ln w="6480">
            <a:solidFill>
              <a:srgbClr val="00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314" name="Text Box 140">
            <a:extLst>
              <a:ext uri="{FF2B5EF4-FFF2-40B4-BE49-F238E27FC236}">
                <a16:creationId xmlns:a16="http://schemas.microsoft.com/office/drawing/2014/main" id="{4EA12883-4316-ACB7-1B1D-AEC7FFB625FE}"/>
              </a:ext>
            </a:extLst>
          </p:cNvPr>
          <p:cNvSpPr txBox="1">
            <a:spLocks noChangeArrowheads="1"/>
          </p:cNvSpPr>
          <p:nvPr/>
        </p:nvSpPr>
        <p:spPr bwMode="auto">
          <a:xfrm>
            <a:off x="3505200" y="1524000"/>
            <a:ext cx="91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Narrow" panose="020B0606020202030204" pitchFamily="34" charset="0"/>
              <a:buNone/>
            </a:pPr>
            <a:r>
              <a:rPr lang="en-GB" altLang="en-US" sz="900">
                <a:solidFill>
                  <a:srgbClr val="000000"/>
                </a:solidFill>
                <a:latin typeface="Arial Narrow" panose="020B0606020202030204" pitchFamily="34" charset="0"/>
              </a:rPr>
              <a:t>PLUMB BOB</a:t>
            </a:r>
          </a:p>
        </p:txBody>
      </p:sp>
      <p:sp>
        <p:nvSpPr>
          <p:cNvPr id="380045" name="Freeform 141">
            <a:extLst>
              <a:ext uri="{FF2B5EF4-FFF2-40B4-BE49-F238E27FC236}">
                <a16:creationId xmlns:a16="http://schemas.microsoft.com/office/drawing/2014/main" id="{F84D02A6-56D0-64B0-F9C9-C0E51636679A}"/>
              </a:ext>
            </a:extLst>
          </p:cNvPr>
          <p:cNvSpPr>
            <a:spLocks/>
          </p:cNvSpPr>
          <p:nvPr/>
        </p:nvSpPr>
        <p:spPr bwMode="auto">
          <a:xfrm>
            <a:off x="4352925" y="1519238"/>
            <a:ext cx="174625" cy="119062"/>
          </a:xfrm>
          <a:custGeom>
            <a:avLst/>
            <a:gdLst/>
            <a:ahLst/>
            <a:cxnLst>
              <a:cxn ang="0">
                <a:pos x="0" y="75"/>
              </a:cxn>
              <a:cxn ang="0">
                <a:pos x="57" y="75"/>
              </a:cxn>
              <a:cxn ang="0">
                <a:pos x="110" y="0"/>
              </a:cxn>
            </a:cxnLst>
            <a:rect l="0" t="0" r="r" b="b"/>
            <a:pathLst>
              <a:path w="110" h="75">
                <a:moveTo>
                  <a:pt x="0" y="75"/>
                </a:moveTo>
                <a:lnTo>
                  <a:pt x="57" y="75"/>
                </a:lnTo>
                <a:lnTo>
                  <a:pt x="110" y="0"/>
                </a:lnTo>
              </a:path>
            </a:pathLst>
          </a:custGeom>
          <a:noFill/>
          <a:ln w="9360">
            <a:solidFill>
              <a:srgbClr val="000000"/>
            </a:solidFill>
            <a:round/>
            <a:headEnd/>
            <a:tailEnd type="triangle" w="med" len="me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316" name="Text Box 142">
            <a:extLst>
              <a:ext uri="{FF2B5EF4-FFF2-40B4-BE49-F238E27FC236}">
                <a16:creationId xmlns:a16="http://schemas.microsoft.com/office/drawing/2014/main" id="{910BCAC2-C0DB-29F3-87D4-0ABEC64E8A38}"/>
              </a:ext>
            </a:extLst>
          </p:cNvPr>
          <p:cNvSpPr txBox="1">
            <a:spLocks noChangeArrowheads="1"/>
          </p:cNvSpPr>
          <p:nvPr/>
        </p:nvSpPr>
        <p:spPr bwMode="auto">
          <a:xfrm>
            <a:off x="1143000" y="4602163"/>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r>
              <a:rPr lang="en-GB" altLang="en-US" sz="1200" b="1">
                <a:solidFill>
                  <a:srgbClr val="000000"/>
                </a:solidFill>
              </a:rPr>
              <a:t>PLUMB BOB</a:t>
            </a:r>
          </a:p>
        </p:txBody>
      </p:sp>
      <p:sp>
        <p:nvSpPr>
          <p:cNvPr id="380047" name="Freeform 143">
            <a:extLst>
              <a:ext uri="{FF2B5EF4-FFF2-40B4-BE49-F238E27FC236}">
                <a16:creationId xmlns:a16="http://schemas.microsoft.com/office/drawing/2014/main" id="{071A8309-5047-C3B5-2307-745A3FD86961}"/>
              </a:ext>
            </a:extLst>
          </p:cNvPr>
          <p:cNvSpPr>
            <a:spLocks/>
          </p:cNvSpPr>
          <p:nvPr/>
        </p:nvSpPr>
        <p:spPr bwMode="auto">
          <a:xfrm>
            <a:off x="2379663" y="4398963"/>
            <a:ext cx="500062" cy="344487"/>
          </a:xfrm>
          <a:custGeom>
            <a:avLst/>
            <a:gdLst/>
            <a:ahLst/>
            <a:cxnLst>
              <a:cxn ang="0">
                <a:pos x="0" y="217"/>
              </a:cxn>
              <a:cxn ang="0">
                <a:pos x="99" y="217"/>
              </a:cxn>
              <a:cxn ang="0">
                <a:pos x="315" y="0"/>
              </a:cxn>
            </a:cxnLst>
            <a:rect l="0" t="0" r="r" b="b"/>
            <a:pathLst>
              <a:path w="315" h="217">
                <a:moveTo>
                  <a:pt x="0" y="217"/>
                </a:moveTo>
                <a:lnTo>
                  <a:pt x="99" y="217"/>
                </a:lnTo>
                <a:lnTo>
                  <a:pt x="315" y="0"/>
                </a:lnTo>
              </a:path>
            </a:pathLst>
          </a:custGeom>
          <a:noFill/>
          <a:ln w="9360">
            <a:solidFill>
              <a:srgbClr val="000000"/>
            </a:solidFill>
            <a:round/>
            <a:headEnd/>
            <a:tailEnd type="triangle" w="med" len="me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48" name="Oval 144">
            <a:extLst>
              <a:ext uri="{FF2B5EF4-FFF2-40B4-BE49-F238E27FC236}">
                <a16:creationId xmlns:a16="http://schemas.microsoft.com/office/drawing/2014/main" id="{C3502FB4-F0DC-3280-F3BB-25B56E004847}"/>
              </a:ext>
            </a:extLst>
          </p:cNvPr>
          <p:cNvSpPr>
            <a:spLocks noChangeArrowheads="1"/>
          </p:cNvSpPr>
          <p:nvPr/>
        </p:nvSpPr>
        <p:spPr bwMode="auto">
          <a:xfrm>
            <a:off x="4552950" y="2733675"/>
            <a:ext cx="19050" cy="19050"/>
          </a:xfrm>
          <a:prstGeom prst="ellipse">
            <a:avLst/>
          </a:prstGeom>
          <a:solidFill>
            <a:srgbClr val="FF0000"/>
          </a:solidFill>
          <a:ln w="6480">
            <a:solidFill>
              <a:srgbClr val="FF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49" name="Oval 145">
            <a:extLst>
              <a:ext uri="{FF2B5EF4-FFF2-40B4-BE49-F238E27FC236}">
                <a16:creationId xmlns:a16="http://schemas.microsoft.com/office/drawing/2014/main" id="{05406AB0-D111-91D5-B18C-571BBF6337F8}"/>
              </a:ext>
            </a:extLst>
          </p:cNvPr>
          <p:cNvSpPr>
            <a:spLocks noChangeArrowheads="1"/>
          </p:cNvSpPr>
          <p:nvPr/>
        </p:nvSpPr>
        <p:spPr bwMode="auto">
          <a:xfrm>
            <a:off x="4546600" y="5994400"/>
            <a:ext cx="19050" cy="19050"/>
          </a:xfrm>
          <a:prstGeom prst="ellipse">
            <a:avLst/>
          </a:prstGeom>
          <a:solidFill>
            <a:srgbClr val="FF0000"/>
          </a:solidFill>
          <a:ln w="6480">
            <a:solidFill>
              <a:srgbClr val="FF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50" name="Oval 146">
            <a:extLst>
              <a:ext uri="{FF2B5EF4-FFF2-40B4-BE49-F238E27FC236}">
                <a16:creationId xmlns:a16="http://schemas.microsoft.com/office/drawing/2014/main" id="{3CF5B217-E6CD-9FC0-1CFB-2D15D0D07139}"/>
              </a:ext>
            </a:extLst>
          </p:cNvPr>
          <p:cNvSpPr>
            <a:spLocks noChangeArrowheads="1"/>
          </p:cNvSpPr>
          <p:nvPr/>
        </p:nvSpPr>
        <p:spPr bwMode="auto">
          <a:xfrm>
            <a:off x="2914650" y="4359275"/>
            <a:ext cx="19050" cy="19050"/>
          </a:xfrm>
          <a:prstGeom prst="ellipse">
            <a:avLst/>
          </a:prstGeom>
          <a:solidFill>
            <a:srgbClr val="FF0000"/>
          </a:solidFill>
          <a:ln w="6480">
            <a:solidFill>
              <a:srgbClr val="FF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51" name="Oval 147">
            <a:extLst>
              <a:ext uri="{FF2B5EF4-FFF2-40B4-BE49-F238E27FC236}">
                <a16:creationId xmlns:a16="http://schemas.microsoft.com/office/drawing/2014/main" id="{80E0CA0B-F7E2-7398-6DE1-DBD4F6FC641E}"/>
              </a:ext>
            </a:extLst>
          </p:cNvPr>
          <p:cNvSpPr>
            <a:spLocks noChangeArrowheads="1"/>
          </p:cNvSpPr>
          <p:nvPr/>
        </p:nvSpPr>
        <p:spPr bwMode="auto">
          <a:xfrm>
            <a:off x="6175375" y="4359275"/>
            <a:ext cx="19050" cy="19050"/>
          </a:xfrm>
          <a:prstGeom prst="ellipse">
            <a:avLst/>
          </a:prstGeom>
          <a:solidFill>
            <a:srgbClr val="FF0000"/>
          </a:solidFill>
          <a:ln w="6480">
            <a:solidFill>
              <a:srgbClr val="FF0000"/>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9322" name="Text Box 148">
            <a:extLst>
              <a:ext uri="{FF2B5EF4-FFF2-40B4-BE49-F238E27FC236}">
                <a16:creationId xmlns:a16="http://schemas.microsoft.com/office/drawing/2014/main" id="{61211CAE-68F3-1E87-B8A1-1AF85A3079F7}"/>
              </a:ext>
            </a:extLst>
          </p:cNvPr>
          <p:cNvSpPr txBox="1">
            <a:spLocks noChangeArrowheads="1"/>
          </p:cNvSpPr>
          <p:nvPr/>
        </p:nvSpPr>
        <p:spPr bwMode="auto">
          <a:xfrm>
            <a:off x="4791075" y="365760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CENTRE LINE</a:t>
            </a:r>
          </a:p>
        </p:txBody>
      </p:sp>
      <p:sp>
        <p:nvSpPr>
          <p:cNvPr id="380053" name="Line 149">
            <a:extLst>
              <a:ext uri="{FF2B5EF4-FFF2-40B4-BE49-F238E27FC236}">
                <a16:creationId xmlns:a16="http://schemas.microsoft.com/office/drawing/2014/main" id="{AE895C26-C741-4FC4-3E6D-5D5ABB05A8EE}"/>
              </a:ext>
            </a:extLst>
          </p:cNvPr>
          <p:cNvSpPr>
            <a:spLocks noChangeShapeType="1"/>
          </p:cNvSpPr>
          <p:nvPr/>
        </p:nvSpPr>
        <p:spPr bwMode="auto">
          <a:xfrm flipH="1">
            <a:off x="4570413" y="3800475"/>
            <a:ext cx="249237"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54" name="Line 150">
            <a:extLst>
              <a:ext uri="{FF2B5EF4-FFF2-40B4-BE49-F238E27FC236}">
                <a16:creationId xmlns:a16="http://schemas.microsoft.com/office/drawing/2014/main" id="{A90A7A14-17FF-6302-8C47-75C3C4ED77A4}"/>
              </a:ext>
            </a:extLst>
          </p:cNvPr>
          <p:cNvSpPr>
            <a:spLocks noChangeShapeType="1"/>
          </p:cNvSpPr>
          <p:nvPr/>
        </p:nvSpPr>
        <p:spPr bwMode="auto">
          <a:xfrm flipH="1">
            <a:off x="6427788" y="4371975"/>
            <a:ext cx="382587" cy="1588"/>
          </a:xfrm>
          <a:prstGeom prst="line">
            <a:avLst/>
          </a:prstGeom>
          <a:noFill/>
          <a:ln w="9360">
            <a:solidFill>
              <a:srgbClr val="000000"/>
            </a:solidFill>
            <a:miter lim="800000"/>
            <a:headEnd/>
            <a:tailEnd type="triangle" w="med" len="me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9325" name="Group 151">
            <a:extLst>
              <a:ext uri="{FF2B5EF4-FFF2-40B4-BE49-F238E27FC236}">
                <a16:creationId xmlns:a16="http://schemas.microsoft.com/office/drawing/2014/main" id="{6AF81EBB-0844-5665-5515-F48D2605FFA1}"/>
              </a:ext>
            </a:extLst>
          </p:cNvPr>
          <p:cNvGrpSpPr>
            <a:grpSpLocks/>
          </p:cNvGrpSpPr>
          <p:nvPr/>
        </p:nvGrpSpPr>
        <p:grpSpPr bwMode="auto">
          <a:xfrm>
            <a:off x="7807325" y="90488"/>
            <a:ext cx="1219200" cy="762000"/>
            <a:chOff x="4416" y="288"/>
            <a:chExt cx="1056" cy="480"/>
          </a:xfrm>
        </p:grpSpPr>
        <p:sp>
          <p:nvSpPr>
            <p:cNvPr id="380056" name="Rectangle 152">
              <a:extLst>
                <a:ext uri="{FF2B5EF4-FFF2-40B4-BE49-F238E27FC236}">
                  <a16:creationId xmlns:a16="http://schemas.microsoft.com/office/drawing/2014/main" id="{A9BD48D5-2FE9-4DB9-E9DD-05D4901A1012}"/>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57" name="Rectangle 153">
              <a:extLst>
                <a:ext uri="{FF2B5EF4-FFF2-40B4-BE49-F238E27FC236}">
                  <a16:creationId xmlns:a16="http://schemas.microsoft.com/office/drawing/2014/main" id="{DB9F79CD-106A-2A83-9E9B-E4221A86B32B}"/>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58" name="Rectangle 154">
              <a:extLst>
                <a:ext uri="{FF2B5EF4-FFF2-40B4-BE49-F238E27FC236}">
                  <a16:creationId xmlns:a16="http://schemas.microsoft.com/office/drawing/2014/main" id="{4BF186CE-9934-EA3B-E300-C59E079A7DDE}"/>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59" name="Rectangle 155">
              <a:extLst>
                <a:ext uri="{FF2B5EF4-FFF2-40B4-BE49-F238E27FC236}">
                  <a16:creationId xmlns:a16="http://schemas.microsoft.com/office/drawing/2014/main" id="{D0CF1CAC-02C4-AD11-2074-829C04115317}"/>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0" name="Rectangle 156">
              <a:extLst>
                <a:ext uri="{FF2B5EF4-FFF2-40B4-BE49-F238E27FC236}">
                  <a16:creationId xmlns:a16="http://schemas.microsoft.com/office/drawing/2014/main" id="{40430D0C-E6DD-2016-C448-9D779F74A9E1}"/>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1" name="Rectangle 157">
              <a:extLst>
                <a:ext uri="{FF2B5EF4-FFF2-40B4-BE49-F238E27FC236}">
                  <a16:creationId xmlns:a16="http://schemas.microsoft.com/office/drawing/2014/main" id="{0BD58C8C-F4D0-5B3C-993C-8D80B4863ED7}"/>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2" name="Rectangle 158">
              <a:extLst>
                <a:ext uri="{FF2B5EF4-FFF2-40B4-BE49-F238E27FC236}">
                  <a16:creationId xmlns:a16="http://schemas.microsoft.com/office/drawing/2014/main" id="{EFCE84FA-9DC1-E243-E2A6-D214B615828E}"/>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3" name="Rectangle 159">
              <a:extLst>
                <a:ext uri="{FF2B5EF4-FFF2-40B4-BE49-F238E27FC236}">
                  <a16:creationId xmlns:a16="http://schemas.microsoft.com/office/drawing/2014/main" id="{8B1D0C8D-D2CE-6844-C912-AA64DD8774DA}"/>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4" name="Rectangle 160">
              <a:extLst>
                <a:ext uri="{FF2B5EF4-FFF2-40B4-BE49-F238E27FC236}">
                  <a16:creationId xmlns:a16="http://schemas.microsoft.com/office/drawing/2014/main" id="{F00DEEDA-86AF-0FF5-1931-29F49A3BC1B9}"/>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5" name="Rectangle 161">
              <a:extLst>
                <a:ext uri="{FF2B5EF4-FFF2-40B4-BE49-F238E27FC236}">
                  <a16:creationId xmlns:a16="http://schemas.microsoft.com/office/drawing/2014/main" id="{1CB96D34-2F67-1AF0-B778-21B5C35B7085}"/>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6" name="Rectangle 162">
              <a:extLst>
                <a:ext uri="{FF2B5EF4-FFF2-40B4-BE49-F238E27FC236}">
                  <a16:creationId xmlns:a16="http://schemas.microsoft.com/office/drawing/2014/main" id="{AE9CFC34-7933-17D3-C734-A1FF10BC2914}"/>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7" name="Rectangle 163">
              <a:extLst>
                <a:ext uri="{FF2B5EF4-FFF2-40B4-BE49-F238E27FC236}">
                  <a16:creationId xmlns:a16="http://schemas.microsoft.com/office/drawing/2014/main" id="{8E414593-E0E0-D0A3-B5B5-7E289DAA2CD5}"/>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8" name="Rectangle 164">
              <a:extLst>
                <a:ext uri="{FF2B5EF4-FFF2-40B4-BE49-F238E27FC236}">
                  <a16:creationId xmlns:a16="http://schemas.microsoft.com/office/drawing/2014/main" id="{B1DE74B5-CDD1-62A4-0ECD-91561B2EF0E4}"/>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69" name="Rectangle 165">
              <a:extLst>
                <a:ext uri="{FF2B5EF4-FFF2-40B4-BE49-F238E27FC236}">
                  <a16:creationId xmlns:a16="http://schemas.microsoft.com/office/drawing/2014/main" id="{34AA27C0-2734-7D6C-FFF4-53E5558BCC2F}"/>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0" name="Rectangle 166">
              <a:extLst>
                <a:ext uri="{FF2B5EF4-FFF2-40B4-BE49-F238E27FC236}">
                  <a16:creationId xmlns:a16="http://schemas.microsoft.com/office/drawing/2014/main" id="{9FC9A665-7968-41CC-FAA3-82291108835B}"/>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1" name="Rectangle 167">
              <a:extLst>
                <a:ext uri="{FF2B5EF4-FFF2-40B4-BE49-F238E27FC236}">
                  <a16:creationId xmlns:a16="http://schemas.microsoft.com/office/drawing/2014/main" id="{679D113E-77A3-1E01-0F8D-F57F396F439B}"/>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2" name="Rectangle 168">
              <a:extLst>
                <a:ext uri="{FF2B5EF4-FFF2-40B4-BE49-F238E27FC236}">
                  <a16:creationId xmlns:a16="http://schemas.microsoft.com/office/drawing/2014/main" id="{8851142C-3B64-FC84-5818-15B9EC0AB4BE}"/>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3" name="Rectangle 169">
              <a:extLst>
                <a:ext uri="{FF2B5EF4-FFF2-40B4-BE49-F238E27FC236}">
                  <a16:creationId xmlns:a16="http://schemas.microsoft.com/office/drawing/2014/main" id="{68C5AB99-9329-89F7-E81A-0BDE383A2DDA}"/>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4" name="Rectangle 170">
              <a:extLst>
                <a:ext uri="{FF2B5EF4-FFF2-40B4-BE49-F238E27FC236}">
                  <a16:creationId xmlns:a16="http://schemas.microsoft.com/office/drawing/2014/main" id="{4F84CFEF-7C7E-DB6F-F05B-4F0F5EBBC59B}"/>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5" name="Rectangle 171">
              <a:extLst>
                <a:ext uri="{FF2B5EF4-FFF2-40B4-BE49-F238E27FC236}">
                  <a16:creationId xmlns:a16="http://schemas.microsoft.com/office/drawing/2014/main" id="{5B330354-C29E-6C29-3DC5-16DC4E57502C}"/>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6" name="Rectangle 172">
              <a:extLst>
                <a:ext uri="{FF2B5EF4-FFF2-40B4-BE49-F238E27FC236}">
                  <a16:creationId xmlns:a16="http://schemas.microsoft.com/office/drawing/2014/main" id="{FCD46E37-FCEE-F896-10A7-EC9A29AFB927}"/>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7" name="Rectangle 173">
              <a:extLst>
                <a:ext uri="{FF2B5EF4-FFF2-40B4-BE49-F238E27FC236}">
                  <a16:creationId xmlns:a16="http://schemas.microsoft.com/office/drawing/2014/main" id="{1CC4314A-93A2-9E80-7500-1D18B78042C5}"/>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8" name="Rectangle 174">
              <a:extLst>
                <a:ext uri="{FF2B5EF4-FFF2-40B4-BE49-F238E27FC236}">
                  <a16:creationId xmlns:a16="http://schemas.microsoft.com/office/drawing/2014/main" id="{FAF84C66-8ECF-1C29-55EF-147FA2A56432}"/>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79" name="Rectangle 175">
              <a:extLst>
                <a:ext uri="{FF2B5EF4-FFF2-40B4-BE49-F238E27FC236}">
                  <a16:creationId xmlns:a16="http://schemas.microsoft.com/office/drawing/2014/main" id="{E51B5567-586A-2D30-C078-2573AA1AC9E8}"/>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80" name="Rectangle 176">
              <a:extLst>
                <a:ext uri="{FF2B5EF4-FFF2-40B4-BE49-F238E27FC236}">
                  <a16:creationId xmlns:a16="http://schemas.microsoft.com/office/drawing/2014/main" id="{3E068868-AA56-3E45-B172-516206C478EF}"/>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81" name="Rectangle 177">
              <a:extLst>
                <a:ext uri="{FF2B5EF4-FFF2-40B4-BE49-F238E27FC236}">
                  <a16:creationId xmlns:a16="http://schemas.microsoft.com/office/drawing/2014/main" id="{82FEA615-6BD6-6F11-6198-9B91092AC022}"/>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82" name="Rectangle 178">
              <a:extLst>
                <a:ext uri="{FF2B5EF4-FFF2-40B4-BE49-F238E27FC236}">
                  <a16:creationId xmlns:a16="http://schemas.microsoft.com/office/drawing/2014/main" id="{2E4E6565-9286-C54C-C8F2-33368845C3E6}"/>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0083" name="Rectangle 179">
              <a:extLst>
                <a:ext uri="{FF2B5EF4-FFF2-40B4-BE49-F238E27FC236}">
                  <a16:creationId xmlns:a16="http://schemas.microsoft.com/office/drawing/2014/main" id="{00F3141A-551C-7C03-664E-8985A83ED779}"/>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9326" name="Rectangle 180">
            <a:extLst>
              <a:ext uri="{FF2B5EF4-FFF2-40B4-BE49-F238E27FC236}">
                <a16:creationId xmlns:a16="http://schemas.microsoft.com/office/drawing/2014/main" id="{211563A3-68AD-42EB-7ED0-E29DB560E04D}"/>
              </a:ext>
            </a:extLst>
          </p:cNvPr>
          <p:cNvSpPr>
            <a:spLocks noChangeArrowheads="1"/>
          </p:cNvSpPr>
          <p:nvPr/>
        </p:nvSpPr>
        <p:spPr bwMode="auto">
          <a:xfrm>
            <a:off x="222250" y="828675"/>
            <a:ext cx="7586663"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9327" name="Picture 181" descr="cpdcl-homepage">
            <a:extLst>
              <a:ext uri="{FF2B5EF4-FFF2-40B4-BE49-F238E27FC236}">
                <a16:creationId xmlns:a16="http://schemas.microsoft.com/office/drawing/2014/main" id="{14E3EBFA-453A-7B56-D625-791F760B3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09538" y="90488"/>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2FF1156-AD6F-4B0E-6D3A-F0208405A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77" b="8630"/>
          <a:stretch>
            <a:fillRect/>
          </a:stretch>
        </p:blipFill>
        <p:spPr bwMode="auto">
          <a:xfrm>
            <a:off x="1143000" y="1143000"/>
            <a:ext cx="70104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1955" name="Text Box 3">
            <a:extLst>
              <a:ext uri="{FF2B5EF4-FFF2-40B4-BE49-F238E27FC236}">
                <a16:creationId xmlns:a16="http://schemas.microsoft.com/office/drawing/2014/main" id="{91E3EC13-7764-2AAC-1905-6D9B5CB20060}"/>
              </a:ext>
            </a:extLst>
          </p:cNvPr>
          <p:cNvSpPr txBox="1">
            <a:spLocks noChangeArrowheads="1"/>
          </p:cNvSpPr>
          <p:nvPr/>
        </p:nvSpPr>
        <p:spPr bwMode="auto">
          <a:xfrm>
            <a:off x="557213" y="323850"/>
            <a:ext cx="7772400" cy="368300"/>
          </a:xfrm>
          <a:prstGeom prst="rect">
            <a:avLst/>
          </a:prstGeom>
          <a:noFill/>
          <a:ln w="9525">
            <a:noFill/>
            <a:round/>
            <a:headEnd/>
            <a:tailEnd/>
          </a:ln>
          <a:effectLst/>
        </p:spPr>
        <p:txBody>
          <a:bodyPr lIns="90000" tIns="46800" rIns="90000" bIns="46800">
            <a:spAutoFit/>
          </a:bodyPr>
          <a:lstStyle/>
          <a:p>
            <a:pPr algn="ctr" defTabSz="457200" eaLnBrk="1" hangingPunct="1">
              <a:buClr>
                <a:srgbClr val="B058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B05800"/>
                </a:solidFill>
                <a:effectLst>
                  <a:outerShdw blurRad="38100" dist="38100" dir="2700000" algn="tl">
                    <a:srgbClr val="C0C0C0"/>
                  </a:outerShdw>
                </a:effectLst>
                <a:latin typeface="Arial" charset="0"/>
                <a:cs typeface="Arial" charset="0"/>
              </a:rPr>
              <a:t>STUB SETTING  TEMPLATE  ARRANGEMENT</a:t>
            </a:r>
          </a:p>
        </p:txBody>
      </p:sp>
      <p:grpSp>
        <p:nvGrpSpPr>
          <p:cNvPr id="10244" name="Group 4">
            <a:extLst>
              <a:ext uri="{FF2B5EF4-FFF2-40B4-BE49-F238E27FC236}">
                <a16:creationId xmlns:a16="http://schemas.microsoft.com/office/drawing/2014/main" id="{57633948-B5F9-C33F-3ABE-DFBA73347F24}"/>
              </a:ext>
            </a:extLst>
          </p:cNvPr>
          <p:cNvGrpSpPr>
            <a:grpSpLocks/>
          </p:cNvGrpSpPr>
          <p:nvPr/>
        </p:nvGrpSpPr>
        <p:grpSpPr bwMode="auto">
          <a:xfrm>
            <a:off x="7802563" y="109538"/>
            <a:ext cx="1219200" cy="762000"/>
            <a:chOff x="4416" y="288"/>
            <a:chExt cx="1056" cy="480"/>
          </a:xfrm>
        </p:grpSpPr>
        <p:sp>
          <p:nvSpPr>
            <p:cNvPr id="381957" name="Rectangle 5">
              <a:extLst>
                <a:ext uri="{FF2B5EF4-FFF2-40B4-BE49-F238E27FC236}">
                  <a16:creationId xmlns:a16="http://schemas.microsoft.com/office/drawing/2014/main" id="{7F7366BC-DF86-770F-FD05-A7EE20BC4761}"/>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58" name="Rectangle 6">
              <a:extLst>
                <a:ext uri="{FF2B5EF4-FFF2-40B4-BE49-F238E27FC236}">
                  <a16:creationId xmlns:a16="http://schemas.microsoft.com/office/drawing/2014/main" id="{1D398F35-76F2-4475-FEAB-9F2F328F356F}"/>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59" name="Rectangle 7">
              <a:extLst>
                <a:ext uri="{FF2B5EF4-FFF2-40B4-BE49-F238E27FC236}">
                  <a16:creationId xmlns:a16="http://schemas.microsoft.com/office/drawing/2014/main" id="{F17D52CB-AD81-BA74-CCCF-E6471E739714}"/>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0" name="Rectangle 8">
              <a:extLst>
                <a:ext uri="{FF2B5EF4-FFF2-40B4-BE49-F238E27FC236}">
                  <a16:creationId xmlns:a16="http://schemas.microsoft.com/office/drawing/2014/main" id="{87A65D14-B859-CA9A-D85A-73988B28055C}"/>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1" name="Rectangle 9">
              <a:extLst>
                <a:ext uri="{FF2B5EF4-FFF2-40B4-BE49-F238E27FC236}">
                  <a16:creationId xmlns:a16="http://schemas.microsoft.com/office/drawing/2014/main" id="{40485576-ACAE-F874-691D-0AD5E4014FE6}"/>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2" name="Rectangle 10">
              <a:extLst>
                <a:ext uri="{FF2B5EF4-FFF2-40B4-BE49-F238E27FC236}">
                  <a16:creationId xmlns:a16="http://schemas.microsoft.com/office/drawing/2014/main" id="{E18044CA-D759-BE70-B501-FBE07DEAC796}"/>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3" name="Rectangle 11">
              <a:extLst>
                <a:ext uri="{FF2B5EF4-FFF2-40B4-BE49-F238E27FC236}">
                  <a16:creationId xmlns:a16="http://schemas.microsoft.com/office/drawing/2014/main" id="{A1CDA36C-5B0D-9703-48B9-30686C997509}"/>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4" name="Rectangle 12">
              <a:extLst>
                <a:ext uri="{FF2B5EF4-FFF2-40B4-BE49-F238E27FC236}">
                  <a16:creationId xmlns:a16="http://schemas.microsoft.com/office/drawing/2014/main" id="{2A73DEEE-799B-6E47-EABC-A27E2BD74AFE}"/>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5" name="Rectangle 13">
              <a:extLst>
                <a:ext uri="{FF2B5EF4-FFF2-40B4-BE49-F238E27FC236}">
                  <a16:creationId xmlns:a16="http://schemas.microsoft.com/office/drawing/2014/main" id="{E5147321-F2B5-8C2A-4629-306D6FF5EF13}"/>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6" name="Rectangle 14">
              <a:extLst>
                <a:ext uri="{FF2B5EF4-FFF2-40B4-BE49-F238E27FC236}">
                  <a16:creationId xmlns:a16="http://schemas.microsoft.com/office/drawing/2014/main" id="{C0DE8721-6361-0CCE-87A1-AB85072ED4AA}"/>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7" name="Rectangle 15">
              <a:extLst>
                <a:ext uri="{FF2B5EF4-FFF2-40B4-BE49-F238E27FC236}">
                  <a16:creationId xmlns:a16="http://schemas.microsoft.com/office/drawing/2014/main" id="{77F428DE-D5D1-02A9-F4B8-61C22769FB69}"/>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8" name="Rectangle 16">
              <a:extLst>
                <a:ext uri="{FF2B5EF4-FFF2-40B4-BE49-F238E27FC236}">
                  <a16:creationId xmlns:a16="http://schemas.microsoft.com/office/drawing/2014/main" id="{A477662D-F8D5-FAF3-4257-50F8E622F6E8}"/>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69" name="Rectangle 17">
              <a:extLst>
                <a:ext uri="{FF2B5EF4-FFF2-40B4-BE49-F238E27FC236}">
                  <a16:creationId xmlns:a16="http://schemas.microsoft.com/office/drawing/2014/main" id="{F61524B8-BB82-C887-306B-189EDF41E0C4}"/>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0" name="Rectangle 18">
              <a:extLst>
                <a:ext uri="{FF2B5EF4-FFF2-40B4-BE49-F238E27FC236}">
                  <a16:creationId xmlns:a16="http://schemas.microsoft.com/office/drawing/2014/main" id="{0B1B745D-968F-495A-5829-F8D472FFCEEE}"/>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1" name="Rectangle 19">
              <a:extLst>
                <a:ext uri="{FF2B5EF4-FFF2-40B4-BE49-F238E27FC236}">
                  <a16:creationId xmlns:a16="http://schemas.microsoft.com/office/drawing/2014/main" id="{636E2A68-C654-970D-4DD9-7C9A0401D152}"/>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2" name="Rectangle 20">
              <a:extLst>
                <a:ext uri="{FF2B5EF4-FFF2-40B4-BE49-F238E27FC236}">
                  <a16:creationId xmlns:a16="http://schemas.microsoft.com/office/drawing/2014/main" id="{41BE9522-B351-268B-57A8-32C907DD16EB}"/>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3" name="Rectangle 21">
              <a:extLst>
                <a:ext uri="{FF2B5EF4-FFF2-40B4-BE49-F238E27FC236}">
                  <a16:creationId xmlns:a16="http://schemas.microsoft.com/office/drawing/2014/main" id="{B5D43AC1-4929-EA34-9444-6B5FEA6517BF}"/>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4" name="Rectangle 22">
              <a:extLst>
                <a:ext uri="{FF2B5EF4-FFF2-40B4-BE49-F238E27FC236}">
                  <a16:creationId xmlns:a16="http://schemas.microsoft.com/office/drawing/2014/main" id="{853178CE-3E19-6EAF-CD4C-0A417845A1A2}"/>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5" name="Rectangle 23">
              <a:extLst>
                <a:ext uri="{FF2B5EF4-FFF2-40B4-BE49-F238E27FC236}">
                  <a16:creationId xmlns:a16="http://schemas.microsoft.com/office/drawing/2014/main" id="{6A788AB9-827F-1A9B-6853-A119E4A5A26D}"/>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6" name="Rectangle 24">
              <a:extLst>
                <a:ext uri="{FF2B5EF4-FFF2-40B4-BE49-F238E27FC236}">
                  <a16:creationId xmlns:a16="http://schemas.microsoft.com/office/drawing/2014/main" id="{2C63277C-61CB-3B51-D867-0C1CE008EF5E}"/>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7" name="Rectangle 25">
              <a:extLst>
                <a:ext uri="{FF2B5EF4-FFF2-40B4-BE49-F238E27FC236}">
                  <a16:creationId xmlns:a16="http://schemas.microsoft.com/office/drawing/2014/main" id="{DD6540FD-CEB4-E42C-A022-8BDF529E98CC}"/>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8" name="Rectangle 26">
              <a:extLst>
                <a:ext uri="{FF2B5EF4-FFF2-40B4-BE49-F238E27FC236}">
                  <a16:creationId xmlns:a16="http://schemas.microsoft.com/office/drawing/2014/main" id="{4C5562B8-122A-08E5-3978-F4B2EA2299FD}"/>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79" name="Rectangle 27">
              <a:extLst>
                <a:ext uri="{FF2B5EF4-FFF2-40B4-BE49-F238E27FC236}">
                  <a16:creationId xmlns:a16="http://schemas.microsoft.com/office/drawing/2014/main" id="{EB1A5574-F63D-F45B-6924-CCFDA260BC8B}"/>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80" name="Rectangle 28">
              <a:extLst>
                <a:ext uri="{FF2B5EF4-FFF2-40B4-BE49-F238E27FC236}">
                  <a16:creationId xmlns:a16="http://schemas.microsoft.com/office/drawing/2014/main" id="{51D61123-164A-6A28-CFF7-EF004FF2D358}"/>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81" name="Rectangle 29">
              <a:extLst>
                <a:ext uri="{FF2B5EF4-FFF2-40B4-BE49-F238E27FC236}">
                  <a16:creationId xmlns:a16="http://schemas.microsoft.com/office/drawing/2014/main" id="{FD328E21-83C3-C84B-A6C8-DA9B977888DF}"/>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82" name="Rectangle 30">
              <a:extLst>
                <a:ext uri="{FF2B5EF4-FFF2-40B4-BE49-F238E27FC236}">
                  <a16:creationId xmlns:a16="http://schemas.microsoft.com/office/drawing/2014/main" id="{5CAD58EA-095F-82D0-26A3-11FE0B6A0A7B}"/>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83" name="Rectangle 31">
              <a:extLst>
                <a:ext uri="{FF2B5EF4-FFF2-40B4-BE49-F238E27FC236}">
                  <a16:creationId xmlns:a16="http://schemas.microsoft.com/office/drawing/2014/main" id="{1B3D308F-2951-4B04-54BF-BADFB608720D}"/>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1984" name="Rectangle 32">
              <a:extLst>
                <a:ext uri="{FF2B5EF4-FFF2-40B4-BE49-F238E27FC236}">
                  <a16:creationId xmlns:a16="http://schemas.microsoft.com/office/drawing/2014/main" id="{2EC7C11E-8434-6F21-A853-62E18919CBC3}"/>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10245" name="Rectangle 33">
            <a:extLst>
              <a:ext uri="{FF2B5EF4-FFF2-40B4-BE49-F238E27FC236}">
                <a16:creationId xmlns:a16="http://schemas.microsoft.com/office/drawing/2014/main" id="{9231D954-A8F1-C6B1-AA8A-89720AECA9DB}"/>
              </a:ext>
            </a:extLst>
          </p:cNvPr>
          <p:cNvSpPr>
            <a:spLocks noChangeArrowheads="1"/>
          </p:cNvSpPr>
          <p:nvPr/>
        </p:nvSpPr>
        <p:spPr bwMode="auto">
          <a:xfrm>
            <a:off x="217488" y="847725"/>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0246" name="Picture 34" descr="cpdcl-homepage">
            <a:extLst>
              <a:ext uri="{FF2B5EF4-FFF2-40B4-BE49-F238E27FC236}">
                <a16:creationId xmlns:a16="http://schemas.microsoft.com/office/drawing/2014/main" id="{FA2FEF5D-9FAE-0A9A-C0F3-A7BDD5136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770" t="21175" r="33888" b="67221"/>
          <a:stretch>
            <a:fillRect/>
          </a:stretch>
        </p:blipFill>
        <p:spPr bwMode="auto">
          <a:xfrm>
            <a:off x="104775" y="109538"/>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FF"/>
        </a:solidFill>
        <a:effectLst/>
      </p:bgPr>
    </p:bg>
    <p:spTree>
      <p:nvGrpSpPr>
        <p:cNvPr id="1" name=""/>
        <p:cNvGrpSpPr/>
        <p:nvPr/>
      </p:nvGrpSpPr>
      <p:grpSpPr>
        <a:xfrm>
          <a:off x="0" y="0"/>
          <a:ext cx="0" cy="0"/>
          <a:chOff x="0" y="0"/>
          <a:chExt cx="0" cy="0"/>
        </a:xfrm>
      </p:grpSpPr>
      <p:sp>
        <p:nvSpPr>
          <p:cNvPr id="384002" name="Text Box 2">
            <a:extLst>
              <a:ext uri="{FF2B5EF4-FFF2-40B4-BE49-F238E27FC236}">
                <a16:creationId xmlns:a16="http://schemas.microsoft.com/office/drawing/2014/main" id="{3CF7420F-CABE-CB30-9FC7-78F5DF431F3F}"/>
              </a:ext>
            </a:extLst>
          </p:cNvPr>
          <p:cNvSpPr txBox="1">
            <a:spLocks noChangeArrowheads="1"/>
          </p:cNvSpPr>
          <p:nvPr/>
        </p:nvSpPr>
        <p:spPr bwMode="auto">
          <a:xfrm>
            <a:off x="2362200" y="258763"/>
            <a:ext cx="4343400" cy="427037"/>
          </a:xfrm>
          <a:prstGeom prst="rect">
            <a:avLst/>
          </a:prstGeom>
          <a:noFill/>
          <a:ln w="9525">
            <a:noFill/>
            <a:round/>
            <a:headEnd/>
            <a:tailEnd/>
          </a:ln>
          <a:effectLst/>
        </p:spPr>
        <p:txBody>
          <a:bodyPr lIns="90000" tIns="46800" rIns="90000" bIns="46800">
            <a:spAutoFit/>
          </a:bodyPr>
          <a:lstStyle/>
          <a:p>
            <a:pPr algn="ctr" defTabSz="457200" eaLnBrk="1" hangingPunct="1">
              <a:buClr>
                <a:srgbClr val="A844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srgbClr val="A84400"/>
                </a:solidFill>
                <a:effectLst>
                  <a:outerShdw blurRad="38100" dist="38100" dir="2700000" algn="tl">
                    <a:srgbClr val="C0C0C0"/>
                  </a:outerShdw>
                </a:effectLst>
                <a:latin typeface="Arial" charset="0"/>
                <a:cs typeface="Arial" charset="0"/>
              </a:rPr>
              <a:t>Stub setting by Prop</a:t>
            </a:r>
          </a:p>
        </p:txBody>
      </p:sp>
      <p:grpSp>
        <p:nvGrpSpPr>
          <p:cNvPr id="11267" name="Group 328">
            <a:extLst>
              <a:ext uri="{FF2B5EF4-FFF2-40B4-BE49-F238E27FC236}">
                <a16:creationId xmlns:a16="http://schemas.microsoft.com/office/drawing/2014/main" id="{728489F0-7979-739C-AC2C-309122D1A8A0}"/>
              </a:ext>
            </a:extLst>
          </p:cNvPr>
          <p:cNvGrpSpPr>
            <a:grpSpLocks/>
          </p:cNvGrpSpPr>
          <p:nvPr/>
        </p:nvGrpSpPr>
        <p:grpSpPr bwMode="auto">
          <a:xfrm>
            <a:off x="838200" y="1066800"/>
            <a:ext cx="7504113" cy="5551488"/>
            <a:chOff x="670" y="576"/>
            <a:chExt cx="4727" cy="3497"/>
          </a:xfrm>
        </p:grpSpPr>
        <p:sp>
          <p:nvSpPr>
            <p:cNvPr id="11299" name="Text Box 3">
              <a:extLst>
                <a:ext uri="{FF2B5EF4-FFF2-40B4-BE49-F238E27FC236}">
                  <a16:creationId xmlns:a16="http://schemas.microsoft.com/office/drawing/2014/main" id="{AE1941BA-37F7-AF35-4C4D-8AD681D19DD5}"/>
                </a:ext>
              </a:extLst>
            </p:cNvPr>
            <p:cNvSpPr txBox="1">
              <a:spLocks noChangeArrowheads="1"/>
            </p:cNvSpPr>
            <p:nvPr/>
          </p:nvSpPr>
          <p:spPr bwMode="auto">
            <a:xfrm>
              <a:off x="3271" y="576"/>
              <a:ext cx="17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90mm Ø WITH  INSIDE  THREADING</a:t>
              </a:r>
            </a:p>
          </p:txBody>
        </p:sp>
        <p:sp>
          <p:nvSpPr>
            <p:cNvPr id="11300" name="Text Box 4">
              <a:extLst>
                <a:ext uri="{FF2B5EF4-FFF2-40B4-BE49-F238E27FC236}">
                  <a16:creationId xmlns:a16="http://schemas.microsoft.com/office/drawing/2014/main" id="{DC39A3B7-5399-C76E-9666-C058629DC2F1}"/>
                </a:ext>
              </a:extLst>
            </p:cNvPr>
            <p:cNvSpPr txBox="1">
              <a:spLocks noChangeArrowheads="1"/>
            </p:cNvSpPr>
            <p:nvPr/>
          </p:nvSpPr>
          <p:spPr bwMode="auto">
            <a:xfrm>
              <a:off x="2070" y="1112"/>
              <a:ext cx="2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Arial" panose="020B0604020202020204" pitchFamily="34" charset="0"/>
                <a:buNone/>
              </a:pPr>
              <a:r>
                <a:rPr lang="en-GB" altLang="en-US" sz="1200" b="1">
                  <a:solidFill>
                    <a:srgbClr val="000000"/>
                  </a:solidFill>
                </a:rPr>
                <a:t>GL</a:t>
              </a:r>
            </a:p>
          </p:txBody>
        </p:sp>
        <p:sp>
          <p:nvSpPr>
            <p:cNvPr id="11301" name="Text Box 5">
              <a:extLst>
                <a:ext uri="{FF2B5EF4-FFF2-40B4-BE49-F238E27FC236}">
                  <a16:creationId xmlns:a16="http://schemas.microsoft.com/office/drawing/2014/main" id="{615ED8C0-9419-A14C-B713-4E6FFA7E0A7B}"/>
                </a:ext>
              </a:extLst>
            </p:cNvPr>
            <p:cNvSpPr txBox="1">
              <a:spLocks noChangeArrowheads="1"/>
            </p:cNvSpPr>
            <p:nvPr/>
          </p:nvSpPr>
          <p:spPr bwMode="auto">
            <a:xfrm>
              <a:off x="2212" y="693"/>
              <a:ext cx="3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STUB</a:t>
              </a:r>
            </a:p>
          </p:txBody>
        </p:sp>
        <p:sp>
          <p:nvSpPr>
            <p:cNvPr id="11302" name="Text Box 6">
              <a:extLst>
                <a:ext uri="{FF2B5EF4-FFF2-40B4-BE49-F238E27FC236}">
                  <a16:creationId xmlns:a16="http://schemas.microsoft.com/office/drawing/2014/main" id="{993B8C61-0346-697F-9E33-2FE404DD5138}"/>
                </a:ext>
              </a:extLst>
            </p:cNvPr>
            <p:cNvSpPr txBox="1">
              <a:spLocks noChangeArrowheads="1"/>
            </p:cNvSpPr>
            <p:nvPr/>
          </p:nvSpPr>
          <p:spPr bwMode="auto">
            <a:xfrm>
              <a:off x="3859" y="1212"/>
              <a:ext cx="15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ANCHOR  BOLT  600mm LONG</a:t>
              </a:r>
            </a:p>
          </p:txBody>
        </p:sp>
        <p:sp>
          <p:nvSpPr>
            <p:cNvPr id="11303" name="Text Box 7">
              <a:extLst>
                <a:ext uri="{FF2B5EF4-FFF2-40B4-BE49-F238E27FC236}">
                  <a16:creationId xmlns:a16="http://schemas.microsoft.com/office/drawing/2014/main" id="{992FAC60-AA27-05EB-3EED-6EA8A7C3F4DA}"/>
                </a:ext>
              </a:extLst>
            </p:cNvPr>
            <p:cNvSpPr txBox="1">
              <a:spLocks noChangeArrowheads="1"/>
            </p:cNvSpPr>
            <p:nvPr/>
          </p:nvSpPr>
          <p:spPr bwMode="auto">
            <a:xfrm>
              <a:off x="3938" y="876"/>
              <a:ext cx="9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12mm TH. PLATE</a:t>
              </a:r>
            </a:p>
          </p:txBody>
        </p:sp>
        <p:sp>
          <p:nvSpPr>
            <p:cNvPr id="384008" name="Line 8">
              <a:extLst>
                <a:ext uri="{FF2B5EF4-FFF2-40B4-BE49-F238E27FC236}">
                  <a16:creationId xmlns:a16="http://schemas.microsoft.com/office/drawing/2014/main" id="{96C49C4A-60B4-0235-72F2-A93C7F9DA6E1}"/>
                </a:ext>
              </a:extLst>
            </p:cNvPr>
            <p:cNvSpPr>
              <a:spLocks noChangeShapeType="1"/>
            </p:cNvSpPr>
            <p:nvPr/>
          </p:nvSpPr>
          <p:spPr bwMode="auto">
            <a:xfrm flipH="1">
              <a:off x="2686" y="770"/>
              <a:ext cx="193" cy="1076"/>
            </a:xfrm>
            <a:prstGeom prst="line">
              <a:avLst/>
            </a:prstGeom>
            <a:noFill/>
            <a:ln w="190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09" name="Line 9">
              <a:extLst>
                <a:ext uri="{FF2B5EF4-FFF2-40B4-BE49-F238E27FC236}">
                  <a16:creationId xmlns:a16="http://schemas.microsoft.com/office/drawing/2014/main" id="{7B0D5E47-0E49-8476-8FBA-796CCD8A55FE}"/>
                </a:ext>
              </a:extLst>
            </p:cNvPr>
            <p:cNvSpPr>
              <a:spLocks noChangeShapeType="1"/>
            </p:cNvSpPr>
            <p:nvPr/>
          </p:nvSpPr>
          <p:spPr bwMode="auto">
            <a:xfrm flipH="1">
              <a:off x="2701" y="770"/>
              <a:ext cx="194" cy="1077"/>
            </a:xfrm>
            <a:prstGeom prst="line">
              <a:avLst/>
            </a:prstGeom>
            <a:noFill/>
            <a:ln w="936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0" name="Line 10">
              <a:extLst>
                <a:ext uri="{FF2B5EF4-FFF2-40B4-BE49-F238E27FC236}">
                  <a16:creationId xmlns:a16="http://schemas.microsoft.com/office/drawing/2014/main" id="{76A6EC4D-F3F4-2A68-F232-0967B01AB1A7}"/>
                </a:ext>
              </a:extLst>
            </p:cNvPr>
            <p:cNvSpPr>
              <a:spLocks noChangeShapeType="1"/>
            </p:cNvSpPr>
            <p:nvPr/>
          </p:nvSpPr>
          <p:spPr bwMode="auto">
            <a:xfrm flipH="1">
              <a:off x="2755" y="777"/>
              <a:ext cx="194" cy="1076"/>
            </a:xfrm>
            <a:prstGeom prst="line">
              <a:avLst/>
            </a:prstGeom>
            <a:noFill/>
            <a:ln w="190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1" name="Line 11">
              <a:extLst>
                <a:ext uri="{FF2B5EF4-FFF2-40B4-BE49-F238E27FC236}">
                  <a16:creationId xmlns:a16="http://schemas.microsoft.com/office/drawing/2014/main" id="{E6C23747-1C4B-1762-C2DC-DD76472A024B}"/>
                </a:ext>
              </a:extLst>
            </p:cNvPr>
            <p:cNvSpPr>
              <a:spLocks noChangeShapeType="1"/>
            </p:cNvSpPr>
            <p:nvPr/>
          </p:nvSpPr>
          <p:spPr bwMode="auto">
            <a:xfrm>
              <a:off x="2876" y="770"/>
              <a:ext cx="72" cy="7"/>
            </a:xfrm>
            <a:prstGeom prst="line">
              <a:avLst/>
            </a:prstGeom>
            <a:noFill/>
            <a:ln w="936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2" name="Line 12">
              <a:extLst>
                <a:ext uri="{FF2B5EF4-FFF2-40B4-BE49-F238E27FC236}">
                  <a16:creationId xmlns:a16="http://schemas.microsoft.com/office/drawing/2014/main" id="{5BE6B26B-87DB-6755-B0D9-4DFA7CB3FB53}"/>
                </a:ext>
              </a:extLst>
            </p:cNvPr>
            <p:cNvSpPr>
              <a:spLocks noChangeShapeType="1"/>
            </p:cNvSpPr>
            <p:nvPr/>
          </p:nvSpPr>
          <p:spPr bwMode="auto">
            <a:xfrm>
              <a:off x="2905" y="752"/>
              <a:ext cx="67" cy="2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3" name="Line 13">
              <a:extLst>
                <a:ext uri="{FF2B5EF4-FFF2-40B4-BE49-F238E27FC236}">
                  <a16:creationId xmlns:a16="http://schemas.microsoft.com/office/drawing/2014/main" id="{F0F21DE7-01EE-2189-CDEE-DF0B6DECCC38}"/>
                </a:ext>
              </a:extLst>
            </p:cNvPr>
            <p:cNvSpPr>
              <a:spLocks noChangeShapeType="1"/>
            </p:cNvSpPr>
            <p:nvPr/>
          </p:nvSpPr>
          <p:spPr bwMode="auto">
            <a:xfrm>
              <a:off x="2880" y="802"/>
              <a:ext cx="67" cy="2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4" name="Line 14">
              <a:extLst>
                <a:ext uri="{FF2B5EF4-FFF2-40B4-BE49-F238E27FC236}">
                  <a16:creationId xmlns:a16="http://schemas.microsoft.com/office/drawing/2014/main" id="{B60D2C62-0986-0CF5-09C0-EADAD69DBD31}"/>
                </a:ext>
              </a:extLst>
            </p:cNvPr>
            <p:cNvSpPr>
              <a:spLocks noChangeShapeType="1"/>
            </p:cNvSpPr>
            <p:nvPr/>
          </p:nvSpPr>
          <p:spPr bwMode="auto">
            <a:xfrm flipH="1">
              <a:off x="2880" y="751"/>
              <a:ext cx="26" cy="5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5" name="Line 15">
              <a:extLst>
                <a:ext uri="{FF2B5EF4-FFF2-40B4-BE49-F238E27FC236}">
                  <a16:creationId xmlns:a16="http://schemas.microsoft.com/office/drawing/2014/main" id="{A35FCDD3-5F9E-100B-60DE-4B9758B5C3AD}"/>
                </a:ext>
              </a:extLst>
            </p:cNvPr>
            <p:cNvSpPr>
              <a:spLocks noChangeShapeType="1"/>
            </p:cNvSpPr>
            <p:nvPr/>
          </p:nvSpPr>
          <p:spPr bwMode="auto">
            <a:xfrm flipH="1">
              <a:off x="2948" y="773"/>
              <a:ext cx="26" cy="5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6" name="Line 16">
              <a:extLst>
                <a:ext uri="{FF2B5EF4-FFF2-40B4-BE49-F238E27FC236}">
                  <a16:creationId xmlns:a16="http://schemas.microsoft.com/office/drawing/2014/main" id="{F62CC1FF-70C4-B2BB-083B-21E74DC0B0E6}"/>
                </a:ext>
              </a:extLst>
            </p:cNvPr>
            <p:cNvSpPr>
              <a:spLocks noChangeShapeType="1"/>
            </p:cNvSpPr>
            <p:nvPr/>
          </p:nvSpPr>
          <p:spPr bwMode="auto">
            <a:xfrm flipH="1">
              <a:off x="2941" y="770"/>
              <a:ext cx="26" cy="5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7" name="Oval 17">
              <a:extLst>
                <a:ext uri="{FF2B5EF4-FFF2-40B4-BE49-F238E27FC236}">
                  <a16:creationId xmlns:a16="http://schemas.microsoft.com/office/drawing/2014/main" id="{DD57BB7F-5C47-ED59-D092-DC91CC7CC374}"/>
                </a:ext>
              </a:extLst>
            </p:cNvPr>
            <p:cNvSpPr>
              <a:spLocks noChangeArrowheads="1"/>
            </p:cNvSpPr>
            <p:nvPr/>
          </p:nvSpPr>
          <p:spPr bwMode="auto">
            <a:xfrm>
              <a:off x="2901" y="780"/>
              <a:ext cx="11" cy="9"/>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8" name="Oval 18">
              <a:extLst>
                <a:ext uri="{FF2B5EF4-FFF2-40B4-BE49-F238E27FC236}">
                  <a16:creationId xmlns:a16="http://schemas.microsoft.com/office/drawing/2014/main" id="{15860BD9-0829-B820-3611-8A814EC82A6D}"/>
                </a:ext>
              </a:extLst>
            </p:cNvPr>
            <p:cNvSpPr>
              <a:spLocks noChangeArrowheads="1"/>
            </p:cNvSpPr>
            <p:nvPr/>
          </p:nvSpPr>
          <p:spPr bwMode="auto">
            <a:xfrm>
              <a:off x="2921" y="791"/>
              <a:ext cx="11" cy="10"/>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19" name="Oval 19">
              <a:extLst>
                <a:ext uri="{FF2B5EF4-FFF2-40B4-BE49-F238E27FC236}">
                  <a16:creationId xmlns:a16="http://schemas.microsoft.com/office/drawing/2014/main" id="{1719BDDD-16AD-6ECE-5D2B-DA6E31CACAF4}"/>
                </a:ext>
              </a:extLst>
            </p:cNvPr>
            <p:cNvSpPr>
              <a:spLocks noChangeArrowheads="1"/>
            </p:cNvSpPr>
            <p:nvPr/>
          </p:nvSpPr>
          <p:spPr bwMode="auto">
            <a:xfrm>
              <a:off x="3746" y="1058"/>
              <a:ext cx="11" cy="10"/>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0" name="Rectangle 20">
              <a:extLst>
                <a:ext uri="{FF2B5EF4-FFF2-40B4-BE49-F238E27FC236}">
                  <a16:creationId xmlns:a16="http://schemas.microsoft.com/office/drawing/2014/main" id="{5CEAAD5F-37B7-60A8-24F6-9BA249D2D0D5}"/>
                </a:ext>
              </a:extLst>
            </p:cNvPr>
            <p:cNvSpPr>
              <a:spLocks noChangeArrowheads="1"/>
            </p:cNvSpPr>
            <p:nvPr/>
          </p:nvSpPr>
          <p:spPr bwMode="auto">
            <a:xfrm>
              <a:off x="3615" y="1087"/>
              <a:ext cx="162" cy="5"/>
            </a:xfrm>
            <a:prstGeom prst="rect">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1" name="Rectangle 21">
              <a:extLst>
                <a:ext uri="{FF2B5EF4-FFF2-40B4-BE49-F238E27FC236}">
                  <a16:creationId xmlns:a16="http://schemas.microsoft.com/office/drawing/2014/main" id="{5DBA077F-CD8C-B394-CDE3-CBA1CFAB72B2}"/>
                </a:ext>
              </a:extLst>
            </p:cNvPr>
            <p:cNvSpPr>
              <a:spLocks noChangeArrowheads="1"/>
            </p:cNvSpPr>
            <p:nvPr/>
          </p:nvSpPr>
          <p:spPr bwMode="auto">
            <a:xfrm>
              <a:off x="3729" y="1052"/>
              <a:ext cx="47" cy="36"/>
            </a:xfrm>
            <a:prstGeom prst="rect">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2" name="Line 22">
              <a:extLst>
                <a:ext uri="{FF2B5EF4-FFF2-40B4-BE49-F238E27FC236}">
                  <a16:creationId xmlns:a16="http://schemas.microsoft.com/office/drawing/2014/main" id="{9CC6DC7A-4813-9DB7-3B4D-129A41FADB3B}"/>
                </a:ext>
              </a:extLst>
            </p:cNvPr>
            <p:cNvSpPr>
              <a:spLocks noChangeShapeType="1"/>
            </p:cNvSpPr>
            <p:nvPr/>
          </p:nvSpPr>
          <p:spPr bwMode="auto">
            <a:xfrm>
              <a:off x="3634" y="1082"/>
              <a:ext cx="34" cy="1"/>
            </a:xfrm>
            <a:prstGeom prst="line">
              <a:avLst/>
            </a:prstGeom>
            <a:noFill/>
            <a:ln w="381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3" name="AutoShape 23">
              <a:extLst>
                <a:ext uri="{FF2B5EF4-FFF2-40B4-BE49-F238E27FC236}">
                  <a16:creationId xmlns:a16="http://schemas.microsoft.com/office/drawing/2014/main" id="{AA6A225C-DB89-03D0-F2E1-9443D642148F}"/>
                </a:ext>
              </a:extLst>
            </p:cNvPr>
            <p:cNvSpPr>
              <a:spLocks noChangeArrowheads="1"/>
            </p:cNvSpPr>
            <p:nvPr/>
          </p:nvSpPr>
          <p:spPr bwMode="auto">
            <a:xfrm>
              <a:off x="3648" y="1086"/>
              <a:ext cx="8" cy="92"/>
            </a:xfrm>
            <a:prstGeom prst="downArrow">
              <a:avLst>
                <a:gd name="adj1" fmla="val 91667"/>
                <a:gd name="adj2" fmla="val 155410"/>
              </a:avLst>
            </a:prstGeom>
            <a:solidFill>
              <a:srgbClr val="0066FF"/>
            </a:solid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4" name="Line 24">
              <a:extLst>
                <a:ext uri="{FF2B5EF4-FFF2-40B4-BE49-F238E27FC236}">
                  <a16:creationId xmlns:a16="http://schemas.microsoft.com/office/drawing/2014/main" id="{93789B7B-22E0-4FDC-D9DA-2685AAD15C21}"/>
                </a:ext>
              </a:extLst>
            </p:cNvPr>
            <p:cNvSpPr>
              <a:spLocks noChangeShapeType="1"/>
            </p:cNvSpPr>
            <p:nvPr/>
          </p:nvSpPr>
          <p:spPr bwMode="auto">
            <a:xfrm>
              <a:off x="2955" y="813"/>
              <a:ext cx="805" cy="27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5" name="Line 25">
              <a:extLst>
                <a:ext uri="{FF2B5EF4-FFF2-40B4-BE49-F238E27FC236}">
                  <a16:creationId xmlns:a16="http://schemas.microsoft.com/office/drawing/2014/main" id="{AEF83AC4-88F7-DA3B-9B09-DE5203C92B0A}"/>
                </a:ext>
              </a:extLst>
            </p:cNvPr>
            <p:cNvSpPr>
              <a:spLocks noChangeShapeType="1"/>
            </p:cNvSpPr>
            <p:nvPr/>
          </p:nvSpPr>
          <p:spPr bwMode="auto">
            <a:xfrm>
              <a:off x="2955" y="810"/>
              <a:ext cx="805" cy="272"/>
            </a:xfrm>
            <a:prstGeom prst="line">
              <a:avLst/>
            </a:prstGeom>
            <a:noFill/>
            <a:ln w="324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6" name="Line 26">
              <a:extLst>
                <a:ext uri="{FF2B5EF4-FFF2-40B4-BE49-F238E27FC236}">
                  <a16:creationId xmlns:a16="http://schemas.microsoft.com/office/drawing/2014/main" id="{71CB508B-9455-5E61-A56F-5E41B79EFAC4}"/>
                </a:ext>
              </a:extLst>
            </p:cNvPr>
            <p:cNvSpPr>
              <a:spLocks noChangeShapeType="1"/>
            </p:cNvSpPr>
            <p:nvPr/>
          </p:nvSpPr>
          <p:spPr bwMode="auto">
            <a:xfrm>
              <a:off x="2968" y="780"/>
              <a:ext cx="805" cy="27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7" name="Line 27">
              <a:extLst>
                <a:ext uri="{FF2B5EF4-FFF2-40B4-BE49-F238E27FC236}">
                  <a16:creationId xmlns:a16="http://schemas.microsoft.com/office/drawing/2014/main" id="{A1AE99A5-83CB-216B-30CA-F0FDE5E89307}"/>
                </a:ext>
              </a:extLst>
            </p:cNvPr>
            <p:cNvSpPr>
              <a:spLocks noChangeShapeType="1"/>
            </p:cNvSpPr>
            <p:nvPr/>
          </p:nvSpPr>
          <p:spPr bwMode="auto">
            <a:xfrm>
              <a:off x="2969" y="784"/>
              <a:ext cx="805" cy="271"/>
            </a:xfrm>
            <a:prstGeom prst="line">
              <a:avLst/>
            </a:prstGeom>
            <a:noFill/>
            <a:ln w="324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8" name="Line 28">
              <a:extLst>
                <a:ext uri="{FF2B5EF4-FFF2-40B4-BE49-F238E27FC236}">
                  <a16:creationId xmlns:a16="http://schemas.microsoft.com/office/drawing/2014/main" id="{1807967E-2F9B-7431-1A7B-51622CC7CE9D}"/>
                </a:ext>
              </a:extLst>
            </p:cNvPr>
            <p:cNvSpPr>
              <a:spLocks noChangeShapeType="1"/>
            </p:cNvSpPr>
            <p:nvPr/>
          </p:nvSpPr>
          <p:spPr bwMode="auto">
            <a:xfrm flipH="1">
              <a:off x="3757" y="1052"/>
              <a:ext cx="18" cy="3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29" name="Line 29">
              <a:extLst>
                <a:ext uri="{FF2B5EF4-FFF2-40B4-BE49-F238E27FC236}">
                  <a16:creationId xmlns:a16="http://schemas.microsoft.com/office/drawing/2014/main" id="{2953DC17-0E78-D39C-1E0A-0FEC88E51BE4}"/>
                </a:ext>
              </a:extLst>
            </p:cNvPr>
            <p:cNvSpPr>
              <a:spLocks noChangeShapeType="1"/>
            </p:cNvSpPr>
            <p:nvPr/>
          </p:nvSpPr>
          <p:spPr bwMode="auto">
            <a:xfrm flipH="1">
              <a:off x="3244" y="878"/>
              <a:ext cx="17" cy="32"/>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0" name="Line 30">
              <a:extLst>
                <a:ext uri="{FF2B5EF4-FFF2-40B4-BE49-F238E27FC236}">
                  <a16:creationId xmlns:a16="http://schemas.microsoft.com/office/drawing/2014/main" id="{4559F5E9-1ADE-29EE-2698-F9AFDF72F562}"/>
                </a:ext>
              </a:extLst>
            </p:cNvPr>
            <p:cNvSpPr>
              <a:spLocks noChangeShapeType="1"/>
            </p:cNvSpPr>
            <p:nvPr/>
          </p:nvSpPr>
          <p:spPr bwMode="auto">
            <a:xfrm flipH="1">
              <a:off x="3254" y="882"/>
              <a:ext cx="17" cy="3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1" name="Line 31">
              <a:extLst>
                <a:ext uri="{FF2B5EF4-FFF2-40B4-BE49-F238E27FC236}">
                  <a16:creationId xmlns:a16="http://schemas.microsoft.com/office/drawing/2014/main" id="{91870AF4-395F-A454-8CA1-072E324A9B86}"/>
                </a:ext>
              </a:extLst>
            </p:cNvPr>
            <p:cNvSpPr>
              <a:spLocks noChangeShapeType="1"/>
            </p:cNvSpPr>
            <p:nvPr/>
          </p:nvSpPr>
          <p:spPr bwMode="auto">
            <a:xfrm flipH="1">
              <a:off x="3131" y="845"/>
              <a:ext cx="32"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2" name="Line 32">
              <a:extLst>
                <a:ext uri="{FF2B5EF4-FFF2-40B4-BE49-F238E27FC236}">
                  <a16:creationId xmlns:a16="http://schemas.microsoft.com/office/drawing/2014/main" id="{99E6C00B-F877-2036-6786-18959A5CC1CF}"/>
                </a:ext>
              </a:extLst>
            </p:cNvPr>
            <p:cNvSpPr>
              <a:spLocks noChangeShapeType="1"/>
            </p:cNvSpPr>
            <p:nvPr/>
          </p:nvSpPr>
          <p:spPr bwMode="auto">
            <a:xfrm flipH="1">
              <a:off x="3130" y="848"/>
              <a:ext cx="18" cy="14"/>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3" name="Line 33">
              <a:extLst>
                <a:ext uri="{FF2B5EF4-FFF2-40B4-BE49-F238E27FC236}">
                  <a16:creationId xmlns:a16="http://schemas.microsoft.com/office/drawing/2014/main" id="{0AF074E8-8EE9-3D0C-0A25-CB4073223480}"/>
                </a:ext>
              </a:extLst>
            </p:cNvPr>
            <p:cNvSpPr>
              <a:spLocks noChangeShapeType="1"/>
            </p:cNvSpPr>
            <p:nvPr/>
          </p:nvSpPr>
          <p:spPr bwMode="auto">
            <a:xfrm flipH="1">
              <a:off x="3148" y="852"/>
              <a:ext cx="33"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4" name="Line 34">
              <a:extLst>
                <a:ext uri="{FF2B5EF4-FFF2-40B4-BE49-F238E27FC236}">
                  <a16:creationId xmlns:a16="http://schemas.microsoft.com/office/drawing/2014/main" id="{DECEF389-0ADE-D3ED-CAFB-6882ED2DA5F2}"/>
                </a:ext>
              </a:extLst>
            </p:cNvPr>
            <p:cNvSpPr>
              <a:spLocks noChangeShapeType="1"/>
            </p:cNvSpPr>
            <p:nvPr/>
          </p:nvSpPr>
          <p:spPr bwMode="auto">
            <a:xfrm flipH="1">
              <a:off x="3147" y="853"/>
              <a:ext cx="18"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5" name="Line 35">
              <a:extLst>
                <a:ext uri="{FF2B5EF4-FFF2-40B4-BE49-F238E27FC236}">
                  <a16:creationId xmlns:a16="http://schemas.microsoft.com/office/drawing/2014/main" id="{B745104D-33EB-3496-1429-69826DDB3A17}"/>
                </a:ext>
              </a:extLst>
            </p:cNvPr>
            <p:cNvSpPr>
              <a:spLocks noChangeShapeType="1"/>
            </p:cNvSpPr>
            <p:nvPr/>
          </p:nvSpPr>
          <p:spPr bwMode="auto">
            <a:xfrm flipH="1">
              <a:off x="3112" y="839"/>
              <a:ext cx="33"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6" name="Line 36">
              <a:extLst>
                <a:ext uri="{FF2B5EF4-FFF2-40B4-BE49-F238E27FC236}">
                  <a16:creationId xmlns:a16="http://schemas.microsoft.com/office/drawing/2014/main" id="{6F139D4F-3ADA-B88F-179B-FF5A25F15306}"/>
                </a:ext>
              </a:extLst>
            </p:cNvPr>
            <p:cNvSpPr>
              <a:spLocks noChangeShapeType="1"/>
            </p:cNvSpPr>
            <p:nvPr/>
          </p:nvSpPr>
          <p:spPr bwMode="auto">
            <a:xfrm flipH="1">
              <a:off x="3233" y="875"/>
              <a:ext cx="17" cy="3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7" name="Line 37">
              <a:extLst>
                <a:ext uri="{FF2B5EF4-FFF2-40B4-BE49-F238E27FC236}">
                  <a16:creationId xmlns:a16="http://schemas.microsoft.com/office/drawing/2014/main" id="{E0F4BE7C-88FF-0EFF-BFA9-922BE94F6E25}"/>
                </a:ext>
              </a:extLst>
            </p:cNvPr>
            <p:cNvSpPr>
              <a:spLocks noChangeShapeType="1"/>
            </p:cNvSpPr>
            <p:nvPr/>
          </p:nvSpPr>
          <p:spPr bwMode="auto">
            <a:xfrm flipH="1">
              <a:off x="3167" y="857"/>
              <a:ext cx="33" cy="28"/>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8" name="Line 38">
              <a:extLst>
                <a:ext uri="{FF2B5EF4-FFF2-40B4-BE49-F238E27FC236}">
                  <a16:creationId xmlns:a16="http://schemas.microsoft.com/office/drawing/2014/main" id="{2E2D487E-A01D-B843-EB81-EA0C0B5CA328}"/>
                </a:ext>
              </a:extLst>
            </p:cNvPr>
            <p:cNvSpPr>
              <a:spLocks noChangeShapeType="1"/>
            </p:cNvSpPr>
            <p:nvPr/>
          </p:nvSpPr>
          <p:spPr bwMode="auto">
            <a:xfrm flipH="1">
              <a:off x="3167" y="860"/>
              <a:ext cx="17"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39" name="Line 39">
              <a:extLst>
                <a:ext uri="{FF2B5EF4-FFF2-40B4-BE49-F238E27FC236}">
                  <a16:creationId xmlns:a16="http://schemas.microsoft.com/office/drawing/2014/main" id="{56B0A286-6775-5EEE-E3D0-099399885E0F}"/>
                </a:ext>
              </a:extLst>
            </p:cNvPr>
            <p:cNvSpPr>
              <a:spLocks noChangeShapeType="1"/>
            </p:cNvSpPr>
            <p:nvPr/>
          </p:nvSpPr>
          <p:spPr bwMode="auto">
            <a:xfrm flipH="1">
              <a:off x="3185" y="864"/>
              <a:ext cx="33"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0" name="Line 40">
              <a:extLst>
                <a:ext uri="{FF2B5EF4-FFF2-40B4-BE49-F238E27FC236}">
                  <a16:creationId xmlns:a16="http://schemas.microsoft.com/office/drawing/2014/main" id="{0F81EF68-3EA0-2973-AF20-DA07828D5121}"/>
                </a:ext>
              </a:extLst>
            </p:cNvPr>
            <p:cNvSpPr>
              <a:spLocks noChangeShapeType="1"/>
            </p:cNvSpPr>
            <p:nvPr/>
          </p:nvSpPr>
          <p:spPr bwMode="auto">
            <a:xfrm flipH="1">
              <a:off x="3184" y="866"/>
              <a:ext cx="18" cy="14"/>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1" name="Line 41">
              <a:extLst>
                <a:ext uri="{FF2B5EF4-FFF2-40B4-BE49-F238E27FC236}">
                  <a16:creationId xmlns:a16="http://schemas.microsoft.com/office/drawing/2014/main" id="{5C2C08D0-E009-7B6D-1D42-82CB042F024F}"/>
                </a:ext>
              </a:extLst>
            </p:cNvPr>
            <p:cNvSpPr>
              <a:spLocks noChangeShapeType="1"/>
            </p:cNvSpPr>
            <p:nvPr/>
          </p:nvSpPr>
          <p:spPr bwMode="auto">
            <a:xfrm flipH="1">
              <a:off x="3204" y="870"/>
              <a:ext cx="32"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2" name="Line 42">
              <a:extLst>
                <a:ext uri="{FF2B5EF4-FFF2-40B4-BE49-F238E27FC236}">
                  <a16:creationId xmlns:a16="http://schemas.microsoft.com/office/drawing/2014/main" id="{C882C514-E5F1-864E-9E5E-D60AAA0AFEAA}"/>
                </a:ext>
              </a:extLst>
            </p:cNvPr>
            <p:cNvSpPr>
              <a:spLocks noChangeShapeType="1"/>
            </p:cNvSpPr>
            <p:nvPr/>
          </p:nvSpPr>
          <p:spPr bwMode="auto">
            <a:xfrm flipH="1">
              <a:off x="3203" y="872"/>
              <a:ext cx="18"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3" name="Line 43">
              <a:extLst>
                <a:ext uri="{FF2B5EF4-FFF2-40B4-BE49-F238E27FC236}">
                  <a16:creationId xmlns:a16="http://schemas.microsoft.com/office/drawing/2014/main" id="{153181CE-4024-87FC-69D2-05564004D587}"/>
                </a:ext>
              </a:extLst>
            </p:cNvPr>
            <p:cNvSpPr>
              <a:spLocks noChangeShapeType="1"/>
            </p:cNvSpPr>
            <p:nvPr/>
          </p:nvSpPr>
          <p:spPr bwMode="auto">
            <a:xfrm flipH="1">
              <a:off x="3222" y="883"/>
              <a:ext cx="25"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4" name="Line 44">
              <a:extLst>
                <a:ext uri="{FF2B5EF4-FFF2-40B4-BE49-F238E27FC236}">
                  <a16:creationId xmlns:a16="http://schemas.microsoft.com/office/drawing/2014/main" id="{0D76F6E1-9E83-67F9-6D33-86F8FB19605A}"/>
                </a:ext>
              </a:extLst>
            </p:cNvPr>
            <p:cNvSpPr>
              <a:spLocks noChangeShapeType="1"/>
            </p:cNvSpPr>
            <p:nvPr/>
          </p:nvSpPr>
          <p:spPr bwMode="auto">
            <a:xfrm flipH="1">
              <a:off x="3221" y="878"/>
              <a:ext cx="17"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5" name="Line 45">
              <a:extLst>
                <a:ext uri="{FF2B5EF4-FFF2-40B4-BE49-F238E27FC236}">
                  <a16:creationId xmlns:a16="http://schemas.microsoft.com/office/drawing/2014/main" id="{34F59011-315E-4336-0912-12A23108E228}"/>
                </a:ext>
              </a:extLst>
            </p:cNvPr>
            <p:cNvSpPr>
              <a:spLocks noChangeShapeType="1"/>
            </p:cNvSpPr>
            <p:nvPr/>
          </p:nvSpPr>
          <p:spPr bwMode="auto">
            <a:xfrm flipH="1">
              <a:off x="3121" y="837"/>
              <a:ext cx="12"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6" name="Line 46">
              <a:extLst>
                <a:ext uri="{FF2B5EF4-FFF2-40B4-BE49-F238E27FC236}">
                  <a16:creationId xmlns:a16="http://schemas.microsoft.com/office/drawing/2014/main" id="{B2A9C617-3C3F-7290-7344-027FF41A88D0}"/>
                </a:ext>
              </a:extLst>
            </p:cNvPr>
            <p:cNvSpPr>
              <a:spLocks noChangeShapeType="1"/>
            </p:cNvSpPr>
            <p:nvPr/>
          </p:nvSpPr>
          <p:spPr bwMode="auto">
            <a:xfrm flipH="1">
              <a:off x="3110" y="834"/>
              <a:ext cx="17" cy="3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7" name="Line 47">
              <a:extLst>
                <a:ext uri="{FF2B5EF4-FFF2-40B4-BE49-F238E27FC236}">
                  <a16:creationId xmlns:a16="http://schemas.microsoft.com/office/drawing/2014/main" id="{D3AC2556-92C0-957F-273C-632F5CA8D676}"/>
                </a:ext>
              </a:extLst>
            </p:cNvPr>
            <p:cNvSpPr>
              <a:spLocks noChangeShapeType="1"/>
            </p:cNvSpPr>
            <p:nvPr/>
          </p:nvSpPr>
          <p:spPr bwMode="auto">
            <a:xfrm flipH="1">
              <a:off x="3273" y="894"/>
              <a:ext cx="32"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8" name="Line 48">
              <a:extLst>
                <a:ext uri="{FF2B5EF4-FFF2-40B4-BE49-F238E27FC236}">
                  <a16:creationId xmlns:a16="http://schemas.microsoft.com/office/drawing/2014/main" id="{4E2AE19C-95DC-DD45-C162-4949F73E742D}"/>
                </a:ext>
              </a:extLst>
            </p:cNvPr>
            <p:cNvSpPr>
              <a:spLocks noChangeShapeType="1"/>
            </p:cNvSpPr>
            <p:nvPr/>
          </p:nvSpPr>
          <p:spPr bwMode="auto">
            <a:xfrm flipH="1">
              <a:off x="3272" y="896"/>
              <a:ext cx="18"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49" name="Line 49">
              <a:extLst>
                <a:ext uri="{FF2B5EF4-FFF2-40B4-BE49-F238E27FC236}">
                  <a16:creationId xmlns:a16="http://schemas.microsoft.com/office/drawing/2014/main" id="{8D090D2C-53BC-FEFC-4976-40E66A3B3F09}"/>
                </a:ext>
              </a:extLst>
            </p:cNvPr>
            <p:cNvSpPr>
              <a:spLocks noChangeShapeType="1"/>
            </p:cNvSpPr>
            <p:nvPr/>
          </p:nvSpPr>
          <p:spPr bwMode="auto">
            <a:xfrm flipH="1">
              <a:off x="3291" y="900"/>
              <a:ext cx="32"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0" name="Line 50">
              <a:extLst>
                <a:ext uri="{FF2B5EF4-FFF2-40B4-BE49-F238E27FC236}">
                  <a16:creationId xmlns:a16="http://schemas.microsoft.com/office/drawing/2014/main" id="{C33A2BD7-5BFA-2243-6399-DC29757463F7}"/>
                </a:ext>
              </a:extLst>
            </p:cNvPr>
            <p:cNvSpPr>
              <a:spLocks noChangeShapeType="1"/>
            </p:cNvSpPr>
            <p:nvPr/>
          </p:nvSpPr>
          <p:spPr bwMode="auto">
            <a:xfrm flipH="1">
              <a:off x="3290" y="902"/>
              <a:ext cx="17"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1" name="Line 51">
              <a:extLst>
                <a:ext uri="{FF2B5EF4-FFF2-40B4-BE49-F238E27FC236}">
                  <a16:creationId xmlns:a16="http://schemas.microsoft.com/office/drawing/2014/main" id="{1067C7E8-C877-41EC-3AC7-D58376E17585}"/>
                </a:ext>
              </a:extLst>
            </p:cNvPr>
            <p:cNvSpPr>
              <a:spLocks noChangeShapeType="1"/>
            </p:cNvSpPr>
            <p:nvPr/>
          </p:nvSpPr>
          <p:spPr bwMode="auto">
            <a:xfrm flipH="1">
              <a:off x="3254" y="887"/>
              <a:ext cx="33"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2" name="Line 52">
              <a:extLst>
                <a:ext uri="{FF2B5EF4-FFF2-40B4-BE49-F238E27FC236}">
                  <a16:creationId xmlns:a16="http://schemas.microsoft.com/office/drawing/2014/main" id="{E3FD9785-588C-E012-4367-C5CDA3E5ACCA}"/>
                </a:ext>
              </a:extLst>
            </p:cNvPr>
            <p:cNvSpPr>
              <a:spLocks noChangeShapeType="1"/>
            </p:cNvSpPr>
            <p:nvPr/>
          </p:nvSpPr>
          <p:spPr bwMode="auto">
            <a:xfrm flipH="1">
              <a:off x="3375" y="923"/>
              <a:ext cx="17" cy="3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3" name="Line 53">
              <a:extLst>
                <a:ext uri="{FF2B5EF4-FFF2-40B4-BE49-F238E27FC236}">
                  <a16:creationId xmlns:a16="http://schemas.microsoft.com/office/drawing/2014/main" id="{D1FB4FD1-18FC-50F3-9E46-3291648B5F25}"/>
                </a:ext>
              </a:extLst>
            </p:cNvPr>
            <p:cNvSpPr>
              <a:spLocks noChangeShapeType="1"/>
            </p:cNvSpPr>
            <p:nvPr/>
          </p:nvSpPr>
          <p:spPr bwMode="auto">
            <a:xfrm flipH="1">
              <a:off x="3310" y="906"/>
              <a:ext cx="32"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4" name="Line 54">
              <a:extLst>
                <a:ext uri="{FF2B5EF4-FFF2-40B4-BE49-F238E27FC236}">
                  <a16:creationId xmlns:a16="http://schemas.microsoft.com/office/drawing/2014/main" id="{A8B77026-D3DE-4846-F9A0-DB1A6DAE2967}"/>
                </a:ext>
              </a:extLst>
            </p:cNvPr>
            <p:cNvSpPr>
              <a:spLocks noChangeShapeType="1"/>
            </p:cNvSpPr>
            <p:nvPr/>
          </p:nvSpPr>
          <p:spPr bwMode="auto">
            <a:xfrm flipH="1">
              <a:off x="3309" y="908"/>
              <a:ext cx="18"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5" name="Line 55">
              <a:extLst>
                <a:ext uri="{FF2B5EF4-FFF2-40B4-BE49-F238E27FC236}">
                  <a16:creationId xmlns:a16="http://schemas.microsoft.com/office/drawing/2014/main" id="{D06599F8-F72A-FEF7-00BE-4E2CD2CD27DF}"/>
                </a:ext>
              </a:extLst>
            </p:cNvPr>
            <p:cNvSpPr>
              <a:spLocks noChangeShapeType="1"/>
            </p:cNvSpPr>
            <p:nvPr/>
          </p:nvSpPr>
          <p:spPr bwMode="auto">
            <a:xfrm flipH="1">
              <a:off x="3328" y="912"/>
              <a:ext cx="32" cy="28"/>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6" name="Line 56">
              <a:extLst>
                <a:ext uri="{FF2B5EF4-FFF2-40B4-BE49-F238E27FC236}">
                  <a16:creationId xmlns:a16="http://schemas.microsoft.com/office/drawing/2014/main" id="{41400764-7CAB-DC84-EE65-24A7996C6F17}"/>
                </a:ext>
              </a:extLst>
            </p:cNvPr>
            <p:cNvSpPr>
              <a:spLocks noChangeShapeType="1"/>
            </p:cNvSpPr>
            <p:nvPr/>
          </p:nvSpPr>
          <p:spPr bwMode="auto">
            <a:xfrm flipH="1">
              <a:off x="3327" y="914"/>
              <a:ext cx="17"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7" name="Line 57">
              <a:extLst>
                <a:ext uri="{FF2B5EF4-FFF2-40B4-BE49-F238E27FC236}">
                  <a16:creationId xmlns:a16="http://schemas.microsoft.com/office/drawing/2014/main" id="{C9876B3B-80BB-32D7-EF49-34A362862B8B}"/>
                </a:ext>
              </a:extLst>
            </p:cNvPr>
            <p:cNvSpPr>
              <a:spLocks noChangeShapeType="1"/>
            </p:cNvSpPr>
            <p:nvPr/>
          </p:nvSpPr>
          <p:spPr bwMode="auto">
            <a:xfrm flipH="1">
              <a:off x="3346" y="918"/>
              <a:ext cx="32"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8" name="Line 58">
              <a:extLst>
                <a:ext uri="{FF2B5EF4-FFF2-40B4-BE49-F238E27FC236}">
                  <a16:creationId xmlns:a16="http://schemas.microsoft.com/office/drawing/2014/main" id="{56311136-DC00-6901-A89D-7A667C99FCF5}"/>
                </a:ext>
              </a:extLst>
            </p:cNvPr>
            <p:cNvSpPr>
              <a:spLocks noChangeShapeType="1"/>
            </p:cNvSpPr>
            <p:nvPr/>
          </p:nvSpPr>
          <p:spPr bwMode="auto">
            <a:xfrm flipH="1">
              <a:off x="3345" y="921"/>
              <a:ext cx="18" cy="14"/>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59" name="Line 59">
              <a:extLst>
                <a:ext uri="{FF2B5EF4-FFF2-40B4-BE49-F238E27FC236}">
                  <a16:creationId xmlns:a16="http://schemas.microsoft.com/office/drawing/2014/main" id="{4D21F630-5F4B-3B2A-4596-22ADFBFFDF7D}"/>
                </a:ext>
              </a:extLst>
            </p:cNvPr>
            <p:cNvSpPr>
              <a:spLocks noChangeShapeType="1"/>
            </p:cNvSpPr>
            <p:nvPr/>
          </p:nvSpPr>
          <p:spPr bwMode="auto">
            <a:xfrm flipH="1">
              <a:off x="3364" y="931"/>
              <a:ext cx="25" cy="2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0" name="Line 60">
              <a:extLst>
                <a:ext uri="{FF2B5EF4-FFF2-40B4-BE49-F238E27FC236}">
                  <a16:creationId xmlns:a16="http://schemas.microsoft.com/office/drawing/2014/main" id="{1309CFC8-1B40-FA57-10B1-64DB405A4A08}"/>
                </a:ext>
              </a:extLst>
            </p:cNvPr>
            <p:cNvSpPr>
              <a:spLocks noChangeShapeType="1"/>
            </p:cNvSpPr>
            <p:nvPr/>
          </p:nvSpPr>
          <p:spPr bwMode="auto">
            <a:xfrm flipH="1">
              <a:off x="3363" y="926"/>
              <a:ext cx="17"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1" name="Line 61">
              <a:extLst>
                <a:ext uri="{FF2B5EF4-FFF2-40B4-BE49-F238E27FC236}">
                  <a16:creationId xmlns:a16="http://schemas.microsoft.com/office/drawing/2014/main" id="{5CFE0272-E3F4-8B4E-DD97-CC2F207BA787}"/>
                </a:ext>
              </a:extLst>
            </p:cNvPr>
            <p:cNvSpPr>
              <a:spLocks noChangeShapeType="1"/>
            </p:cNvSpPr>
            <p:nvPr/>
          </p:nvSpPr>
          <p:spPr bwMode="auto">
            <a:xfrm flipH="1">
              <a:off x="3264" y="885"/>
              <a:ext cx="11"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2" name="Line 62">
              <a:extLst>
                <a:ext uri="{FF2B5EF4-FFF2-40B4-BE49-F238E27FC236}">
                  <a16:creationId xmlns:a16="http://schemas.microsoft.com/office/drawing/2014/main" id="{1BCE536B-FDCB-9ED2-37E7-1CF04BEFBAD9}"/>
                </a:ext>
              </a:extLst>
            </p:cNvPr>
            <p:cNvSpPr>
              <a:spLocks noChangeShapeType="1"/>
            </p:cNvSpPr>
            <p:nvPr/>
          </p:nvSpPr>
          <p:spPr bwMode="auto">
            <a:xfrm flipH="1">
              <a:off x="3239" y="879"/>
              <a:ext cx="16" cy="28"/>
            </a:xfrm>
            <a:prstGeom prst="line">
              <a:avLst/>
            </a:prstGeom>
            <a:noFill/>
            <a:ln w="28440">
              <a:solidFill>
                <a:srgbClr val="FFFF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3" name="Line 63">
              <a:extLst>
                <a:ext uri="{FF2B5EF4-FFF2-40B4-BE49-F238E27FC236}">
                  <a16:creationId xmlns:a16="http://schemas.microsoft.com/office/drawing/2014/main" id="{81268D18-78C7-CCBC-6304-7A143D07E436}"/>
                </a:ext>
              </a:extLst>
            </p:cNvPr>
            <p:cNvSpPr>
              <a:spLocks noChangeShapeType="1"/>
            </p:cNvSpPr>
            <p:nvPr/>
          </p:nvSpPr>
          <p:spPr bwMode="auto">
            <a:xfrm flipH="1">
              <a:off x="3250" y="882"/>
              <a:ext cx="15" cy="28"/>
            </a:xfrm>
            <a:prstGeom prst="line">
              <a:avLst/>
            </a:prstGeom>
            <a:noFill/>
            <a:ln w="28440">
              <a:solidFill>
                <a:srgbClr val="FFFF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4" name="Oval 64">
              <a:extLst>
                <a:ext uri="{FF2B5EF4-FFF2-40B4-BE49-F238E27FC236}">
                  <a16:creationId xmlns:a16="http://schemas.microsoft.com/office/drawing/2014/main" id="{3D7CCCCC-2788-B728-85A3-EE045035EE82}"/>
                </a:ext>
              </a:extLst>
            </p:cNvPr>
            <p:cNvSpPr>
              <a:spLocks noChangeArrowheads="1"/>
            </p:cNvSpPr>
            <p:nvPr/>
          </p:nvSpPr>
          <p:spPr bwMode="auto">
            <a:xfrm>
              <a:off x="2856" y="1042"/>
              <a:ext cx="11" cy="9"/>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5" name="Line 65">
              <a:extLst>
                <a:ext uri="{FF2B5EF4-FFF2-40B4-BE49-F238E27FC236}">
                  <a16:creationId xmlns:a16="http://schemas.microsoft.com/office/drawing/2014/main" id="{159A4C3D-A010-F949-6202-33D3FDDEF58A}"/>
                </a:ext>
              </a:extLst>
            </p:cNvPr>
            <p:cNvSpPr>
              <a:spLocks noChangeShapeType="1"/>
            </p:cNvSpPr>
            <p:nvPr/>
          </p:nvSpPr>
          <p:spPr bwMode="auto">
            <a:xfrm>
              <a:off x="2686" y="1846"/>
              <a:ext cx="71" cy="8"/>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6" name="Line 66">
              <a:extLst>
                <a:ext uri="{FF2B5EF4-FFF2-40B4-BE49-F238E27FC236}">
                  <a16:creationId xmlns:a16="http://schemas.microsoft.com/office/drawing/2014/main" id="{5F5E83A7-E658-E04C-7D07-91937BB48373}"/>
                </a:ext>
              </a:extLst>
            </p:cNvPr>
            <p:cNvSpPr>
              <a:spLocks noChangeShapeType="1"/>
            </p:cNvSpPr>
            <p:nvPr/>
          </p:nvSpPr>
          <p:spPr bwMode="auto">
            <a:xfrm flipH="1">
              <a:off x="3192" y="1093"/>
              <a:ext cx="696"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67" name="Line 67">
              <a:extLst>
                <a:ext uri="{FF2B5EF4-FFF2-40B4-BE49-F238E27FC236}">
                  <a16:creationId xmlns:a16="http://schemas.microsoft.com/office/drawing/2014/main" id="{08B1F2AD-635A-15BB-3071-CEF2E625A3B8}"/>
                </a:ext>
              </a:extLst>
            </p:cNvPr>
            <p:cNvSpPr>
              <a:spLocks noChangeShapeType="1"/>
            </p:cNvSpPr>
            <p:nvPr/>
          </p:nvSpPr>
          <p:spPr bwMode="auto">
            <a:xfrm>
              <a:off x="2097" y="1093"/>
              <a:ext cx="255"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11364" name="Group 68">
              <a:extLst>
                <a:ext uri="{FF2B5EF4-FFF2-40B4-BE49-F238E27FC236}">
                  <a16:creationId xmlns:a16="http://schemas.microsoft.com/office/drawing/2014/main" id="{755B761D-B87C-8EA9-EA03-92ECA4B1AFA8}"/>
                </a:ext>
              </a:extLst>
            </p:cNvPr>
            <p:cNvGrpSpPr>
              <a:grpSpLocks/>
            </p:cNvGrpSpPr>
            <p:nvPr/>
          </p:nvGrpSpPr>
          <p:grpSpPr bwMode="auto">
            <a:xfrm>
              <a:off x="2143" y="1093"/>
              <a:ext cx="130" cy="48"/>
              <a:chOff x="2143" y="1093"/>
              <a:chExt cx="130" cy="48"/>
            </a:xfrm>
          </p:grpSpPr>
          <p:sp>
            <p:nvSpPr>
              <p:cNvPr id="384069" name="Line 69">
                <a:extLst>
                  <a:ext uri="{FF2B5EF4-FFF2-40B4-BE49-F238E27FC236}">
                    <a16:creationId xmlns:a16="http://schemas.microsoft.com/office/drawing/2014/main" id="{BC88A562-54B7-4C5A-7403-97CF5EB4350E}"/>
                  </a:ext>
                </a:extLst>
              </p:cNvPr>
              <p:cNvSpPr>
                <a:spLocks noChangeShapeType="1"/>
              </p:cNvSpPr>
              <p:nvPr/>
            </p:nvSpPr>
            <p:spPr bwMode="auto">
              <a:xfrm flipH="1">
                <a:off x="2142" y="1095"/>
                <a:ext cx="41"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0" name="Line 70">
                <a:extLst>
                  <a:ext uri="{FF2B5EF4-FFF2-40B4-BE49-F238E27FC236}">
                    <a16:creationId xmlns:a16="http://schemas.microsoft.com/office/drawing/2014/main" id="{88D42B9E-D2E5-E70C-1EDB-A9D127966255}"/>
                  </a:ext>
                </a:extLst>
              </p:cNvPr>
              <p:cNvSpPr>
                <a:spLocks noChangeShapeType="1"/>
              </p:cNvSpPr>
              <p:nvPr/>
            </p:nvSpPr>
            <p:spPr bwMode="auto">
              <a:xfrm flipH="1">
                <a:off x="2165" y="1093"/>
                <a:ext cx="41"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1" name="Line 71">
                <a:extLst>
                  <a:ext uri="{FF2B5EF4-FFF2-40B4-BE49-F238E27FC236}">
                    <a16:creationId xmlns:a16="http://schemas.microsoft.com/office/drawing/2014/main" id="{7870DA60-4C6A-1238-433D-36FE1D792DD3}"/>
                  </a:ext>
                </a:extLst>
              </p:cNvPr>
              <p:cNvSpPr>
                <a:spLocks noChangeShapeType="1"/>
              </p:cNvSpPr>
              <p:nvPr/>
            </p:nvSpPr>
            <p:spPr bwMode="auto">
              <a:xfrm flipH="1">
                <a:off x="2188" y="1094"/>
                <a:ext cx="41"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2" name="Line 72">
                <a:extLst>
                  <a:ext uri="{FF2B5EF4-FFF2-40B4-BE49-F238E27FC236}">
                    <a16:creationId xmlns:a16="http://schemas.microsoft.com/office/drawing/2014/main" id="{908A70B3-C208-6AF5-E6D0-EF5600968E4A}"/>
                  </a:ext>
                </a:extLst>
              </p:cNvPr>
              <p:cNvSpPr>
                <a:spLocks noChangeShapeType="1"/>
              </p:cNvSpPr>
              <p:nvPr/>
            </p:nvSpPr>
            <p:spPr bwMode="auto">
              <a:xfrm>
                <a:off x="2234" y="1096"/>
                <a:ext cx="39"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3" name="Line 73">
                <a:extLst>
                  <a:ext uri="{FF2B5EF4-FFF2-40B4-BE49-F238E27FC236}">
                    <a16:creationId xmlns:a16="http://schemas.microsoft.com/office/drawing/2014/main" id="{19C1D963-D3D8-BA9C-5583-B1F5770A5FBE}"/>
                  </a:ext>
                </a:extLst>
              </p:cNvPr>
              <p:cNvSpPr>
                <a:spLocks noChangeShapeType="1"/>
              </p:cNvSpPr>
              <p:nvPr/>
            </p:nvSpPr>
            <p:spPr bwMode="auto">
              <a:xfrm>
                <a:off x="2217" y="1101"/>
                <a:ext cx="34" cy="38"/>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4" name="Line 74">
                <a:extLst>
                  <a:ext uri="{FF2B5EF4-FFF2-40B4-BE49-F238E27FC236}">
                    <a16:creationId xmlns:a16="http://schemas.microsoft.com/office/drawing/2014/main" id="{71D0ED3D-FABD-535F-7F18-125AC18F03D2}"/>
                  </a:ext>
                </a:extLst>
              </p:cNvPr>
              <p:cNvSpPr>
                <a:spLocks noChangeShapeType="1"/>
              </p:cNvSpPr>
              <p:nvPr/>
            </p:nvSpPr>
            <p:spPr bwMode="auto">
              <a:xfrm>
                <a:off x="2207" y="1116"/>
                <a:ext cx="21" cy="24"/>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84075" name="Line 75">
              <a:extLst>
                <a:ext uri="{FF2B5EF4-FFF2-40B4-BE49-F238E27FC236}">
                  <a16:creationId xmlns:a16="http://schemas.microsoft.com/office/drawing/2014/main" id="{6949DC9C-146D-1784-C25A-951D71584210}"/>
                </a:ext>
              </a:extLst>
            </p:cNvPr>
            <p:cNvSpPr>
              <a:spLocks noChangeShapeType="1"/>
            </p:cNvSpPr>
            <p:nvPr/>
          </p:nvSpPr>
          <p:spPr bwMode="auto">
            <a:xfrm>
              <a:off x="2352" y="1091"/>
              <a:ext cx="1" cy="873"/>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6" name="Line 76">
              <a:extLst>
                <a:ext uri="{FF2B5EF4-FFF2-40B4-BE49-F238E27FC236}">
                  <a16:creationId xmlns:a16="http://schemas.microsoft.com/office/drawing/2014/main" id="{829320A5-0041-E787-9246-A5ED59E85B61}"/>
                </a:ext>
              </a:extLst>
            </p:cNvPr>
            <p:cNvSpPr>
              <a:spLocks noChangeShapeType="1"/>
            </p:cNvSpPr>
            <p:nvPr/>
          </p:nvSpPr>
          <p:spPr bwMode="auto">
            <a:xfrm flipH="1">
              <a:off x="2351" y="1967"/>
              <a:ext cx="843"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7" name="Line 77">
              <a:extLst>
                <a:ext uri="{FF2B5EF4-FFF2-40B4-BE49-F238E27FC236}">
                  <a16:creationId xmlns:a16="http://schemas.microsoft.com/office/drawing/2014/main" id="{D931C69A-62E5-9D47-6DA5-EB2B7F38372A}"/>
                </a:ext>
              </a:extLst>
            </p:cNvPr>
            <p:cNvSpPr>
              <a:spLocks noChangeShapeType="1"/>
            </p:cNvSpPr>
            <p:nvPr/>
          </p:nvSpPr>
          <p:spPr bwMode="auto">
            <a:xfrm flipH="1">
              <a:off x="3189" y="1094"/>
              <a:ext cx="5" cy="872"/>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8" name="Freeform 78">
              <a:extLst>
                <a:ext uri="{FF2B5EF4-FFF2-40B4-BE49-F238E27FC236}">
                  <a16:creationId xmlns:a16="http://schemas.microsoft.com/office/drawing/2014/main" id="{6991D535-2B95-2C75-3FBE-ABFE515AA827}"/>
                </a:ext>
              </a:extLst>
            </p:cNvPr>
            <p:cNvSpPr>
              <a:spLocks/>
            </p:cNvSpPr>
            <p:nvPr/>
          </p:nvSpPr>
          <p:spPr bwMode="auto">
            <a:xfrm>
              <a:off x="3048" y="672"/>
              <a:ext cx="215" cy="134"/>
            </a:xfrm>
            <a:custGeom>
              <a:avLst/>
              <a:gdLst/>
              <a:ahLst/>
              <a:cxnLst>
                <a:cxn ang="0">
                  <a:pos x="0" y="326"/>
                </a:cxn>
                <a:cxn ang="0">
                  <a:pos x="248" y="0"/>
                </a:cxn>
                <a:cxn ang="0">
                  <a:pos x="444" y="0"/>
                </a:cxn>
              </a:cxnLst>
              <a:rect l="0" t="0" r="r" b="b"/>
              <a:pathLst>
                <a:path w="444" h="326">
                  <a:moveTo>
                    <a:pt x="0" y="326"/>
                  </a:moveTo>
                  <a:lnTo>
                    <a:pt x="248" y="0"/>
                  </a:lnTo>
                  <a:lnTo>
                    <a:pt x="444"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79" name="Freeform 79">
              <a:extLst>
                <a:ext uri="{FF2B5EF4-FFF2-40B4-BE49-F238E27FC236}">
                  <a16:creationId xmlns:a16="http://schemas.microsoft.com/office/drawing/2014/main" id="{E3BBFEF9-1935-8487-1AEC-849A0FC1196B}"/>
                </a:ext>
              </a:extLst>
            </p:cNvPr>
            <p:cNvSpPr>
              <a:spLocks/>
            </p:cNvSpPr>
            <p:nvPr/>
          </p:nvSpPr>
          <p:spPr bwMode="auto">
            <a:xfrm>
              <a:off x="2562" y="782"/>
              <a:ext cx="288" cy="145"/>
            </a:xfrm>
            <a:custGeom>
              <a:avLst/>
              <a:gdLst/>
              <a:ahLst/>
              <a:cxnLst>
                <a:cxn ang="0">
                  <a:pos x="596" y="354"/>
                </a:cxn>
                <a:cxn ang="0">
                  <a:pos x="328" y="0"/>
                </a:cxn>
                <a:cxn ang="0">
                  <a:pos x="0" y="0"/>
                </a:cxn>
              </a:cxnLst>
              <a:rect l="0" t="0" r="r" b="b"/>
              <a:pathLst>
                <a:path w="596" h="354">
                  <a:moveTo>
                    <a:pt x="596" y="354"/>
                  </a:moveTo>
                  <a:lnTo>
                    <a:pt x="328" y="0"/>
                  </a:lnTo>
                  <a:lnTo>
                    <a:pt x="0"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0" name="Freeform 80">
              <a:extLst>
                <a:ext uri="{FF2B5EF4-FFF2-40B4-BE49-F238E27FC236}">
                  <a16:creationId xmlns:a16="http://schemas.microsoft.com/office/drawing/2014/main" id="{CF4553B4-16BD-1D0C-1BD9-65D56EE34CB7}"/>
                </a:ext>
              </a:extLst>
            </p:cNvPr>
            <p:cNvSpPr>
              <a:spLocks/>
            </p:cNvSpPr>
            <p:nvPr/>
          </p:nvSpPr>
          <p:spPr bwMode="auto">
            <a:xfrm>
              <a:off x="3657" y="1125"/>
              <a:ext cx="219" cy="177"/>
            </a:xfrm>
            <a:custGeom>
              <a:avLst/>
              <a:gdLst/>
              <a:ahLst/>
              <a:cxnLst>
                <a:cxn ang="0">
                  <a:pos x="0" y="0"/>
                </a:cxn>
                <a:cxn ang="0">
                  <a:pos x="294" y="432"/>
                </a:cxn>
                <a:cxn ang="0">
                  <a:pos x="452" y="432"/>
                </a:cxn>
              </a:cxnLst>
              <a:rect l="0" t="0" r="r" b="b"/>
              <a:pathLst>
                <a:path w="452" h="432">
                  <a:moveTo>
                    <a:pt x="0" y="0"/>
                  </a:moveTo>
                  <a:lnTo>
                    <a:pt x="294" y="432"/>
                  </a:lnTo>
                  <a:lnTo>
                    <a:pt x="452" y="432"/>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11371" name="Text Box 81">
              <a:extLst>
                <a:ext uri="{FF2B5EF4-FFF2-40B4-BE49-F238E27FC236}">
                  <a16:creationId xmlns:a16="http://schemas.microsoft.com/office/drawing/2014/main" id="{95214D24-C81A-72B5-114E-E76CCF136417}"/>
                </a:ext>
              </a:extLst>
            </p:cNvPr>
            <p:cNvSpPr txBox="1">
              <a:spLocks noChangeArrowheads="1"/>
            </p:cNvSpPr>
            <p:nvPr/>
          </p:nvSpPr>
          <p:spPr bwMode="auto">
            <a:xfrm>
              <a:off x="3219" y="1104"/>
              <a:ext cx="2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Arial" panose="020B0604020202020204" pitchFamily="34" charset="0"/>
                <a:buNone/>
              </a:pPr>
              <a:r>
                <a:rPr lang="en-GB" altLang="en-US" sz="1200" b="1">
                  <a:solidFill>
                    <a:srgbClr val="000000"/>
                  </a:solidFill>
                </a:rPr>
                <a:t>GL</a:t>
              </a:r>
            </a:p>
          </p:txBody>
        </p:sp>
        <p:sp>
          <p:nvSpPr>
            <p:cNvPr id="384082" name="Line 82">
              <a:extLst>
                <a:ext uri="{FF2B5EF4-FFF2-40B4-BE49-F238E27FC236}">
                  <a16:creationId xmlns:a16="http://schemas.microsoft.com/office/drawing/2014/main" id="{AF669534-660E-903A-092E-4D08EAE75326}"/>
                </a:ext>
              </a:extLst>
            </p:cNvPr>
            <p:cNvSpPr>
              <a:spLocks noChangeShapeType="1"/>
            </p:cNvSpPr>
            <p:nvPr/>
          </p:nvSpPr>
          <p:spPr bwMode="auto">
            <a:xfrm>
              <a:off x="3717" y="1082"/>
              <a:ext cx="34" cy="1"/>
            </a:xfrm>
            <a:prstGeom prst="line">
              <a:avLst/>
            </a:prstGeom>
            <a:noFill/>
            <a:ln w="381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3" name="AutoShape 83">
              <a:extLst>
                <a:ext uri="{FF2B5EF4-FFF2-40B4-BE49-F238E27FC236}">
                  <a16:creationId xmlns:a16="http://schemas.microsoft.com/office/drawing/2014/main" id="{4A9D2652-FD4D-C9D8-956F-1B67FF163338}"/>
                </a:ext>
              </a:extLst>
            </p:cNvPr>
            <p:cNvSpPr>
              <a:spLocks noChangeArrowheads="1"/>
            </p:cNvSpPr>
            <p:nvPr/>
          </p:nvSpPr>
          <p:spPr bwMode="auto">
            <a:xfrm>
              <a:off x="3730" y="1086"/>
              <a:ext cx="9" cy="92"/>
            </a:xfrm>
            <a:prstGeom prst="downArrow">
              <a:avLst>
                <a:gd name="adj1" fmla="val 91667"/>
                <a:gd name="adj2" fmla="val 138142"/>
              </a:avLst>
            </a:prstGeom>
            <a:solidFill>
              <a:srgbClr val="0066FF"/>
            </a:solid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4" name="Freeform 84">
              <a:extLst>
                <a:ext uri="{FF2B5EF4-FFF2-40B4-BE49-F238E27FC236}">
                  <a16:creationId xmlns:a16="http://schemas.microsoft.com/office/drawing/2014/main" id="{0D616979-3A59-6028-DF00-2B79928CD1DF}"/>
                </a:ext>
              </a:extLst>
            </p:cNvPr>
            <p:cNvSpPr>
              <a:spLocks/>
            </p:cNvSpPr>
            <p:nvPr/>
          </p:nvSpPr>
          <p:spPr bwMode="auto">
            <a:xfrm>
              <a:off x="3775" y="974"/>
              <a:ext cx="194" cy="113"/>
            </a:xfrm>
            <a:custGeom>
              <a:avLst/>
              <a:gdLst/>
              <a:ahLst/>
              <a:cxnLst>
                <a:cxn ang="0">
                  <a:pos x="0" y="275"/>
                </a:cxn>
                <a:cxn ang="0">
                  <a:pos x="226" y="0"/>
                </a:cxn>
                <a:cxn ang="0">
                  <a:pos x="401" y="0"/>
                </a:cxn>
              </a:cxnLst>
              <a:rect l="0" t="0" r="r" b="b"/>
              <a:pathLst>
                <a:path w="401" h="275">
                  <a:moveTo>
                    <a:pt x="0" y="275"/>
                  </a:moveTo>
                  <a:lnTo>
                    <a:pt x="226" y="0"/>
                  </a:lnTo>
                  <a:lnTo>
                    <a:pt x="401"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5" name="Line 85">
              <a:extLst>
                <a:ext uri="{FF2B5EF4-FFF2-40B4-BE49-F238E27FC236}">
                  <a16:creationId xmlns:a16="http://schemas.microsoft.com/office/drawing/2014/main" id="{DE83D8A5-9C7B-BC4C-B50E-76306B62B5AD}"/>
                </a:ext>
              </a:extLst>
            </p:cNvPr>
            <p:cNvSpPr>
              <a:spLocks noChangeShapeType="1"/>
            </p:cNvSpPr>
            <p:nvPr/>
          </p:nvSpPr>
          <p:spPr bwMode="auto">
            <a:xfrm flipH="1">
              <a:off x="3260" y="857"/>
              <a:ext cx="10" cy="21"/>
            </a:xfrm>
            <a:prstGeom prst="line">
              <a:avLst/>
            </a:prstGeom>
            <a:noFill/>
            <a:ln w="284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6" name="Line 86">
              <a:extLst>
                <a:ext uri="{FF2B5EF4-FFF2-40B4-BE49-F238E27FC236}">
                  <a16:creationId xmlns:a16="http://schemas.microsoft.com/office/drawing/2014/main" id="{769A0277-5D18-E3D7-4DB2-307BD6608D3D}"/>
                </a:ext>
              </a:extLst>
            </p:cNvPr>
            <p:cNvSpPr>
              <a:spLocks noChangeShapeType="1"/>
            </p:cNvSpPr>
            <p:nvPr/>
          </p:nvSpPr>
          <p:spPr bwMode="auto">
            <a:xfrm flipH="1">
              <a:off x="3236" y="911"/>
              <a:ext cx="10" cy="20"/>
            </a:xfrm>
            <a:prstGeom prst="line">
              <a:avLst/>
            </a:prstGeom>
            <a:noFill/>
            <a:ln w="284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7" name="Line 87">
              <a:extLst>
                <a:ext uri="{FF2B5EF4-FFF2-40B4-BE49-F238E27FC236}">
                  <a16:creationId xmlns:a16="http://schemas.microsoft.com/office/drawing/2014/main" id="{20D316D4-338F-CEB8-81A6-FF0CBDF52D5E}"/>
                </a:ext>
              </a:extLst>
            </p:cNvPr>
            <p:cNvSpPr>
              <a:spLocks noChangeShapeType="1"/>
            </p:cNvSpPr>
            <p:nvPr/>
          </p:nvSpPr>
          <p:spPr bwMode="auto">
            <a:xfrm flipH="1">
              <a:off x="2350" y="2990"/>
              <a:ext cx="413"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8" name="Line 88">
              <a:extLst>
                <a:ext uri="{FF2B5EF4-FFF2-40B4-BE49-F238E27FC236}">
                  <a16:creationId xmlns:a16="http://schemas.microsoft.com/office/drawing/2014/main" id="{0B4151C4-CD66-ED09-13D4-B47D1034B518}"/>
                </a:ext>
              </a:extLst>
            </p:cNvPr>
            <p:cNvSpPr>
              <a:spLocks noChangeShapeType="1"/>
            </p:cNvSpPr>
            <p:nvPr/>
          </p:nvSpPr>
          <p:spPr bwMode="auto">
            <a:xfrm>
              <a:off x="3197" y="2991"/>
              <a:ext cx="1" cy="396"/>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89" name="Line 89">
              <a:extLst>
                <a:ext uri="{FF2B5EF4-FFF2-40B4-BE49-F238E27FC236}">
                  <a16:creationId xmlns:a16="http://schemas.microsoft.com/office/drawing/2014/main" id="{4405C5BB-5702-8B6D-9AD3-248C7989F19A}"/>
                </a:ext>
              </a:extLst>
            </p:cNvPr>
            <p:cNvSpPr>
              <a:spLocks noChangeShapeType="1"/>
            </p:cNvSpPr>
            <p:nvPr/>
          </p:nvSpPr>
          <p:spPr bwMode="auto">
            <a:xfrm>
              <a:off x="2356" y="2991"/>
              <a:ext cx="1" cy="84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0" name="Line 90">
              <a:extLst>
                <a:ext uri="{FF2B5EF4-FFF2-40B4-BE49-F238E27FC236}">
                  <a16:creationId xmlns:a16="http://schemas.microsoft.com/office/drawing/2014/main" id="{8BBC8FA1-4B03-4F5B-6C9B-4E4B174C729D}"/>
                </a:ext>
              </a:extLst>
            </p:cNvPr>
            <p:cNvSpPr>
              <a:spLocks noChangeShapeType="1"/>
            </p:cNvSpPr>
            <p:nvPr/>
          </p:nvSpPr>
          <p:spPr bwMode="auto">
            <a:xfrm>
              <a:off x="3197" y="3426"/>
              <a:ext cx="1" cy="403"/>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1" name="Line 91">
              <a:extLst>
                <a:ext uri="{FF2B5EF4-FFF2-40B4-BE49-F238E27FC236}">
                  <a16:creationId xmlns:a16="http://schemas.microsoft.com/office/drawing/2014/main" id="{61F25CA8-390E-9E12-CED3-1C49F06D7BB9}"/>
                </a:ext>
              </a:extLst>
            </p:cNvPr>
            <p:cNvSpPr>
              <a:spLocks noChangeShapeType="1"/>
            </p:cNvSpPr>
            <p:nvPr/>
          </p:nvSpPr>
          <p:spPr bwMode="auto">
            <a:xfrm flipH="1">
              <a:off x="2357" y="3831"/>
              <a:ext cx="843"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2" name="Freeform 92">
              <a:extLst>
                <a:ext uri="{FF2B5EF4-FFF2-40B4-BE49-F238E27FC236}">
                  <a16:creationId xmlns:a16="http://schemas.microsoft.com/office/drawing/2014/main" id="{946DE385-BD2D-AADB-5010-18E211ECB5C5}"/>
                </a:ext>
              </a:extLst>
            </p:cNvPr>
            <p:cNvSpPr>
              <a:spLocks noChangeArrowheads="1"/>
            </p:cNvSpPr>
            <p:nvPr/>
          </p:nvSpPr>
          <p:spPr bwMode="auto">
            <a:xfrm rot="10800000">
              <a:off x="2731" y="3333"/>
              <a:ext cx="129" cy="123"/>
            </a:xfrm>
            <a:custGeom>
              <a:avLst/>
              <a:gdLst/>
              <a:ahLst/>
              <a:cxnLst>
                <a:cxn ang="0">
                  <a:pos x="0" y="0"/>
                </a:cxn>
                <a:cxn ang="0">
                  <a:pos x="150" y="0"/>
                </a:cxn>
                <a:cxn ang="0">
                  <a:pos x="146" y="153"/>
                </a:cxn>
                <a:cxn ang="0">
                  <a:pos x="135" y="147"/>
                </a:cxn>
                <a:cxn ang="0">
                  <a:pos x="135" y="23"/>
                </a:cxn>
                <a:cxn ang="0">
                  <a:pos x="128" y="15"/>
                </a:cxn>
                <a:cxn ang="0">
                  <a:pos x="18" y="15"/>
                </a:cxn>
                <a:cxn ang="0">
                  <a:pos x="8" y="12"/>
                </a:cxn>
                <a:cxn ang="0">
                  <a:pos x="0" y="0"/>
                </a:cxn>
              </a:cxnLst>
              <a:rect l="0" t="0" r="r" b="b"/>
              <a:pathLst>
                <a:path w="150" h="153">
                  <a:moveTo>
                    <a:pt x="0" y="0"/>
                  </a:moveTo>
                  <a:lnTo>
                    <a:pt x="150" y="0"/>
                  </a:lnTo>
                  <a:lnTo>
                    <a:pt x="146" y="153"/>
                  </a:lnTo>
                  <a:lnTo>
                    <a:pt x="135" y="147"/>
                  </a:lnTo>
                  <a:lnTo>
                    <a:pt x="135" y="23"/>
                  </a:lnTo>
                  <a:lnTo>
                    <a:pt x="128" y="15"/>
                  </a:lnTo>
                  <a:lnTo>
                    <a:pt x="18" y="15"/>
                  </a:lnTo>
                  <a:lnTo>
                    <a:pt x="8" y="12"/>
                  </a:lnTo>
                  <a:lnTo>
                    <a:pt x="0" y="0"/>
                  </a:lnTo>
                  <a:close/>
                </a:path>
              </a:pathLst>
            </a:custGeom>
            <a:noFill/>
            <a:ln w="9360">
              <a:solidFill>
                <a:srgbClr val="0066FF"/>
              </a:solidFill>
              <a:round/>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11383" name="Group 93">
              <a:extLst>
                <a:ext uri="{FF2B5EF4-FFF2-40B4-BE49-F238E27FC236}">
                  <a16:creationId xmlns:a16="http://schemas.microsoft.com/office/drawing/2014/main" id="{769A0B0E-A513-A1BF-7848-128C20336CA0}"/>
                </a:ext>
              </a:extLst>
            </p:cNvPr>
            <p:cNvGrpSpPr>
              <a:grpSpLocks/>
            </p:cNvGrpSpPr>
            <p:nvPr/>
          </p:nvGrpSpPr>
          <p:grpSpPr bwMode="auto">
            <a:xfrm>
              <a:off x="2784" y="3339"/>
              <a:ext cx="1046" cy="145"/>
              <a:chOff x="2784" y="3339"/>
              <a:chExt cx="1046" cy="145"/>
            </a:xfrm>
          </p:grpSpPr>
          <p:sp>
            <p:nvSpPr>
              <p:cNvPr id="384094" name="Oval 94">
                <a:extLst>
                  <a:ext uri="{FF2B5EF4-FFF2-40B4-BE49-F238E27FC236}">
                    <a16:creationId xmlns:a16="http://schemas.microsoft.com/office/drawing/2014/main" id="{DD3AA7EB-B0C6-29AD-9F04-5793D922F962}"/>
                  </a:ext>
                </a:extLst>
              </p:cNvPr>
              <p:cNvSpPr>
                <a:spLocks noChangeArrowheads="1"/>
              </p:cNvSpPr>
              <p:nvPr/>
            </p:nvSpPr>
            <p:spPr bwMode="auto">
              <a:xfrm>
                <a:off x="3715" y="3460"/>
                <a:ext cx="11" cy="9"/>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5" name="Line 95">
                <a:extLst>
                  <a:ext uri="{FF2B5EF4-FFF2-40B4-BE49-F238E27FC236}">
                    <a16:creationId xmlns:a16="http://schemas.microsoft.com/office/drawing/2014/main" id="{7A7EBA83-6A55-B042-3E6E-B14BA58FE3CC}"/>
                  </a:ext>
                </a:extLst>
              </p:cNvPr>
              <p:cNvSpPr>
                <a:spLocks noChangeShapeType="1"/>
              </p:cNvSpPr>
              <p:nvPr/>
            </p:nvSpPr>
            <p:spPr bwMode="auto">
              <a:xfrm>
                <a:off x="2849" y="3424"/>
                <a:ext cx="849" cy="5"/>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6" name="Line 96">
                <a:extLst>
                  <a:ext uri="{FF2B5EF4-FFF2-40B4-BE49-F238E27FC236}">
                    <a16:creationId xmlns:a16="http://schemas.microsoft.com/office/drawing/2014/main" id="{57C9E724-34BC-FD68-C22A-1D5EE0D3E3C7}"/>
                  </a:ext>
                </a:extLst>
              </p:cNvPr>
              <p:cNvSpPr>
                <a:spLocks noChangeShapeType="1"/>
              </p:cNvSpPr>
              <p:nvPr/>
            </p:nvSpPr>
            <p:spPr bwMode="auto">
              <a:xfrm>
                <a:off x="2848" y="3421"/>
                <a:ext cx="850" cy="6"/>
              </a:xfrm>
              <a:prstGeom prst="line">
                <a:avLst/>
              </a:prstGeom>
              <a:noFill/>
              <a:ln w="324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7" name="Line 97">
                <a:extLst>
                  <a:ext uri="{FF2B5EF4-FFF2-40B4-BE49-F238E27FC236}">
                    <a16:creationId xmlns:a16="http://schemas.microsoft.com/office/drawing/2014/main" id="{9F7B2C99-A7E7-C339-F9FE-599983591C37}"/>
                  </a:ext>
                </a:extLst>
              </p:cNvPr>
              <p:cNvSpPr>
                <a:spLocks noChangeShapeType="1"/>
              </p:cNvSpPr>
              <p:nvPr/>
            </p:nvSpPr>
            <p:spPr bwMode="auto">
              <a:xfrm>
                <a:off x="2849" y="3388"/>
                <a:ext cx="849" cy="6"/>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8" name="Line 98">
                <a:extLst>
                  <a:ext uri="{FF2B5EF4-FFF2-40B4-BE49-F238E27FC236}">
                    <a16:creationId xmlns:a16="http://schemas.microsoft.com/office/drawing/2014/main" id="{558AFA0B-1F0C-71E7-B384-1384E5D75011}"/>
                  </a:ext>
                </a:extLst>
              </p:cNvPr>
              <p:cNvSpPr>
                <a:spLocks noChangeShapeType="1"/>
              </p:cNvSpPr>
              <p:nvPr/>
            </p:nvSpPr>
            <p:spPr bwMode="auto">
              <a:xfrm>
                <a:off x="2849" y="3392"/>
                <a:ext cx="849" cy="5"/>
              </a:xfrm>
              <a:prstGeom prst="line">
                <a:avLst/>
              </a:prstGeom>
              <a:noFill/>
              <a:ln w="324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099" name="Line 99">
                <a:extLst>
                  <a:ext uri="{FF2B5EF4-FFF2-40B4-BE49-F238E27FC236}">
                    <a16:creationId xmlns:a16="http://schemas.microsoft.com/office/drawing/2014/main" id="{31BA13A9-EC43-2793-3C0C-3C1CB3A2E5A7}"/>
                  </a:ext>
                </a:extLst>
              </p:cNvPr>
              <p:cNvSpPr>
                <a:spLocks noChangeShapeType="1"/>
              </p:cNvSpPr>
              <p:nvPr/>
            </p:nvSpPr>
            <p:spPr bwMode="auto">
              <a:xfrm flipH="1">
                <a:off x="3266" y="3389"/>
                <a:ext cx="6"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0" name="Line 100">
                <a:extLst>
                  <a:ext uri="{FF2B5EF4-FFF2-40B4-BE49-F238E27FC236}">
                    <a16:creationId xmlns:a16="http://schemas.microsoft.com/office/drawing/2014/main" id="{E64973C5-33CF-BBF9-C43F-628F6CEEC8BE}"/>
                  </a:ext>
                </a:extLst>
              </p:cNvPr>
              <p:cNvSpPr>
                <a:spLocks noChangeShapeType="1"/>
              </p:cNvSpPr>
              <p:nvPr/>
            </p:nvSpPr>
            <p:spPr bwMode="auto">
              <a:xfrm flipH="1">
                <a:off x="3277" y="3390"/>
                <a:ext cx="6" cy="35"/>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1" name="Line 101">
                <a:extLst>
                  <a:ext uri="{FF2B5EF4-FFF2-40B4-BE49-F238E27FC236}">
                    <a16:creationId xmlns:a16="http://schemas.microsoft.com/office/drawing/2014/main" id="{30B5F321-36FC-45D3-388D-F4D369090597}"/>
                  </a:ext>
                </a:extLst>
              </p:cNvPr>
              <p:cNvSpPr>
                <a:spLocks noChangeShapeType="1"/>
              </p:cNvSpPr>
              <p:nvPr/>
            </p:nvSpPr>
            <p:spPr bwMode="auto">
              <a:xfrm flipH="1">
                <a:off x="3147" y="3389"/>
                <a:ext cx="22"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2" name="Line 102">
                <a:extLst>
                  <a:ext uri="{FF2B5EF4-FFF2-40B4-BE49-F238E27FC236}">
                    <a16:creationId xmlns:a16="http://schemas.microsoft.com/office/drawing/2014/main" id="{0BF22B8B-9A06-5F6A-0AA2-7C91154FA7D2}"/>
                  </a:ext>
                </a:extLst>
              </p:cNvPr>
              <p:cNvSpPr>
                <a:spLocks noChangeShapeType="1"/>
              </p:cNvSpPr>
              <p:nvPr/>
            </p:nvSpPr>
            <p:spPr bwMode="auto">
              <a:xfrm flipH="1">
                <a:off x="3142" y="3397"/>
                <a:ext cx="13" cy="18"/>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3" name="Line 103">
                <a:extLst>
                  <a:ext uri="{FF2B5EF4-FFF2-40B4-BE49-F238E27FC236}">
                    <a16:creationId xmlns:a16="http://schemas.microsoft.com/office/drawing/2014/main" id="{F8A31DAF-6DFE-E1AB-9064-AB5C8617A546}"/>
                  </a:ext>
                </a:extLst>
              </p:cNvPr>
              <p:cNvSpPr>
                <a:spLocks noChangeShapeType="1"/>
              </p:cNvSpPr>
              <p:nvPr/>
            </p:nvSpPr>
            <p:spPr bwMode="auto">
              <a:xfrm flipH="1">
                <a:off x="3165" y="3390"/>
                <a:ext cx="23"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4" name="Line 104">
                <a:extLst>
                  <a:ext uri="{FF2B5EF4-FFF2-40B4-BE49-F238E27FC236}">
                    <a16:creationId xmlns:a16="http://schemas.microsoft.com/office/drawing/2014/main" id="{EBACC37A-FF63-B85E-C1EA-E0B4242ED4AC}"/>
                  </a:ext>
                </a:extLst>
              </p:cNvPr>
              <p:cNvSpPr>
                <a:spLocks noChangeShapeType="1"/>
              </p:cNvSpPr>
              <p:nvPr/>
            </p:nvSpPr>
            <p:spPr bwMode="auto">
              <a:xfrm flipH="1">
                <a:off x="3160" y="3397"/>
                <a:ext cx="13"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5" name="Line 105">
                <a:extLst>
                  <a:ext uri="{FF2B5EF4-FFF2-40B4-BE49-F238E27FC236}">
                    <a16:creationId xmlns:a16="http://schemas.microsoft.com/office/drawing/2014/main" id="{56DF9928-5199-5C54-5EEC-547F8F7B8374}"/>
                  </a:ext>
                </a:extLst>
              </p:cNvPr>
              <p:cNvSpPr>
                <a:spLocks noChangeShapeType="1"/>
              </p:cNvSpPr>
              <p:nvPr/>
            </p:nvSpPr>
            <p:spPr bwMode="auto">
              <a:xfrm flipH="1">
                <a:off x="3127" y="3389"/>
                <a:ext cx="23"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6" name="Line 106">
                <a:extLst>
                  <a:ext uri="{FF2B5EF4-FFF2-40B4-BE49-F238E27FC236}">
                    <a16:creationId xmlns:a16="http://schemas.microsoft.com/office/drawing/2014/main" id="{ABB6295D-875C-F575-8E07-D61A6F3E05D3}"/>
                  </a:ext>
                </a:extLst>
              </p:cNvPr>
              <p:cNvSpPr>
                <a:spLocks noChangeShapeType="1"/>
              </p:cNvSpPr>
              <p:nvPr/>
            </p:nvSpPr>
            <p:spPr bwMode="auto">
              <a:xfrm flipH="1">
                <a:off x="3255" y="3390"/>
                <a:ext cx="6" cy="35"/>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7" name="Line 107">
                <a:extLst>
                  <a:ext uri="{FF2B5EF4-FFF2-40B4-BE49-F238E27FC236}">
                    <a16:creationId xmlns:a16="http://schemas.microsoft.com/office/drawing/2014/main" id="{C62BE8E4-CC96-C0DF-1F3B-752511D70942}"/>
                  </a:ext>
                </a:extLst>
              </p:cNvPr>
              <p:cNvSpPr>
                <a:spLocks noChangeShapeType="1"/>
              </p:cNvSpPr>
              <p:nvPr/>
            </p:nvSpPr>
            <p:spPr bwMode="auto">
              <a:xfrm flipH="1">
                <a:off x="3185" y="3389"/>
                <a:ext cx="23" cy="36"/>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8" name="Line 108">
                <a:extLst>
                  <a:ext uri="{FF2B5EF4-FFF2-40B4-BE49-F238E27FC236}">
                    <a16:creationId xmlns:a16="http://schemas.microsoft.com/office/drawing/2014/main" id="{00457AF9-E65A-D8F5-4DC3-8FFC0FE77945}"/>
                  </a:ext>
                </a:extLst>
              </p:cNvPr>
              <p:cNvSpPr>
                <a:spLocks noChangeShapeType="1"/>
              </p:cNvSpPr>
              <p:nvPr/>
            </p:nvSpPr>
            <p:spPr bwMode="auto">
              <a:xfrm flipH="1">
                <a:off x="3181" y="3397"/>
                <a:ext cx="12"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09" name="Line 109">
                <a:extLst>
                  <a:ext uri="{FF2B5EF4-FFF2-40B4-BE49-F238E27FC236}">
                    <a16:creationId xmlns:a16="http://schemas.microsoft.com/office/drawing/2014/main" id="{96FE371C-7D06-18B1-E694-AF5762E5CCD2}"/>
                  </a:ext>
                </a:extLst>
              </p:cNvPr>
              <p:cNvSpPr>
                <a:spLocks noChangeShapeType="1"/>
              </p:cNvSpPr>
              <p:nvPr/>
            </p:nvSpPr>
            <p:spPr bwMode="auto">
              <a:xfrm flipH="1">
                <a:off x="3204" y="3390"/>
                <a:ext cx="23"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0" name="Line 110">
                <a:extLst>
                  <a:ext uri="{FF2B5EF4-FFF2-40B4-BE49-F238E27FC236}">
                    <a16:creationId xmlns:a16="http://schemas.microsoft.com/office/drawing/2014/main" id="{120A6A21-9BAB-276D-6638-7EFB1F4B1929}"/>
                  </a:ext>
                </a:extLst>
              </p:cNvPr>
              <p:cNvSpPr>
                <a:spLocks noChangeShapeType="1"/>
              </p:cNvSpPr>
              <p:nvPr/>
            </p:nvSpPr>
            <p:spPr bwMode="auto">
              <a:xfrm flipH="1">
                <a:off x="3199" y="3397"/>
                <a:ext cx="13" cy="18"/>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1" name="Line 111">
                <a:extLst>
                  <a:ext uri="{FF2B5EF4-FFF2-40B4-BE49-F238E27FC236}">
                    <a16:creationId xmlns:a16="http://schemas.microsoft.com/office/drawing/2014/main" id="{3CC57566-1D23-FBD0-AEE6-DA8E7F4BE1F4}"/>
                  </a:ext>
                </a:extLst>
              </p:cNvPr>
              <p:cNvSpPr>
                <a:spLocks noChangeShapeType="1"/>
              </p:cNvSpPr>
              <p:nvPr/>
            </p:nvSpPr>
            <p:spPr bwMode="auto">
              <a:xfrm flipH="1">
                <a:off x="3224" y="3390"/>
                <a:ext cx="22"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2" name="Line 112">
                <a:extLst>
                  <a:ext uri="{FF2B5EF4-FFF2-40B4-BE49-F238E27FC236}">
                    <a16:creationId xmlns:a16="http://schemas.microsoft.com/office/drawing/2014/main" id="{1DBDF94C-D420-4E5E-627E-94A933D5567C}"/>
                  </a:ext>
                </a:extLst>
              </p:cNvPr>
              <p:cNvSpPr>
                <a:spLocks noChangeShapeType="1"/>
              </p:cNvSpPr>
              <p:nvPr/>
            </p:nvSpPr>
            <p:spPr bwMode="auto">
              <a:xfrm flipH="1">
                <a:off x="3219" y="3397"/>
                <a:ext cx="13"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3" name="Line 113">
                <a:extLst>
                  <a:ext uri="{FF2B5EF4-FFF2-40B4-BE49-F238E27FC236}">
                    <a16:creationId xmlns:a16="http://schemas.microsoft.com/office/drawing/2014/main" id="{53738413-9BE3-A9E5-D4A7-444C3C3D2DBF}"/>
                  </a:ext>
                </a:extLst>
              </p:cNvPr>
              <p:cNvSpPr>
                <a:spLocks noChangeShapeType="1"/>
              </p:cNvSpPr>
              <p:nvPr/>
            </p:nvSpPr>
            <p:spPr bwMode="auto">
              <a:xfrm flipH="1">
                <a:off x="3241" y="3402"/>
                <a:ext cx="18" cy="26"/>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4" name="Line 114">
                <a:extLst>
                  <a:ext uri="{FF2B5EF4-FFF2-40B4-BE49-F238E27FC236}">
                    <a16:creationId xmlns:a16="http://schemas.microsoft.com/office/drawing/2014/main" id="{D2FE3874-AE9C-D456-75F0-3DB215C21602}"/>
                  </a:ext>
                </a:extLst>
              </p:cNvPr>
              <p:cNvSpPr>
                <a:spLocks noChangeShapeType="1"/>
              </p:cNvSpPr>
              <p:nvPr/>
            </p:nvSpPr>
            <p:spPr bwMode="auto">
              <a:xfrm flipH="1">
                <a:off x="3238" y="3397"/>
                <a:ext cx="12"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5" name="Line 115">
                <a:extLst>
                  <a:ext uri="{FF2B5EF4-FFF2-40B4-BE49-F238E27FC236}">
                    <a16:creationId xmlns:a16="http://schemas.microsoft.com/office/drawing/2014/main" id="{508E1C5F-84A8-93EF-3DF7-9B5A7EA61AF8}"/>
                  </a:ext>
                </a:extLst>
              </p:cNvPr>
              <p:cNvSpPr>
                <a:spLocks noChangeShapeType="1"/>
              </p:cNvSpPr>
              <p:nvPr/>
            </p:nvSpPr>
            <p:spPr bwMode="auto">
              <a:xfrm flipH="1">
                <a:off x="3129" y="3391"/>
                <a:ext cx="8" cy="12"/>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6" name="Line 116">
                <a:extLst>
                  <a:ext uri="{FF2B5EF4-FFF2-40B4-BE49-F238E27FC236}">
                    <a16:creationId xmlns:a16="http://schemas.microsoft.com/office/drawing/2014/main" id="{D6B62125-DC05-B48C-2D57-460E47F873FD}"/>
                  </a:ext>
                </a:extLst>
              </p:cNvPr>
              <p:cNvSpPr>
                <a:spLocks noChangeShapeType="1"/>
              </p:cNvSpPr>
              <p:nvPr/>
            </p:nvSpPr>
            <p:spPr bwMode="auto">
              <a:xfrm flipH="1">
                <a:off x="3124" y="3390"/>
                <a:ext cx="6" cy="35"/>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7" name="Line 117">
                <a:extLst>
                  <a:ext uri="{FF2B5EF4-FFF2-40B4-BE49-F238E27FC236}">
                    <a16:creationId xmlns:a16="http://schemas.microsoft.com/office/drawing/2014/main" id="{6E98C01E-C6C1-8EB8-37EF-40FE626F73AA}"/>
                  </a:ext>
                </a:extLst>
              </p:cNvPr>
              <p:cNvSpPr>
                <a:spLocks noChangeShapeType="1"/>
              </p:cNvSpPr>
              <p:nvPr/>
            </p:nvSpPr>
            <p:spPr bwMode="auto">
              <a:xfrm flipH="1">
                <a:off x="3297" y="3392"/>
                <a:ext cx="22"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8" name="Line 118">
                <a:extLst>
                  <a:ext uri="{FF2B5EF4-FFF2-40B4-BE49-F238E27FC236}">
                    <a16:creationId xmlns:a16="http://schemas.microsoft.com/office/drawing/2014/main" id="{EF2A22BD-2063-BE87-685B-DF66299859F0}"/>
                  </a:ext>
                </a:extLst>
              </p:cNvPr>
              <p:cNvSpPr>
                <a:spLocks noChangeShapeType="1"/>
              </p:cNvSpPr>
              <p:nvPr/>
            </p:nvSpPr>
            <p:spPr bwMode="auto">
              <a:xfrm flipH="1">
                <a:off x="3292" y="3398"/>
                <a:ext cx="13"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19" name="Line 119">
                <a:extLst>
                  <a:ext uri="{FF2B5EF4-FFF2-40B4-BE49-F238E27FC236}">
                    <a16:creationId xmlns:a16="http://schemas.microsoft.com/office/drawing/2014/main" id="{CE709E77-31E2-C32F-0326-E824ECC5CDD1}"/>
                  </a:ext>
                </a:extLst>
              </p:cNvPr>
              <p:cNvSpPr>
                <a:spLocks noChangeShapeType="1"/>
              </p:cNvSpPr>
              <p:nvPr/>
            </p:nvSpPr>
            <p:spPr bwMode="auto">
              <a:xfrm flipH="1">
                <a:off x="3316" y="3392"/>
                <a:ext cx="22"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0" name="Line 120">
                <a:extLst>
                  <a:ext uri="{FF2B5EF4-FFF2-40B4-BE49-F238E27FC236}">
                    <a16:creationId xmlns:a16="http://schemas.microsoft.com/office/drawing/2014/main" id="{A8329925-E1CA-866E-8D9D-F97028DC8554}"/>
                  </a:ext>
                </a:extLst>
              </p:cNvPr>
              <p:cNvSpPr>
                <a:spLocks noChangeShapeType="1"/>
              </p:cNvSpPr>
              <p:nvPr/>
            </p:nvSpPr>
            <p:spPr bwMode="auto">
              <a:xfrm flipH="1">
                <a:off x="3311" y="3398"/>
                <a:ext cx="12"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1" name="Line 121">
                <a:extLst>
                  <a:ext uri="{FF2B5EF4-FFF2-40B4-BE49-F238E27FC236}">
                    <a16:creationId xmlns:a16="http://schemas.microsoft.com/office/drawing/2014/main" id="{02771377-9E09-6FC2-FC8B-C3FFDBB5DEA7}"/>
                  </a:ext>
                </a:extLst>
              </p:cNvPr>
              <p:cNvSpPr>
                <a:spLocks noChangeShapeType="1"/>
              </p:cNvSpPr>
              <p:nvPr/>
            </p:nvSpPr>
            <p:spPr bwMode="auto">
              <a:xfrm flipH="1">
                <a:off x="3277" y="3390"/>
                <a:ext cx="23"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2" name="Line 122">
                <a:extLst>
                  <a:ext uri="{FF2B5EF4-FFF2-40B4-BE49-F238E27FC236}">
                    <a16:creationId xmlns:a16="http://schemas.microsoft.com/office/drawing/2014/main" id="{929B9DE6-0DE0-6DB0-BDB9-7596921B53F5}"/>
                  </a:ext>
                </a:extLst>
              </p:cNvPr>
              <p:cNvSpPr>
                <a:spLocks noChangeShapeType="1"/>
              </p:cNvSpPr>
              <p:nvPr/>
            </p:nvSpPr>
            <p:spPr bwMode="auto">
              <a:xfrm flipH="1">
                <a:off x="3405" y="3391"/>
                <a:ext cx="6" cy="35"/>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3" name="Line 123">
                <a:extLst>
                  <a:ext uri="{FF2B5EF4-FFF2-40B4-BE49-F238E27FC236}">
                    <a16:creationId xmlns:a16="http://schemas.microsoft.com/office/drawing/2014/main" id="{F5959D0E-B19E-E075-8850-B062C479DC61}"/>
                  </a:ext>
                </a:extLst>
              </p:cNvPr>
              <p:cNvSpPr>
                <a:spLocks noChangeShapeType="1"/>
              </p:cNvSpPr>
              <p:nvPr/>
            </p:nvSpPr>
            <p:spPr bwMode="auto">
              <a:xfrm flipH="1">
                <a:off x="3336" y="3391"/>
                <a:ext cx="22"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4" name="Line 124">
                <a:extLst>
                  <a:ext uri="{FF2B5EF4-FFF2-40B4-BE49-F238E27FC236}">
                    <a16:creationId xmlns:a16="http://schemas.microsoft.com/office/drawing/2014/main" id="{48718126-9032-47CA-D78B-2DD83523A8CA}"/>
                  </a:ext>
                </a:extLst>
              </p:cNvPr>
              <p:cNvSpPr>
                <a:spLocks noChangeShapeType="1"/>
              </p:cNvSpPr>
              <p:nvPr/>
            </p:nvSpPr>
            <p:spPr bwMode="auto">
              <a:xfrm flipH="1">
                <a:off x="3331" y="3398"/>
                <a:ext cx="13"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5" name="Line 125">
                <a:extLst>
                  <a:ext uri="{FF2B5EF4-FFF2-40B4-BE49-F238E27FC236}">
                    <a16:creationId xmlns:a16="http://schemas.microsoft.com/office/drawing/2014/main" id="{B29DD36B-CD20-0EE5-59DB-54124D17E829}"/>
                  </a:ext>
                </a:extLst>
              </p:cNvPr>
              <p:cNvSpPr>
                <a:spLocks noChangeShapeType="1"/>
              </p:cNvSpPr>
              <p:nvPr/>
            </p:nvSpPr>
            <p:spPr bwMode="auto">
              <a:xfrm flipH="1">
                <a:off x="3354" y="3391"/>
                <a:ext cx="22" cy="36"/>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6" name="Line 126">
                <a:extLst>
                  <a:ext uri="{FF2B5EF4-FFF2-40B4-BE49-F238E27FC236}">
                    <a16:creationId xmlns:a16="http://schemas.microsoft.com/office/drawing/2014/main" id="{31555F6A-CCF9-6E3C-4894-3793637448C3}"/>
                  </a:ext>
                </a:extLst>
              </p:cNvPr>
              <p:cNvSpPr>
                <a:spLocks noChangeShapeType="1"/>
              </p:cNvSpPr>
              <p:nvPr/>
            </p:nvSpPr>
            <p:spPr bwMode="auto">
              <a:xfrm flipH="1">
                <a:off x="3350" y="3398"/>
                <a:ext cx="12"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7" name="Line 127">
                <a:extLst>
                  <a:ext uri="{FF2B5EF4-FFF2-40B4-BE49-F238E27FC236}">
                    <a16:creationId xmlns:a16="http://schemas.microsoft.com/office/drawing/2014/main" id="{C5B21F74-84B8-8033-F3C2-FE56C3DEEC72}"/>
                  </a:ext>
                </a:extLst>
              </p:cNvPr>
              <p:cNvSpPr>
                <a:spLocks noChangeShapeType="1"/>
              </p:cNvSpPr>
              <p:nvPr/>
            </p:nvSpPr>
            <p:spPr bwMode="auto">
              <a:xfrm flipH="1">
                <a:off x="3374" y="3391"/>
                <a:ext cx="22" cy="3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8" name="Line 128">
                <a:extLst>
                  <a:ext uri="{FF2B5EF4-FFF2-40B4-BE49-F238E27FC236}">
                    <a16:creationId xmlns:a16="http://schemas.microsoft.com/office/drawing/2014/main" id="{695462E5-AC2B-F923-AB67-2745B46D2479}"/>
                  </a:ext>
                </a:extLst>
              </p:cNvPr>
              <p:cNvSpPr>
                <a:spLocks noChangeShapeType="1"/>
              </p:cNvSpPr>
              <p:nvPr/>
            </p:nvSpPr>
            <p:spPr bwMode="auto">
              <a:xfrm flipH="1">
                <a:off x="3369" y="3399"/>
                <a:ext cx="13" cy="18"/>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29" name="Line 129">
                <a:extLst>
                  <a:ext uri="{FF2B5EF4-FFF2-40B4-BE49-F238E27FC236}">
                    <a16:creationId xmlns:a16="http://schemas.microsoft.com/office/drawing/2014/main" id="{3FB88FEB-CCF7-01EC-7C48-0D124B9F5720}"/>
                  </a:ext>
                </a:extLst>
              </p:cNvPr>
              <p:cNvSpPr>
                <a:spLocks noChangeShapeType="1"/>
              </p:cNvSpPr>
              <p:nvPr/>
            </p:nvSpPr>
            <p:spPr bwMode="auto">
              <a:xfrm flipH="1">
                <a:off x="3393" y="3400"/>
                <a:ext cx="17" cy="27"/>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0" name="Line 130">
                <a:extLst>
                  <a:ext uri="{FF2B5EF4-FFF2-40B4-BE49-F238E27FC236}">
                    <a16:creationId xmlns:a16="http://schemas.microsoft.com/office/drawing/2014/main" id="{53A902B7-C921-1DCA-FABF-594204B12C98}"/>
                  </a:ext>
                </a:extLst>
              </p:cNvPr>
              <p:cNvSpPr>
                <a:spLocks noChangeShapeType="1"/>
              </p:cNvSpPr>
              <p:nvPr/>
            </p:nvSpPr>
            <p:spPr bwMode="auto">
              <a:xfrm flipH="1">
                <a:off x="3388" y="3398"/>
                <a:ext cx="12" cy="19"/>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1" name="Line 131">
                <a:extLst>
                  <a:ext uri="{FF2B5EF4-FFF2-40B4-BE49-F238E27FC236}">
                    <a16:creationId xmlns:a16="http://schemas.microsoft.com/office/drawing/2014/main" id="{A6FA10C0-8A50-B725-F4FD-A72E2FE659DE}"/>
                  </a:ext>
                </a:extLst>
              </p:cNvPr>
              <p:cNvSpPr>
                <a:spLocks noChangeShapeType="1"/>
              </p:cNvSpPr>
              <p:nvPr/>
            </p:nvSpPr>
            <p:spPr bwMode="auto">
              <a:xfrm flipH="1">
                <a:off x="3280" y="3392"/>
                <a:ext cx="7" cy="12"/>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2" name="Line 132">
                <a:extLst>
                  <a:ext uri="{FF2B5EF4-FFF2-40B4-BE49-F238E27FC236}">
                    <a16:creationId xmlns:a16="http://schemas.microsoft.com/office/drawing/2014/main" id="{5EB62CA7-3271-A4AD-43D0-224610668993}"/>
                  </a:ext>
                </a:extLst>
              </p:cNvPr>
              <p:cNvSpPr>
                <a:spLocks noChangeShapeType="1"/>
              </p:cNvSpPr>
              <p:nvPr/>
            </p:nvSpPr>
            <p:spPr bwMode="auto">
              <a:xfrm flipH="1">
                <a:off x="3270" y="3367"/>
                <a:ext cx="3" cy="22"/>
              </a:xfrm>
              <a:prstGeom prst="line">
                <a:avLst/>
              </a:prstGeom>
              <a:noFill/>
              <a:ln w="284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3" name="Line 133">
                <a:extLst>
                  <a:ext uri="{FF2B5EF4-FFF2-40B4-BE49-F238E27FC236}">
                    <a16:creationId xmlns:a16="http://schemas.microsoft.com/office/drawing/2014/main" id="{581A2FAB-736E-EF59-CB36-CEC74443B767}"/>
                  </a:ext>
                </a:extLst>
              </p:cNvPr>
              <p:cNvSpPr>
                <a:spLocks noChangeShapeType="1"/>
              </p:cNvSpPr>
              <p:nvPr/>
            </p:nvSpPr>
            <p:spPr bwMode="auto">
              <a:xfrm flipH="1">
                <a:off x="3264" y="3426"/>
                <a:ext cx="3" cy="21"/>
              </a:xfrm>
              <a:prstGeom prst="line">
                <a:avLst/>
              </a:prstGeom>
              <a:noFill/>
              <a:ln w="284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4" name="Freeform 134">
                <a:extLst>
                  <a:ext uri="{FF2B5EF4-FFF2-40B4-BE49-F238E27FC236}">
                    <a16:creationId xmlns:a16="http://schemas.microsoft.com/office/drawing/2014/main" id="{5B185080-EBCA-0E16-2BE7-5873D4B812E5}"/>
                  </a:ext>
                </a:extLst>
              </p:cNvPr>
              <p:cNvSpPr>
                <a:spLocks noChangeArrowheads="1"/>
              </p:cNvSpPr>
              <p:nvPr/>
            </p:nvSpPr>
            <p:spPr bwMode="auto">
              <a:xfrm rot="5400000">
                <a:off x="2781" y="3373"/>
                <a:ext cx="73" cy="63"/>
              </a:xfrm>
              <a:custGeom>
                <a:avLst/>
                <a:gdLst/>
                <a:ahLst/>
                <a:cxnLst>
                  <a:cxn ang="0">
                    <a:pos x="0" y="0"/>
                  </a:cxn>
                  <a:cxn ang="0">
                    <a:pos x="150" y="0"/>
                  </a:cxn>
                  <a:cxn ang="0">
                    <a:pos x="146" y="153"/>
                  </a:cxn>
                  <a:cxn ang="0">
                    <a:pos x="135" y="147"/>
                  </a:cxn>
                  <a:cxn ang="0">
                    <a:pos x="135" y="23"/>
                  </a:cxn>
                  <a:cxn ang="0">
                    <a:pos x="128" y="15"/>
                  </a:cxn>
                  <a:cxn ang="0">
                    <a:pos x="18" y="15"/>
                  </a:cxn>
                  <a:cxn ang="0">
                    <a:pos x="8" y="12"/>
                  </a:cxn>
                  <a:cxn ang="0">
                    <a:pos x="0" y="0"/>
                  </a:cxn>
                </a:cxnLst>
                <a:rect l="0" t="0" r="r" b="b"/>
                <a:pathLst>
                  <a:path w="150" h="153">
                    <a:moveTo>
                      <a:pt x="0" y="0"/>
                    </a:moveTo>
                    <a:lnTo>
                      <a:pt x="150" y="0"/>
                    </a:lnTo>
                    <a:lnTo>
                      <a:pt x="146" y="153"/>
                    </a:lnTo>
                    <a:lnTo>
                      <a:pt x="135" y="147"/>
                    </a:lnTo>
                    <a:lnTo>
                      <a:pt x="135" y="23"/>
                    </a:lnTo>
                    <a:lnTo>
                      <a:pt x="128" y="15"/>
                    </a:lnTo>
                    <a:lnTo>
                      <a:pt x="18" y="15"/>
                    </a:lnTo>
                    <a:lnTo>
                      <a:pt x="8" y="12"/>
                    </a:lnTo>
                    <a:lnTo>
                      <a:pt x="0" y="0"/>
                    </a:lnTo>
                    <a:close/>
                  </a:path>
                </a:pathLst>
              </a:custGeom>
              <a:noFill/>
              <a:ln w="9360">
                <a:solidFill>
                  <a:srgbClr val="0066FF"/>
                </a:solidFill>
                <a:round/>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5" name="Rectangle 135">
                <a:extLst>
                  <a:ext uri="{FF2B5EF4-FFF2-40B4-BE49-F238E27FC236}">
                    <a16:creationId xmlns:a16="http://schemas.microsoft.com/office/drawing/2014/main" id="{29E076C8-9BA3-DD04-DA1C-1D128B42B48A}"/>
                  </a:ext>
                </a:extLst>
              </p:cNvPr>
              <p:cNvSpPr>
                <a:spLocks noChangeArrowheads="1"/>
              </p:cNvSpPr>
              <p:nvPr/>
            </p:nvSpPr>
            <p:spPr bwMode="auto">
              <a:xfrm>
                <a:off x="3700" y="3371"/>
                <a:ext cx="6" cy="81"/>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6" name="Rectangle 136">
                <a:extLst>
                  <a:ext uri="{FF2B5EF4-FFF2-40B4-BE49-F238E27FC236}">
                    <a16:creationId xmlns:a16="http://schemas.microsoft.com/office/drawing/2014/main" id="{D89F5BD5-EE54-F90C-C0A8-4D61E6A1A63E}"/>
                  </a:ext>
                </a:extLst>
              </p:cNvPr>
              <p:cNvSpPr>
                <a:spLocks noChangeArrowheads="1"/>
              </p:cNvSpPr>
              <p:nvPr/>
            </p:nvSpPr>
            <p:spPr bwMode="auto">
              <a:xfrm rot="16200000">
                <a:off x="3743" y="3348"/>
                <a:ext cx="6" cy="81"/>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7" name="Rectangle 137">
                <a:extLst>
                  <a:ext uri="{FF2B5EF4-FFF2-40B4-BE49-F238E27FC236}">
                    <a16:creationId xmlns:a16="http://schemas.microsoft.com/office/drawing/2014/main" id="{25BA4898-0B8C-A437-3907-E2E35EA938C3}"/>
                  </a:ext>
                </a:extLst>
              </p:cNvPr>
              <p:cNvSpPr>
                <a:spLocks noChangeArrowheads="1"/>
              </p:cNvSpPr>
              <p:nvPr/>
            </p:nvSpPr>
            <p:spPr bwMode="auto">
              <a:xfrm rot="16200000">
                <a:off x="3745" y="3392"/>
                <a:ext cx="6" cy="81"/>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8" name="Line 138">
                <a:extLst>
                  <a:ext uri="{FF2B5EF4-FFF2-40B4-BE49-F238E27FC236}">
                    <a16:creationId xmlns:a16="http://schemas.microsoft.com/office/drawing/2014/main" id="{BF6EDA5B-66D2-CB40-8854-9D54521533B9}"/>
                  </a:ext>
                </a:extLst>
              </p:cNvPr>
              <p:cNvSpPr>
                <a:spLocks noChangeShapeType="1"/>
              </p:cNvSpPr>
              <p:nvPr/>
            </p:nvSpPr>
            <p:spPr bwMode="auto">
              <a:xfrm>
                <a:off x="3686" y="3339"/>
                <a:ext cx="145" cy="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39" name="Line 139">
                <a:extLst>
                  <a:ext uri="{FF2B5EF4-FFF2-40B4-BE49-F238E27FC236}">
                    <a16:creationId xmlns:a16="http://schemas.microsoft.com/office/drawing/2014/main" id="{1E63B6CC-3B8A-4080-00A3-A2C5F983B697}"/>
                  </a:ext>
                </a:extLst>
              </p:cNvPr>
              <p:cNvSpPr>
                <a:spLocks noChangeShapeType="1"/>
              </p:cNvSpPr>
              <p:nvPr/>
            </p:nvSpPr>
            <p:spPr bwMode="auto">
              <a:xfrm>
                <a:off x="3686" y="3485"/>
                <a:ext cx="145" cy="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0" name="Line 140">
                <a:extLst>
                  <a:ext uri="{FF2B5EF4-FFF2-40B4-BE49-F238E27FC236}">
                    <a16:creationId xmlns:a16="http://schemas.microsoft.com/office/drawing/2014/main" id="{694997EB-275E-DD5D-D255-6A6C99C9E141}"/>
                  </a:ext>
                </a:extLst>
              </p:cNvPr>
              <p:cNvSpPr>
                <a:spLocks noChangeShapeType="1"/>
              </p:cNvSpPr>
              <p:nvPr/>
            </p:nvSpPr>
            <p:spPr bwMode="auto">
              <a:xfrm flipV="1">
                <a:off x="3830" y="3337"/>
                <a:ext cx="1" cy="147"/>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1" name="Line 141">
                <a:extLst>
                  <a:ext uri="{FF2B5EF4-FFF2-40B4-BE49-F238E27FC236}">
                    <a16:creationId xmlns:a16="http://schemas.microsoft.com/office/drawing/2014/main" id="{890D9016-3D7C-BB62-E992-4DB1A82EBB31}"/>
                  </a:ext>
                </a:extLst>
              </p:cNvPr>
              <p:cNvSpPr>
                <a:spLocks noChangeShapeType="1"/>
              </p:cNvSpPr>
              <p:nvPr/>
            </p:nvSpPr>
            <p:spPr bwMode="auto">
              <a:xfrm>
                <a:off x="3686" y="3339"/>
                <a:ext cx="1" cy="57"/>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2" name="Line 142">
                <a:extLst>
                  <a:ext uri="{FF2B5EF4-FFF2-40B4-BE49-F238E27FC236}">
                    <a16:creationId xmlns:a16="http://schemas.microsoft.com/office/drawing/2014/main" id="{5B757017-3E72-5E96-CB05-99C7E88B2021}"/>
                  </a:ext>
                </a:extLst>
              </p:cNvPr>
              <p:cNvSpPr>
                <a:spLocks noChangeShapeType="1"/>
              </p:cNvSpPr>
              <p:nvPr/>
            </p:nvSpPr>
            <p:spPr bwMode="auto">
              <a:xfrm>
                <a:off x="3686" y="3429"/>
                <a:ext cx="1" cy="55"/>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3" name="Rectangle 143">
                <a:extLst>
                  <a:ext uri="{FF2B5EF4-FFF2-40B4-BE49-F238E27FC236}">
                    <a16:creationId xmlns:a16="http://schemas.microsoft.com/office/drawing/2014/main" id="{DD9EEB8D-BDA1-423D-6A0C-9ABF8A6CA872}"/>
                  </a:ext>
                </a:extLst>
              </p:cNvPr>
              <p:cNvSpPr>
                <a:spLocks noChangeArrowheads="1"/>
              </p:cNvSpPr>
              <p:nvPr/>
            </p:nvSpPr>
            <p:spPr bwMode="auto">
              <a:xfrm rot="16200000">
                <a:off x="3761" y="3356"/>
                <a:ext cx="6" cy="46"/>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4" name="Rectangle 144">
                <a:extLst>
                  <a:ext uri="{FF2B5EF4-FFF2-40B4-BE49-F238E27FC236}">
                    <a16:creationId xmlns:a16="http://schemas.microsoft.com/office/drawing/2014/main" id="{A854DA02-137A-BF1D-321D-56F0E0A11BC9}"/>
                  </a:ext>
                </a:extLst>
              </p:cNvPr>
              <p:cNvSpPr>
                <a:spLocks noChangeArrowheads="1"/>
              </p:cNvSpPr>
              <p:nvPr/>
            </p:nvSpPr>
            <p:spPr bwMode="auto">
              <a:xfrm rot="16200000">
                <a:off x="3763" y="3419"/>
                <a:ext cx="6" cy="46"/>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5" name="Line 145">
                <a:extLst>
                  <a:ext uri="{FF2B5EF4-FFF2-40B4-BE49-F238E27FC236}">
                    <a16:creationId xmlns:a16="http://schemas.microsoft.com/office/drawing/2014/main" id="{1B304C47-F290-6E83-1E02-29454F751308}"/>
                  </a:ext>
                </a:extLst>
              </p:cNvPr>
              <p:cNvSpPr>
                <a:spLocks noChangeShapeType="1"/>
              </p:cNvSpPr>
              <p:nvPr/>
            </p:nvSpPr>
            <p:spPr bwMode="auto">
              <a:xfrm>
                <a:off x="3765" y="3392"/>
                <a:ext cx="1" cy="39"/>
              </a:xfrm>
              <a:prstGeom prst="line">
                <a:avLst/>
              </a:prstGeom>
              <a:noFill/>
              <a:ln w="255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6" name="AutoShape 146">
                <a:extLst>
                  <a:ext uri="{FF2B5EF4-FFF2-40B4-BE49-F238E27FC236}">
                    <a16:creationId xmlns:a16="http://schemas.microsoft.com/office/drawing/2014/main" id="{F285D164-D65D-21DD-B4F2-25FB681CC214}"/>
                  </a:ext>
                </a:extLst>
              </p:cNvPr>
              <p:cNvSpPr>
                <a:spLocks noChangeArrowheads="1"/>
              </p:cNvSpPr>
              <p:nvPr/>
            </p:nvSpPr>
            <p:spPr bwMode="auto">
              <a:xfrm rot="16200000">
                <a:off x="3759" y="3358"/>
                <a:ext cx="12" cy="23"/>
              </a:xfrm>
              <a:prstGeom prst="flowChartDelay">
                <a:avLst/>
              </a:prstGeom>
              <a:solidFill>
                <a:srgbClr val="0066FF"/>
              </a:solid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7" name="Line 147">
                <a:extLst>
                  <a:ext uri="{FF2B5EF4-FFF2-40B4-BE49-F238E27FC236}">
                    <a16:creationId xmlns:a16="http://schemas.microsoft.com/office/drawing/2014/main" id="{57736C63-0FBE-04F5-A7D9-54836D07B066}"/>
                  </a:ext>
                </a:extLst>
              </p:cNvPr>
              <p:cNvSpPr>
                <a:spLocks noChangeShapeType="1"/>
              </p:cNvSpPr>
              <p:nvPr/>
            </p:nvSpPr>
            <p:spPr bwMode="auto">
              <a:xfrm>
                <a:off x="3766" y="3445"/>
                <a:ext cx="1" cy="23"/>
              </a:xfrm>
              <a:prstGeom prst="line">
                <a:avLst/>
              </a:prstGeom>
              <a:noFill/>
              <a:ln w="255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8" name="Rectangle 148">
                <a:extLst>
                  <a:ext uri="{FF2B5EF4-FFF2-40B4-BE49-F238E27FC236}">
                    <a16:creationId xmlns:a16="http://schemas.microsoft.com/office/drawing/2014/main" id="{0EE96940-76FF-5557-6BDE-58E9EDD7832F}"/>
                  </a:ext>
                </a:extLst>
              </p:cNvPr>
              <p:cNvSpPr>
                <a:spLocks noChangeArrowheads="1"/>
              </p:cNvSpPr>
              <p:nvPr/>
            </p:nvSpPr>
            <p:spPr bwMode="auto">
              <a:xfrm rot="16200000">
                <a:off x="3763" y="3432"/>
                <a:ext cx="6" cy="29"/>
              </a:xfrm>
              <a:prstGeom prst="rect">
                <a:avLst/>
              </a:prstGeom>
              <a:solidFill>
                <a:srgbClr val="0066FF"/>
              </a:solid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49" name="Oval 149">
                <a:extLst>
                  <a:ext uri="{FF2B5EF4-FFF2-40B4-BE49-F238E27FC236}">
                    <a16:creationId xmlns:a16="http://schemas.microsoft.com/office/drawing/2014/main" id="{D797BE60-0251-B299-B635-0FA229FD19AC}"/>
                  </a:ext>
                </a:extLst>
              </p:cNvPr>
              <p:cNvSpPr>
                <a:spLocks noChangeArrowheads="1"/>
              </p:cNvSpPr>
              <p:nvPr/>
            </p:nvSpPr>
            <p:spPr bwMode="auto">
              <a:xfrm>
                <a:off x="3803" y="3355"/>
                <a:ext cx="11" cy="9"/>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grpSp>
          <p:nvGrpSpPr>
            <p:cNvPr id="11384" name="Group 150">
              <a:extLst>
                <a:ext uri="{FF2B5EF4-FFF2-40B4-BE49-F238E27FC236}">
                  <a16:creationId xmlns:a16="http://schemas.microsoft.com/office/drawing/2014/main" id="{38D683BD-1456-FFF1-7B0D-AA1A9789E708}"/>
                </a:ext>
              </a:extLst>
            </p:cNvPr>
            <p:cNvGrpSpPr>
              <a:grpSpLocks/>
            </p:cNvGrpSpPr>
            <p:nvPr/>
          </p:nvGrpSpPr>
          <p:grpSpPr bwMode="auto">
            <a:xfrm>
              <a:off x="2704" y="2366"/>
              <a:ext cx="145" cy="1046"/>
              <a:chOff x="2704" y="2366"/>
              <a:chExt cx="145" cy="1046"/>
            </a:xfrm>
          </p:grpSpPr>
          <p:sp>
            <p:nvSpPr>
              <p:cNvPr id="384151" name="Oval 151">
                <a:extLst>
                  <a:ext uri="{FF2B5EF4-FFF2-40B4-BE49-F238E27FC236}">
                    <a16:creationId xmlns:a16="http://schemas.microsoft.com/office/drawing/2014/main" id="{575C1050-55C6-2682-47C7-9F653B38C9D6}"/>
                  </a:ext>
                </a:extLst>
              </p:cNvPr>
              <p:cNvSpPr>
                <a:spLocks noChangeArrowheads="1"/>
              </p:cNvSpPr>
              <p:nvPr/>
            </p:nvSpPr>
            <p:spPr bwMode="auto">
              <a:xfrm rot="5400000" flipH="1">
                <a:off x="2719" y="2473"/>
                <a:ext cx="11" cy="9"/>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2" name="Line 152">
                <a:extLst>
                  <a:ext uri="{FF2B5EF4-FFF2-40B4-BE49-F238E27FC236}">
                    <a16:creationId xmlns:a16="http://schemas.microsoft.com/office/drawing/2014/main" id="{6E2522A9-DA9E-331D-700F-6DCBF3D53BCE}"/>
                  </a:ext>
                </a:extLst>
              </p:cNvPr>
              <p:cNvSpPr>
                <a:spLocks noChangeShapeType="1"/>
              </p:cNvSpPr>
              <p:nvPr/>
            </p:nvSpPr>
            <p:spPr bwMode="auto">
              <a:xfrm flipH="1" flipV="1">
                <a:off x="2759" y="2498"/>
                <a:ext cx="7" cy="85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3" name="Line 153">
                <a:extLst>
                  <a:ext uri="{FF2B5EF4-FFF2-40B4-BE49-F238E27FC236}">
                    <a16:creationId xmlns:a16="http://schemas.microsoft.com/office/drawing/2014/main" id="{BD309BEB-4A45-D2BE-3028-C2087B74AF2A}"/>
                  </a:ext>
                </a:extLst>
              </p:cNvPr>
              <p:cNvSpPr>
                <a:spLocks noChangeShapeType="1"/>
              </p:cNvSpPr>
              <p:nvPr/>
            </p:nvSpPr>
            <p:spPr bwMode="auto">
              <a:xfrm flipH="1" flipV="1">
                <a:off x="2761" y="2498"/>
                <a:ext cx="8" cy="852"/>
              </a:xfrm>
              <a:prstGeom prst="line">
                <a:avLst/>
              </a:prstGeom>
              <a:noFill/>
              <a:ln w="324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4" name="Line 154">
                <a:extLst>
                  <a:ext uri="{FF2B5EF4-FFF2-40B4-BE49-F238E27FC236}">
                    <a16:creationId xmlns:a16="http://schemas.microsoft.com/office/drawing/2014/main" id="{420A4C0F-591F-151A-D831-B6B37998CE4E}"/>
                  </a:ext>
                </a:extLst>
              </p:cNvPr>
              <p:cNvSpPr>
                <a:spLocks noChangeShapeType="1"/>
              </p:cNvSpPr>
              <p:nvPr/>
            </p:nvSpPr>
            <p:spPr bwMode="auto">
              <a:xfrm flipH="1" flipV="1">
                <a:off x="2794" y="2497"/>
                <a:ext cx="8" cy="852"/>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5" name="Line 155">
                <a:extLst>
                  <a:ext uri="{FF2B5EF4-FFF2-40B4-BE49-F238E27FC236}">
                    <a16:creationId xmlns:a16="http://schemas.microsoft.com/office/drawing/2014/main" id="{EFE0E356-8209-A893-894C-DF95A524F3DD}"/>
                  </a:ext>
                </a:extLst>
              </p:cNvPr>
              <p:cNvSpPr>
                <a:spLocks noChangeShapeType="1"/>
              </p:cNvSpPr>
              <p:nvPr/>
            </p:nvSpPr>
            <p:spPr bwMode="auto">
              <a:xfrm flipH="1" flipV="1">
                <a:off x="2791" y="2498"/>
                <a:ext cx="7" cy="851"/>
              </a:xfrm>
              <a:prstGeom prst="line">
                <a:avLst/>
              </a:prstGeom>
              <a:noFill/>
              <a:ln w="3240">
                <a:solidFill>
                  <a:srgbClr val="0066FF"/>
                </a:solidFill>
                <a:prstDash val="dash"/>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6" name="Line 156">
                <a:extLst>
                  <a:ext uri="{FF2B5EF4-FFF2-40B4-BE49-F238E27FC236}">
                    <a16:creationId xmlns:a16="http://schemas.microsoft.com/office/drawing/2014/main" id="{F88665A1-3E20-15B0-C5EC-BBDF8E45A885}"/>
                  </a:ext>
                </a:extLst>
              </p:cNvPr>
              <p:cNvSpPr>
                <a:spLocks noChangeShapeType="1"/>
              </p:cNvSpPr>
              <p:nvPr/>
            </p:nvSpPr>
            <p:spPr bwMode="auto">
              <a:xfrm flipH="1">
                <a:off x="2763" y="2926"/>
                <a:ext cx="37" cy="4"/>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7" name="Line 157">
                <a:extLst>
                  <a:ext uri="{FF2B5EF4-FFF2-40B4-BE49-F238E27FC236}">
                    <a16:creationId xmlns:a16="http://schemas.microsoft.com/office/drawing/2014/main" id="{EF47045B-ECE6-5522-8531-CA4EBA70882D}"/>
                  </a:ext>
                </a:extLst>
              </p:cNvPr>
              <p:cNvSpPr>
                <a:spLocks noChangeShapeType="1"/>
              </p:cNvSpPr>
              <p:nvPr/>
            </p:nvSpPr>
            <p:spPr bwMode="auto">
              <a:xfrm flipH="1">
                <a:off x="2763" y="2915"/>
                <a:ext cx="37" cy="4"/>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8" name="Line 158">
                <a:extLst>
                  <a:ext uri="{FF2B5EF4-FFF2-40B4-BE49-F238E27FC236}">
                    <a16:creationId xmlns:a16="http://schemas.microsoft.com/office/drawing/2014/main" id="{F1EB8675-B4AE-2610-0EAD-710A4D56E838}"/>
                  </a:ext>
                </a:extLst>
              </p:cNvPr>
              <p:cNvSpPr>
                <a:spLocks noChangeShapeType="1"/>
              </p:cNvSpPr>
              <p:nvPr/>
            </p:nvSpPr>
            <p:spPr bwMode="auto">
              <a:xfrm flipH="1">
                <a:off x="2764" y="3029"/>
                <a:ext cx="37"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59" name="Line 159">
                <a:extLst>
                  <a:ext uri="{FF2B5EF4-FFF2-40B4-BE49-F238E27FC236}">
                    <a16:creationId xmlns:a16="http://schemas.microsoft.com/office/drawing/2014/main" id="{2B974AFA-83DF-B60B-23E3-6803E6CE3E07}"/>
                  </a:ext>
                </a:extLst>
              </p:cNvPr>
              <p:cNvSpPr>
                <a:spLocks noChangeShapeType="1"/>
              </p:cNvSpPr>
              <p:nvPr/>
            </p:nvSpPr>
            <p:spPr bwMode="auto">
              <a:xfrm flipH="1">
                <a:off x="2773" y="3042"/>
                <a:ext cx="20"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0" name="Line 160">
                <a:extLst>
                  <a:ext uri="{FF2B5EF4-FFF2-40B4-BE49-F238E27FC236}">
                    <a16:creationId xmlns:a16="http://schemas.microsoft.com/office/drawing/2014/main" id="{8D85270A-0DB1-5FD7-4D5B-90F4B113CE0F}"/>
                  </a:ext>
                </a:extLst>
              </p:cNvPr>
              <p:cNvSpPr>
                <a:spLocks noChangeShapeType="1"/>
              </p:cNvSpPr>
              <p:nvPr/>
            </p:nvSpPr>
            <p:spPr bwMode="auto">
              <a:xfrm flipH="1">
                <a:off x="2763" y="3010"/>
                <a:ext cx="37" cy="2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1" name="Line 161">
                <a:extLst>
                  <a:ext uri="{FF2B5EF4-FFF2-40B4-BE49-F238E27FC236}">
                    <a16:creationId xmlns:a16="http://schemas.microsoft.com/office/drawing/2014/main" id="{BEDEF8BE-EA0D-54DD-6D0F-B115B2997E03}"/>
                  </a:ext>
                </a:extLst>
              </p:cNvPr>
              <p:cNvSpPr>
                <a:spLocks noChangeShapeType="1"/>
              </p:cNvSpPr>
              <p:nvPr/>
            </p:nvSpPr>
            <p:spPr bwMode="auto">
              <a:xfrm flipH="1">
                <a:off x="2772" y="3025"/>
                <a:ext cx="21"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2" name="Line 162">
                <a:extLst>
                  <a:ext uri="{FF2B5EF4-FFF2-40B4-BE49-F238E27FC236}">
                    <a16:creationId xmlns:a16="http://schemas.microsoft.com/office/drawing/2014/main" id="{58AA502E-838B-58B8-FD48-BAD1EE919662}"/>
                  </a:ext>
                </a:extLst>
              </p:cNvPr>
              <p:cNvSpPr>
                <a:spLocks noChangeShapeType="1"/>
              </p:cNvSpPr>
              <p:nvPr/>
            </p:nvSpPr>
            <p:spPr bwMode="auto">
              <a:xfrm flipH="1">
                <a:off x="2764" y="3048"/>
                <a:ext cx="37" cy="2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3" name="Line 163">
                <a:extLst>
                  <a:ext uri="{FF2B5EF4-FFF2-40B4-BE49-F238E27FC236}">
                    <a16:creationId xmlns:a16="http://schemas.microsoft.com/office/drawing/2014/main" id="{AB3C62BB-8E09-054D-35DB-7E859EE40E87}"/>
                  </a:ext>
                </a:extLst>
              </p:cNvPr>
              <p:cNvSpPr>
                <a:spLocks noChangeShapeType="1"/>
              </p:cNvSpPr>
              <p:nvPr/>
            </p:nvSpPr>
            <p:spPr bwMode="auto">
              <a:xfrm flipH="1">
                <a:off x="2763" y="2937"/>
                <a:ext cx="37" cy="4"/>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4" name="Line 164">
                <a:extLst>
                  <a:ext uri="{FF2B5EF4-FFF2-40B4-BE49-F238E27FC236}">
                    <a16:creationId xmlns:a16="http://schemas.microsoft.com/office/drawing/2014/main" id="{4AF8877C-84A1-AB55-D9A9-8FBB9C0D02F4}"/>
                  </a:ext>
                </a:extLst>
              </p:cNvPr>
              <p:cNvSpPr>
                <a:spLocks noChangeShapeType="1"/>
              </p:cNvSpPr>
              <p:nvPr/>
            </p:nvSpPr>
            <p:spPr bwMode="auto">
              <a:xfrm flipH="1">
                <a:off x="2763" y="2990"/>
                <a:ext cx="38" cy="2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5" name="Line 165">
                <a:extLst>
                  <a:ext uri="{FF2B5EF4-FFF2-40B4-BE49-F238E27FC236}">
                    <a16:creationId xmlns:a16="http://schemas.microsoft.com/office/drawing/2014/main" id="{8A710E5B-B6FE-C9B6-5C1C-23859A469B12}"/>
                  </a:ext>
                </a:extLst>
              </p:cNvPr>
              <p:cNvSpPr>
                <a:spLocks noChangeShapeType="1"/>
              </p:cNvSpPr>
              <p:nvPr/>
            </p:nvSpPr>
            <p:spPr bwMode="auto">
              <a:xfrm flipH="1">
                <a:off x="2772" y="3004"/>
                <a:ext cx="21"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6" name="Line 166">
                <a:extLst>
                  <a:ext uri="{FF2B5EF4-FFF2-40B4-BE49-F238E27FC236}">
                    <a16:creationId xmlns:a16="http://schemas.microsoft.com/office/drawing/2014/main" id="{0370D4A8-0AB5-8107-C1B4-A2F04E9B9903}"/>
                  </a:ext>
                </a:extLst>
              </p:cNvPr>
              <p:cNvSpPr>
                <a:spLocks noChangeShapeType="1"/>
              </p:cNvSpPr>
              <p:nvPr/>
            </p:nvSpPr>
            <p:spPr bwMode="auto">
              <a:xfrm flipH="1">
                <a:off x="2763" y="2971"/>
                <a:ext cx="37" cy="2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7" name="Line 167">
                <a:extLst>
                  <a:ext uri="{FF2B5EF4-FFF2-40B4-BE49-F238E27FC236}">
                    <a16:creationId xmlns:a16="http://schemas.microsoft.com/office/drawing/2014/main" id="{1BED763E-0FEA-2A77-B32D-2D6F509789B1}"/>
                  </a:ext>
                </a:extLst>
              </p:cNvPr>
              <p:cNvSpPr>
                <a:spLocks noChangeShapeType="1"/>
              </p:cNvSpPr>
              <p:nvPr/>
            </p:nvSpPr>
            <p:spPr bwMode="auto">
              <a:xfrm flipH="1">
                <a:off x="2773" y="2985"/>
                <a:ext cx="20"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8" name="Line 168">
                <a:extLst>
                  <a:ext uri="{FF2B5EF4-FFF2-40B4-BE49-F238E27FC236}">
                    <a16:creationId xmlns:a16="http://schemas.microsoft.com/office/drawing/2014/main" id="{79CA9B16-38F4-7248-4B17-AAFE9FD6F253}"/>
                  </a:ext>
                </a:extLst>
              </p:cNvPr>
              <p:cNvSpPr>
                <a:spLocks noChangeShapeType="1"/>
              </p:cNvSpPr>
              <p:nvPr/>
            </p:nvSpPr>
            <p:spPr bwMode="auto">
              <a:xfrm flipH="1">
                <a:off x="2763" y="2952"/>
                <a:ext cx="37"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69" name="Line 169">
                <a:extLst>
                  <a:ext uri="{FF2B5EF4-FFF2-40B4-BE49-F238E27FC236}">
                    <a16:creationId xmlns:a16="http://schemas.microsoft.com/office/drawing/2014/main" id="{9F1D0983-17CF-1957-7C93-3BD8A0DFDFE8}"/>
                  </a:ext>
                </a:extLst>
              </p:cNvPr>
              <p:cNvSpPr>
                <a:spLocks noChangeShapeType="1"/>
              </p:cNvSpPr>
              <p:nvPr/>
            </p:nvSpPr>
            <p:spPr bwMode="auto">
              <a:xfrm flipH="1">
                <a:off x="2772" y="2966"/>
                <a:ext cx="21"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0" name="Line 170">
                <a:extLst>
                  <a:ext uri="{FF2B5EF4-FFF2-40B4-BE49-F238E27FC236}">
                    <a16:creationId xmlns:a16="http://schemas.microsoft.com/office/drawing/2014/main" id="{18664264-9B72-D630-FCD2-3843F721333F}"/>
                  </a:ext>
                </a:extLst>
              </p:cNvPr>
              <p:cNvSpPr>
                <a:spLocks noChangeShapeType="1"/>
              </p:cNvSpPr>
              <p:nvPr/>
            </p:nvSpPr>
            <p:spPr bwMode="auto">
              <a:xfrm flipH="1">
                <a:off x="2759" y="2939"/>
                <a:ext cx="29" cy="16"/>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1" name="Line 171">
                <a:extLst>
                  <a:ext uri="{FF2B5EF4-FFF2-40B4-BE49-F238E27FC236}">
                    <a16:creationId xmlns:a16="http://schemas.microsoft.com/office/drawing/2014/main" id="{7A3B6C29-47DA-36AE-5672-97182E175BE2}"/>
                  </a:ext>
                </a:extLst>
              </p:cNvPr>
              <p:cNvSpPr>
                <a:spLocks noChangeShapeType="1"/>
              </p:cNvSpPr>
              <p:nvPr/>
            </p:nvSpPr>
            <p:spPr bwMode="auto">
              <a:xfrm flipH="1">
                <a:off x="2772" y="2948"/>
                <a:ext cx="21"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2" name="Line 172">
                <a:extLst>
                  <a:ext uri="{FF2B5EF4-FFF2-40B4-BE49-F238E27FC236}">
                    <a16:creationId xmlns:a16="http://schemas.microsoft.com/office/drawing/2014/main" id="{A7A51507-DC08-3C7F-B96E-9B2F982342EF}"/>
                  </a:ext>
                </a:extLst>
              </p:cNvPr>
              <p:cNvSpPr>
                <a:spLocks noChangeShapeType="1"/>
              </p:cNvSpPr>
              <p:nvPr/>
            </p:nvSpPr>
            <p:spPr bwMode="auto">
              <a:xfrm flipH="1">
                <a:off x="2783" y="3061"/>
                <a:ext cx="15" cy="6"/>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3" name="Line 173">
                <a:extLst>
                  <a:ext uri="{FF2B5EF4-FFF2-40B4-BE49-F238E27FC236}">
                    <a16:creationId xmlns:a16="http://schemas.microsoft.com/office/drawing/2014/main" id="{97FF1C50-39D3-C389-6E1A-73D22F84C49D}"/>
                  </a:ext>
                </a:extLst>
              </p:cNvPr>
              <p:cNvSpPr>
                <a:spLocks noChangeShapeType="1"/>
              </p:cNvSpPr>
              <p:nvPr/>
            </p:nvSpPr>
            <p:spPr bwMode="auto">
              <a:xfrm flipH="1">
                <a:off x="2763" y="3067"/>
                <a:ext cx="37" cy="4"/>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4" name="Line 174">
                <a:extLst>
                  <a:ext uri="{FF2B5EF4-FFF2-40B4-BE49-F238E27FC236}">
                    <a16:creationId xmlns:a16="http://schemas.microsoft.com/office/drawing/2014/main" id="{58EB4447-6A7E-EFC0-7FE7-0396B8EFCDC1}"/>
                  </a:ext>
                </a:extLst>
              </p:cNvPr>
              <p:cNvSpPr>
                <a:spLocks noChangeShapeType="1"/>
              </p:cNvSpPr>
              <p:nvPr/>
            </p:nvSpPr>
            <p:spPr bwMode="auto">
              <a:xfrm flipH="1">
                <a:off x="2761" y="2879"/>
                <a:ext cx="37"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5" name="Line 175">
                <a:extLst>
                  <a:ext uri="{FF2B5EF4-FFF2-40B4-BE49-F238E27FC236}">
                    <a16:creationId xmlns:a16="http://schemas.microsoft.com/office/drawing/2014/main" id="{691284F4-B7B7-B39A-134A-EE41C6D391D2}"/>
                  </a:ext>
                </a:extLst>
              </p:cNvPr>
              <p:cNvSpPr>
                <a:spLocks noChangeShapeType="1"/>
              </p:cNvSpPr>
              <p:nvPr/>
            </p:nvSpPr>
            <p:spPr bwMode="auto">
              <a:xfrm flipH="1">
                <a:off x="2771" y="2893"/>
                <a:ext cx="21"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6" name="Line 176">
                <a:extLst>
                  <a:ext uri="{FF2B5EF4-FFF2-40B4-BE49-F238E27FC236}">
                    <a16:creationId xmlns:a16="http://schemas.microsoft.com/office/drawing/2014/main" id="{8E7DE974-1608-3BC9-E60B-AED8A895887B}"/>
                  </a:ext>
                </a:extLst>
              </p:cNvPr>
              <p:cNvSpPr>
                <a:spLocks noChangeShapeType="1"/>
              </p:cNvSpPr>
              <p:nvPr/>
            </p:nvSpPr>
            <p:spPr bwMode="auto">
              <a:xfrm flipH="1">
                <a:off x="2761" y="2860"/>
                <a:ext cx="37"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7" name="Line 177">
                <a:extLst>
                  <a:ext uri="{FF2B5EF4-FFF2-40B4-BE49-F238E27FC236}">
                    <a16:creationId xmlns:a16="http://schemas.microsoft.com/office/drawing/2014/main" id="{3CC3D7AF-663E-37EA-1AB7-54CA9742D60E}"/>
                  </a:ext>
                </a:extLst>
              </p:cNvPr>
              <p:cNvSpPr>
                <a:spLocks noChangeShapeType="1"/>
              </p:cNvSpPr>
              <p:nvPr/>
            </p:nvSpPr>
            <p:spPr bwMode="auto">
              <a:xfrm flipH="1">
                <a:off x="2771" y="2875"/>
                <a:ext cx="21"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8" name="Line 178">
                <a:extLst>
                  <a:ext uri="{FF2B5EF4-FFF2-40B4-BE49-F238E27FC236}">
                    <a16:creationId xmlns:a16="http://schemas.microsoft.com/office/drawing/2014/main" id="{E68B79C2-B153-0F9C-5D32-D2C4D66579AE}"/>
                  </a:ext>
                </a:extLst>
              </p:cNvPr>
              <p:cNvSpPr>
                <a:spLocks noChangeShapeType="1"/>
              </p:cNvSpPr>
              <p:nvPr/>
            </p:nvSpPr>
            <p:spPr bwMode="auto">
              <a:xfrm flipH="1">
                <a:off x="2763" y="2898"/>
                <a:ext cx="37" cy="2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79" name="Line 179">
                <a:extLst>
                  <a:ext uri="{FF2B5EF4-FFF2-40B4-BE49-F238E27FC236}">
                    <a16:creationId xmlns:a16="http://schemas.microsoft.com/office/drawing/2014/main" id="{6B990071-AC6B-41B6-AF3B-869537EA6C92}"/>
                  </a:ext>
                </a:extLst>
              </p:cNvPr>
              <p:cNvSpPr>
                <a:spLocks noChangeShapeType="1"/>
              </p:cNvSpPr>
              <p:nvPr/>
            </p:nvSpPr>
            <p:spPr bwMode="auto">
              <a:xfrm flipH="1">
                <a:off x="2762" y="2787"/>
                <a:ext cx="37" cy="4"/>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0" name="Line 180">
                <a:extLst>
                  <a:ext uri="{FF2B5EF4-FFF2-40B4-BE49-F238E27FC236}">
                    <a16:creationId xmlns:a16="http://schemas.microsoft.com/office/drawing/2014/main" id="{948ACE29-1AAD-0C79-D6BB-A42E5C663D94}"/>
                  </a:ext>
                </a:extLst>
              </p:cNvPr>
              <p:cNvSpPr>
                <a:spLocks noChangeShapeType="1"/>
              </p:cNvSpPr>
              <p:nvPr/>
            </p:nvSpPr>
            <p:spPr bwMode="auto">
              <a:xfrm flipH="1">
                <a:off x="2762" y="2840"/>
                <a:ext cx="37"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1" name="Line 181">
                <a:extLst>
                  <a:ext uri="{FF2B5EF4-FFF2-40B4-BE49-F238E27FC236}">
                    <a16:creationId xmlns:a16="http://schemas.microsoft.com/office/drawing/2014/main" id="{7832393B-C150-F670-6122-E68C05DD1DE2}"/>
                  </a:ext>
                </a:extLst>
              </p:cNvPr>
              <p:cNvSpPr>
                <a:spLocks noChangeShapeType="1"/>
              </p:cNvSpPr>
              <p:nvPr/>
            </p:nvSpPr>
            <p:spPr bwMode="auto">
              <a:xfrm flipH="1">
                <a:off x="2771" y="2854"/>
                <a:ext cx="21"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2" name="Line 182">
                <a:extLst>
                  <a:ext uri="{FF2B5EF4-FFF2-40B4-BE49-F238E27FC236}">
                    <a16:creationId xmlns:a16="http://schemas.microsoft.com/office/drawing/2014/main" id="{4567FE0B-6C5A-06AC-00D1-271EA9C2E13F}"/>
                  </a:ext>
                </a:extLst>
              </p:cNvPr>
              <p:cNvSpPr>
                <a:spLocks noChangeShapeType="1"/>
              </p:cNvSpPr>
              <p:nvPr/>
            </p:nvSpPr>
            <p:spPr bwMode="auto">
              <a:xfrm flipH="1">
                <a:off x="2761" y="2821"/>
                <a:ext cx="38"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3" name="Line 183">
                <a:extLst>
                  <a:ext uri="{FF2B5EF4-FFF2-40B4-BE49-F238E27FC236}">
                    <a16:creationId xmlns:a16="http://schemas.microsoft.com/office/drawing/2014/main" id="{29D3AC07-2F0D-21D1-BBA5-63DE995183C7}"/>
                  </a:ext>
                </a:extLst>
              </p:cNvPr>
              <p:cNvSpPr>
                <a:spLocks noChangeShapeType="1"/>
              </p:cNvSpPr>
              <p:nvPr/>
            </p:nvSpPr>
            <p:spPr bwMode="auto">
              <a:xfrm flipH="1">
                <a:off x="2771" y="2836"/>
                <a:ext cx="21"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4" name="Line 184">
                <a:extLst>
                  <a:ext uri="{FF2B5EF4-FFF2-40B4-BE49-F238E27FC236}">
                    <a16:creationId xmlns:a16="http://schemas.microsoft.com/office/drawing/2014/main" id="{F0B44965-D89C-34F7-3CD2-23C55A65C35B}"/>
                  </a:ext>
                </a:extLst>
              </p:cNvPr>
              <p:cNvSpPr>
                <a:spLocks noChangeShapeType="1"/>
              </p:cNvSpPr>
              <p:nvPr/>
            </p:nvSpPr>
            <p:spPr bwMode="auto">
              <a:xfrm flipH="1">
                <a:off x="2762" y="2802"/>
                <a:ext cx="37" cy="2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5" name="Line 185">
                <a:extLst>
                  <a:ext uri="{FF2B5EF4-FFF2-40B4-BE49-F238E27FC236}">
                    <a16:creationId xmlns:a16="http://schemas.microsoft.com/office/drawing/2014/main" id="{6E1F2AE7-BE7E-1C6E-0BA7-0E694D76A0FC}"/>
                  </a:ext>
                </a:extLst>
              </p:cNvPr>
              <p:cNvSpPr>
                <a:spLocks noChangeShapeType="1"/>
              </p:cNvSpPr>
              <p:nvPr/>
            </p:nvSpPr>
            <p:spPr bwMode="auto">
              <a:xfrm flipH="1">
                <a:off x="2771" y="2815"/>
                <a:ext cx="20" cy="11"/>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6" name="Line 186">
                <a:extLst>
                  <a:ext uri="{FF2B5EF4-FFF2-40B4-BE49-F238E27FC236}">
                    <a16:creationId xmlns:a16="http://schemas.microsoft.com/office/drawing/2014/main" id="{66231860-3DA2-CB00-BFB8-474FFF536C30}"/>
                  </a:ext>
                </a:extLst>
              </p:cNvPr>
              <p:cNvSpPr>
                <a:spLocks noChangeShapeType="1"/>
              </p:cNvSpPr>
              <p:nvPr/>
            </p:nvSpPr>
            <p:spPr bwMode="auto">
              <a:xfrm flipH="1">
                <a:off x="2761" y="2788"/>
                <a:ext cx="29" cy="1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7" name="Line 187">
                <a:extLst>
                  <a:ext uri="{FF2B5EF4-FFF2-40B4-BE49-F238E27FC236}">
                    <a16:creationId xmlns:a16="http://schemas.microsoft.com/office/drawing/2014/main" id="{992D21CD-A1A8-E8A5-FCA9-14008C793D2F}"/>
                  </a:ext>
                </a:extLst>
              </p:cNvPr>
              <p:cNvSpPr>
                <a:spLocks noChangeShapeType="1"/>
              </p:cNvSpPr>
              <p:nvPr/>
            </p:nvSpPr>
            <p:spPr bwMode="auto">
              <a:xfrm flipH="1">
                <a:off x="2771" y="2797"/>
                <a:ext cx="21" cy="10"/>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8" name="Line 188">
                <a:extLst>
                  <a:ext uri="{FF2B5EF4-FFF2-40B4-BE49-F238E27FC236}">
                    <a16:creationId xmlns:a16="http://schemas.microsoft.com/office/drawing/2014/main" id="{DD150789-861C-201A-A970-2B77F74DFB2D}"/>
                  </a:ext>
                </a:extLst>
              </p:cNvPr>
              <p:cNvSpPr>
                <a:spLocks noChangeShapeType="1"/>
              </p:cNvSpPr>
              <p:nvPr/>
            </p:nvSpPr>
            <p:spPr bwMode="auto">
              <a:xfrm flipH="1">
                <a:off x="2784" y="2911"/>
                <a:ext cx="14" cy="5"/>
              </a:xfrm>
              <a:prstGeom prst="line">
                <a:avLst/>
              </a:prstGeom>
              <a:noFill/>
              <a:ln w="648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89" name="Line 189">
                <a:extLst>
                  <a:ext uri="{FF2B5EF4-FFF2-40B4-BE49-F238E27FC236}">
                    <a16:creationId xmlns:a16="http://schemas.microsoft.com/office/drawing/2014/main" id="{815D5973-00D1-137E-2015-EDC6B17C16B2}"/>
                  </a:ext>
                </a:extLst>
              </p:cNvPr>
              <p:cNvSpPr>
                <a:spLocks noChangeShapeType="1"/>
              </p:cNvSpPr>
              <p:nvPr/>
            </p:nvSpPr>
            <p:spPr bwMode="auto">
              <a:xfrm flipH="1">
                <a:off x="2799" y="2924"/>
                <a:ext cx="24" cy="1"/>
              </a:xfrm>
              <a:prstGeom prst="line">
                <a:avLst/>
              </a:prstGeom>
              <a:noFill/>
              <a:ln w="284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0" name="Line 190">
                <a:extLst>
                  <a:ext uri="{FF2B5EF4-FFF2-40B4-BE49-F238E27FC236}">
                    <a16:creationId xmlns:a16="http://schemas.microsoft.com/office/drawing/2014/main" id="{2BAC2441-39DC-86D4-1655-298ABFE6E890}"/>
                  </a:ext>
                </a:extLst>
              </p:cNvPr>
              <p:cNvSpPr>
                <a:spLocks noChangeShapeType="1"/>
              </p:cNvSpPr>
              <p:nvPr/>
            </p:nvSpPr>
            <p:spPr bwMode="auto">
              <a:xfrm flipH="1">
                <a:off x="2740" y="2930"/>
                <a:ext cx="24" cy="1"/>
              </a:xfrm>
              <a:prstGeom prst="line">
                <a:avLst/>
              </a:prstGeom>
              <a:noFill/>
              <a:ln w="2844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1" name="Freeform 191">
                <a:extLst>
                  <a:ext uri="{FF2B5EF4-FFF2-40B4-BE49-F238E27FC236}">
                    <a16:creationId xmlns:a16="http://schemas.microsoft.com/office/drawing/2014/main" id="{C8D408B6-6E61-A23C-B0AA-BEB00E46022F}"/>
                  </a:ext>
                </a:extLst>
              </p:cNvPr>
              <p:cNvSpPr>
                <a:spLocks noChangeArrowheads="1"/>
              </p:cNvSpPr>
              <p:nvPr/>
            </p:nvSpPr>
            <p:spPr bwMode="auto">
              <a:xfrm flipH="1">
                <a:off x="2748" y="3350"/>
                <a:ext cx="73" cy="63"/>
              </a:xfrm>
              <a:custGeom>
                <a:avLst/>
                <a:gdLst/>
                <a:ahLst/>
                <a:cxnLst>
                  <a:cxn ang="0">
                    <a:pos x="0" y="0"/>
                  </a:cxn>
                  <a:cxn ang="0">
                    <a:pos x="150" y="0"/>
                  </a:cxn>
                  <a:cxn ang="0">
                    <a:pos x="146" y="153"/>
                  </a:cxn>
                  <a:cxn ang="0">
                    <a:pos x="135" y="147"/>
                  </a:cxn>
                  <a:cxn ang="0">
                    <a:pos x="135" y="23"/>
                  </a:cxn>
                  <a:cxn ang="0">
                    <a:pos x="128" y="15"/>
                  </a:cxn>
                  <a:cxn ang="0">
                    <a:pos x="18" y="15"/>
                  </a:cxn>
                  <a:cxn ang="0">
                    <a:pos x="8" y="12"/>
                  </a:cxn>
                  <a:cxn ang="0">
                    <a:pos x="0" y="0"/>
                  </a:cxn>
                </a:cxnLst>
                <a:rect l="0" t="0" r="r" b="b"/>
                <a:pathLst>
                  <a:path w="150" h="153">
                    <a:moveTo>
                      <a:pt x="0" y="0"/>
                    </a:moveTo>
                    <a:lnTo>
                      <a:pt x="150" y="0"/>
                    </a:lnTo>
                    <a:lnTo>
                      <a:pt x="146" y="153"/>
                    </a:lnTo>
                    <a:lnTo>
                      <a:pt x="135" y="147"/>
                    </a:lnTo>
                    <a:lnTo>
                      <a:pt x="135" y="23"/>
                    </a:lnTo>
                    <a:lnTo>
                      <a:pt x="128" y="15"/>
                    </a:lnTo>
                    <a:lnTo>
                      <a:pt x="18" y="15"/>
                    </a:lnTo>
                    <a:lnTo>
                      <a:pt x="8" y="12"/>
                    </a:lnTo>
                    <a:lnTo>
                      <a:pt x="0" y="0"/>
                    </a:lnTo>
                    <a:close/>
                  </a:path>
                </a:pathLst>
              </a:custGeom>
              <a:noFill/>
              <a:ln w="9360">
                <a:solidFill>
                  <a:srgbClr val="0066FF"/>
                </a:solidFill>
                <a:round/>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2" name="Rectangle 192">
                <a:extLst>
                  <a:ext uri="{FF2B5EF4-FFF2-40B4-BE49-F238E27FC236}">
                    <a16:creationId xmlns:a16="http://schemas.microsoft.com/office/drawing/2014/main" id="{BD6FFFFE-F987-3841-F24E-EAE81F353E60}"/>
                  </a:ext>
                </a:extLst>
              </p:cNvPr>
              <p:cNvSpPr>
                <a:spLocks noChangeArrowheads="1"/>
              </p:cNvSpPr>
              <p:nvPr/>
            </p:nvSpPr>
            <p:spPr bwMode="auto">
              <a:xfrm rot="5400000" flipH="1">
                <a:off x="2773" y="2457"/>
                <a:ext cx="6" cy="81"/>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3" name="Rectangle 193">
                <a:extLst>
                  <a:ext uri="{FF2B5EF4-FFF2-40B4-BE49-F238E27FC236}">
                    <a16:creationId xmlns:a16="http://schemas.microsoft.com/office/drawing/2014/main" id="{9B224D94-4622-4F3D-E602-CB49BDB0D395}"/>
                  </a:ext>
                </a:extLst>
              </p:cNvPr>
              <p:cNvSpPr>
                <a:spLocks noChangeArrowheads="1"/>
              </p:cNvSpPr>
              <p:nvPr/>
            </p:nvSpPr>
            <p:spPr bwMode="auto">
              <a:xfrm rot="10800000" flipH="1">
                <a:off x="2798" y="2411"/>
                <a:ext cx="6" cy="81"/>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4" name="Rectangle 194">
                <a:extLst>
                  <a:ext uri="{FF2B5EF4-FFF2-40B4-BE49-F238E27FC236}">
                    <a16:creationId xmlns:a16="http://schemas.microsoft.com/office/drawing/2014/main" id="{64851ADD-5758-C380-D95E-C82DFA92A4E0}"/>
                  </a:ext>
                </a:extLst>
              </p:cNvPr>
              <p:cNvSpPr>
                <a:spLocks noChangeArrowheads="1"/>
              </p:cNvSpPr>
              <p:nvPr/>
            </p:nvSpPr>
            <p:spPr bwMode="auto">
              <a:xfrm rot="10800000" flipH="1">
                <a:off x="2752" y="2410"/>
                <a:ext cx="6" cy="81"/>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5" name="Line 195">
                <a:extLst>
                  <a:ext uri="{FF2B5EF4-FFF2-40B4-BE49-F238E27FC236}">
                    <a16:creationId xmlns:a16="http://schemas.microsoft.com/office/drawing/2014/main" id="{D25BD721-CC08-E9BD-A140-FA1EA1993655}"/>
                  </a:ext>
                </a:extLst>
              </p:cNvPr>
              <p:cNvSpPr>
                <a:spLocks noChangeShapeType="1"/>
              </p:cNvSpPr>
              <p:nvPr/>
            </p:nvSpPr>
            <p:spPr bwMode="auto">
              <a:xfrm flipV="1">
                <a:off x="2850" y="2365"/>
                <a:ext cx="1" cy="147"/>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6" name="Line 196">
                <a:extLst>
                  <a:ext uri="{FF2B5EF4-FFF2-40B4-BE49-F238E27FC236}">
                    <a16:creationId xmlns:a16="http://schemas.microsoft.com/office/drawing/2014/main" id="{EC35AF21-2B0A-54F0-14F7-0C3A61D9F71E}"/>
                  </a:ext>
                </a:extLst>
              </p:cNvPr>
              <p:cNvSpPr>
                <a:spLocks noChangeShapeType="1"/>
              </p:cNvSpPr>
              <p:nvPr/>
            </p:nvSpPr>
            <p:spPr bwMode="auto">
              <a:xfrm flipV="1">
                <a:off x="2704" y="2365"/>
                <a:ext cx="1" cy="147"/>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7" name="Line 197">
                <a:extLst>
                  <a:ext uri="{FF2B5EF4-FFF2-40B4-BE49-F238E27FC236}">
                    <a16:creationId xmlns:a16="http://schemas.microsoft.com/office/drawing/2014/main" id="{E2D8944E-14E8-341A-2AFB-A2BEF17E6B55}"/>
                  </a:ext>
                </a:extLst>
              </p:cNvPr>
              <p:cNvSpPr>
                <a:spLocks noChangeShapeType="1"/>
              </p:cNvSpPr>
              <p:nvPr/>
            </p:nvSpPr>
            <p:spPr bwMode="auto">
              <a:xfrm>
                <a:off x="2705" y="2367"/>
                <a:ext cx="145" cy="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8" name="Line 198">
                <a:extLst>
                  <a:ext uri="{FF2B5EF4-FFF2-40B4-BE49-F238E27FC236}">
                    <a16:creationId xmlns:a16="http://schemas.microsoft.com/office/drawing/2014/main" id="{A78C6FAF-3D0E-C83B-B291-C1350AA8FB2D}"/>
                  </a:ext>
                </a:extLst>
              </p:cNvPr>
              <p:cNvSpPr>
                <a:spLocks noChangeShapeType="1"/>
              </p:cNvSpPr>
              <p:nvPr/>
            </p:nvSpPr>
            <p:spPr bwMode="auto">
              <a:xfrm flipH="1">
                <a:off x="2792" y="2511"/>
                <a:ext cx="59" cy="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199" name="Line 199">
                <a:extLst>
                  <a:ext uri="{FF2B5EF4-FFF2-40B4-BE49-F238E27FC236}">
                    <a16:creationId xmlns:a16="http://schemas.microsoft.com/office/drawing/2014/main" id="{37CF7E8C-044E-705B-E8ED-25850EF4D34F}"/>
                  </a:ext>
                </a:extLst>
              </p:cNvPr>
              <p:cNvSpPr>
                <a:spLocks noChangeShapeType="1"/>
              </p:cNvSpPr>
              <p:nvPr/>
            </p:nvSpPr>
            <p:spPr bwMode="auto">
              <a:xfrm flipH="1">
                <a:off x="2704" y="2511"/>
                <a:ext cx="57" cy="1"/>
              </a:xfrm>
              <a:prstGeom prst="line">
                <a:avLst/>
              </a:prstGeom>
              <a:noFill/>
              <a:ln w="93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0" name="Rectangle 200">
                <a:extLst>
                  <a:ext uri="{FF2B5EF4-FFF2-40B4-BE49-F238E27FC236}">
                    <a16:creationId xmlns:a16="http://schemas.microsoft.com/office/drawing/2014/main" id="{BA8DF77C-DAE5-A8B7-D0E8-57944F212C39}"/>
                  </a:ext>
                </a:extLst>
              </p:cNvPr>
              <p:cNvSpPr>
                <a:spLocks noChangeArrowheads="1"/>
              </p:cNvSpPr>
              <p:nvPr/>
            </p:nvSpPr>
            <p:spPr bwMode="auto">
              <a:xfrm rot="10800000" flipH="1">
                <a:off x="2806" y="2410"/>
                <a:ext cx="6" cy="46"/>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1" name="Rectangle 201">
                <a:extLst>
                  <a:ext uri="{FF2B5EF4-FFF2-40B4-BE49-F238E27FC236}">
                    <a16:creationId xmlns:a16="http://schemas.microsoft.com/office/drawing/2014/main" id="{8B8A80D5-50D7-3818-A0DF-846FA44A9E2B}"/>
                  </a:ext>
                </a:extLst>
              </p:cNvPr>
              <p:cNvSpPr>
                <a:spLocks noChangeArrowheads="1"/>
              </p:cNvSpPr>
              <p:nvPr/>
            </p:nvSpPr>
            <p:spPr bwMode="auto">
              <a:xfrm rot="10800000" flipH="1">
                <a:off x="2744" y="2408"/>
                <a:ext cx="6" cy="46"/>
              </a:xfrm>
              <a:prstGeom prst="rect">
                <a:avLst/>
              </a:prstGeom>
              <a:no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2" name="Line 202">
                <a:extLst>
                  <a:ext uri="{FF2B5EF4-FFF2-40B4-BE49-F238E27FC236}">
                    <a16:creationId xmlns:a16="http://schemas.microsoft.com/office/drawing/2014/main" id="{49DCE2F0-F965-C5E7-C652-9D49389C7426}"/>
                  </a:ext>
                </a:extLst>
              </p:cNvPr>
              <p:cNvSpPr>
                <a:spLocks noChangeShapeType="1"/>
              </p:cNvSpPr>
              <p:nvPr/>
            </p:nvSpPr>
            <p:spPr bwMode="auto">
              <a:xfrm flipH="1">
                <a:off x="2757" y="2432"/>
                <a:ext cx="41" cy="1"/>
              </a:xfrm>
              <a:prstGeom prst="line">
                <a:avLst/>
              </a:prstGeom>
              <a:noFill/>
              <a:ln w="255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3" name="AutoShape 203">
                <a:extLst>
                  <a:ext uri="{FF2B5EF4-FFF2-40B4-BE49-F238E27FC236}">
                    <a16:creationId xmlns:a16="http://schemas.microsoft.com/office/drawing/2014/main" id="{603F65DC-D759-6F37-B1EF-753DC011821A}"/>
                  </a:ext>
                </a:extLst>
              </p:cNvPr>
              <p:cNvSpPr>
                <a:spLocks noChangeArrowheads="1"/>
              </p:cNvSpPr>
              <p:nvPr/>
            </p:nvSpPr>
            <p:spPr bwMode="auto">
              <a:xfrm rot="10800000" flipH="1">
                <a:off x="2814" y="2422"/>
                <a:ext cx="12" cy="23"/>
              </a:xfrm>
              <a:prstGeom prst="flowChartDelay">
                <a:avLst/>
              </a:prstGeom>
              <a:solidFill>
                <a:srgbClr val="0066FF"/>
              </a:solid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4" name="Line 204">
                <a:extLst>
                  <a:ext uri="{FF2B5EF4-FFF2-40B4-BE49-F238E27FC236}">
                    <a16:creationId xmlns:a16="http://schemas.microsoft.com/office/drawing/2014/main" id="{F79BD385-5E9E-95D5-A44D-1A7C2F04C401}"/>
                  </a:ext>
                </a:extLst>
              </p:cNvPr>
              <p:cNvSpPr>
                <a:spLocks noChangeShapeType="1"/>
              </p:cNvSpPr>
              <p:nvPr/>
            </p:nvSpPr>
            <p:spPr bwMode="auto">
              <a:xfrm flipH="1">
                <a:off x="2720" y="2431"/>
                <a:ext cx="25" cy="1"/>
              </a:xfrm>
              <a:prstGeom prst="line">
                <a:avLst/>
              </a:prstGeom>
              <a:noFill/>
              <a:ln w="25560">
                <a:solidFill>
                  <a:srgbClr val="0066FF"/>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5" name="Rectangle 205">
                <a:extLst>
                  <a:ext uri="{FF2B5EF4-FFF2-40B4-BE49-F238E27FC236}">
                    <a16:creationId xmlns:a16="http://schemas.microsoft.com/office/drawing/2014/main" id="{B087C754-E7DC-3F83-263E-AD99D3406DFE}"/>
                  </a:ext>
                </a:extLst>
              </p:cNvPr>
              <p:cNvSpPr>
                <a:spLocks noChangeArrowheads="1"/>
              </p:cNvSpPr>
              <p:nvPr/>
            </p:nvSpPr>
            <p:spPr bwMode="auto">
              <a:xfrm rot="10800000" flipH="1">
                <a:off x="2738" y="2418"/>
                <a:ext cx="6" cy="29"/>
              </a:xfrm>
              <a:prstGeom prst="rect">
                <a:avLst/>
              </a:prstGeom>
              <a:solidFill>
                <a:srgbClr val="0066FF"/>
              </a:solid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6" name="Oval 206">
                <a:extLst>
                  <a:ext uri="{FF2B5EF4-FFF2-40B4-BE49-F238E27FC236}">
                    <a16:creationId xmlns:a16="http://schemas.microsoft.com/office/drawing/2014/main" id="{35E9719C-5519-A3F5-08A3-74D24B94FCBC}"/>
                  </a:ext>
                </a:extLst>
              </p:cNvPr>
              <p:cNvSpPr>
                <a:spLocks noChangeArrowheads="1"/>
              </p:cNvSpPr>
              <p:nvPr/>
            </p:nvSpPr>
            <p:spPr bwMode="auto">
              <a:xfrm rot="5400000" flipH="1">
                <a:off x="2824" y="2385"/>
                <a:ext cx="11" cy="9"/>
              </a:xfrm>
              <a:prstGeom prst="ellipse">
                <a:avLst/>
              </a:prstGeom>
              <a:noFill/>
              <a:ln w="936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84207" name="Line 207">
              <a:extLst>
                <a:ext uri="{FF2B5EF4-FFF2-40B4-BE49-F238E27FC236}">
                  <a16:creationId xmlns:a16="http://schemas.microsoft.com/office/drawing/2014/main" id="{78EA83FC-64F6-4BD2-8DAD-C0BDEAE6DB08}"/>
                </a:ext>
              </a:extLst>
            </p:cNvPr>
            <p:cNvSpPr>
              <a:spLocks noChangeShapeType="1"/>
            </p:cNvSpPr>
            <p:nvPr/>
          </p:nvSpPr>
          <p:spPr bwMode="auto">
            <a:xfrm>
              <a:off x="2726" y="3373"/>
              <a:ext cx="36"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08" name="Line 208">
              <a:extLst>
                <a:ext uri="{FF2B5EF4-FFF2-40B4-BE49-F238E27FC236}">
                  <a16:creationId xmlns:a16="http://schemas.microsoft.com/office/drawing/2014/main" id="{77073E80-45A2-5BD9-73EE-64FFDA2545C0}"/>
                </a:ext>
              </a:extLst>
            </p:cNvPr>
            <p:cNvSpPr>
              <a:spLocks noChangeShapeType="1"/>
            </p:cNvSpPr>
            <p:nvPr/>
          </p:nvSpPr>
          <p:spPr bwMode="auto">
            <a:xfrm>
              <a:off x="2726" y="3399"/>
              <a:ext cx="36" cy="1"/>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nvGrpSpPr>
            <p:cNvPr id="11387" name="Group 209">
              <a:extLst>
                <a:ext uri="{FF2B5EF4-FFF2-40B4-BE49-F238E27FC236}">
                  <a16:creationId xmlns:a16="http://schemas.microsoft.com/office/drawing/2014/main" id="{8F2C1B2F-7C1D-6902-2365-694588718900}"/>
                </a:ext>
              </a:extLst>
            </p:cNvPr>
            <p:cNvGrpSpPr>
              <a:grpSpLocks/>
            </p:cNvGrpSpPr>
            <p:nvPr/>
          </p:nvGrpSpPr>
          <p:grpSpPr bwMode="auto">
            <a:xfrm>
              <a:off x="2796" y="3425"/>
              <a:ext cx="25" cy="35"/>
              <a:chOff x="2796" y="3425"/>
              <a:chExt cx="25" cy="35"/>
            </a:xfrm>
          </p:grpSpPr>
          <p:sp>
            <p:nvSpPr>
              <p:cNvPr id="384210" name="Line 210">
                <a:extLst>
                  <a:ext uri="{FF2B5EF4-FFF2-40B4-BE49-F238E27FC236}">
                    <a16:creationId xmlns:a16="http://schemas.microsoft.com/office/drawing/2014/main" id="{3BA31581-FB08-6BB2-2310-1B69538F2EF7}"/>
                  </a:ext>
                </a:extLst>
              </p:cNvPr>
              <p:cNvSpPr>
                <a:spLocks noChangeShapeType="1"/>
              </p:cNvSpPr>
              <p:nvPr/>
            </p:nvSpPr>
            <p:spPr bwMode="auto">
              <a:xfrm flipV="1">
                <a:off x="2796" y="3424"/>
                <a:ext cx="1" cy="38"/>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11" name="Line 211">
                <a:extLst>
                  <a:ext uri="{FF2B5EF4-FFF2-40B4-BE49-F238E27FC236}">
                    <a16:creationId xmlns:a16="http://schemas.microsoft.com/office/drawing/2014/main" id="{3A6EE5BD-6006-A507-619C-1054DEC9EE9A}"/>
                  </a:ext>
                </a:extLst>
              </p:cNvPr>
              <p:cNvSpPr>
                <a:spLocks noChangeShapeType="1"/>
              </p:cNvSpPr>
              <p:nvPr/>
            </p:nvSpPr>
            <p:spPr bwMode="auto">
              <a:xfrm flipV="1">
                <a:off x="2822" y="3424"/>
                <a:ext cx="1" cy="38"/>
              </a:xfrm>
              <a:prstGeom prst="line">
                <a:avLst/>
              </a:prstGeom>
              <a:noFill/>
              <a:ln w="64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84212" name="Freeform 212">
              <a:extLst>
                <a:ext uri="{FF2B5EF4-FFF2-40B4-BE49-F238E27FC236}">
                  <a16:creationId xmlns:a16="http://schemas.microsoft.com/office/drawing/2014/main" id="{35F8564E-EFF2-96C5-72E7-0B633B6D7675}"/>
                </a:ext>
              </a:extLst>
            </p:cNvPr>
            <p:cNvSpPr>
              <a:spLocks/>
            </p:cNvSpPr>
            <p:nvPr/>
          </p:nvSpPr>
          <p:spPr bwMode="auto">
            <a:xfrm>
              <a:off x="3792" y="3208"/>
              <a:ext cx="215" cy="134"/>
            </a:xfrm>
            <a:custGeom>
              <a:avLst/>
              <a:gdLst/>
              <a:ahLst/>
              <a:cxnLst>
                <a:cxn ang="0">
                  <a:pos x="0" y="326"/>
                </a:cxn>
                <a:cxn ang="0">
                  <a:pos x="248" y="0"/>
                </a:cxn>
                <a:cxn ang="0">
                  <a:pos x="444" y="0"/>
                </a:cxn>
              </a:cxnLst>
              <a:rect l="0" t="0" r="r" b="b"/>
              <a:pathLst>
                <a:path w="444" h="326">
                  <a:moveTo>
                    <a:pt x="0" y="326"/>
                  </a:moveTo>
                  <a:lnTo>
                    <a:pt x="248" y="0"/>
                  </a:lnTo>
                  <a:lnTo>
                    <a:pt x="444"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13" name="Freeform 213">
              <a:extLst>
                <a:ext uri="{FF2B5EF4-FFF2-40B4-BE49-F238E27FC236}">
                  <a16:creationId xmlns:a16="http://schemas.microsoft.com/office/drawing/2014/main" id="{1DB99844-B1AA-550A-AB37-5432D6D5EC70}"/>
                </a:ext>
              </a:extLst>
            </p:cNvPr>
            <p:cNvSpPr>
              <a:spLocks/>
            </p:cNvSpPr>
            <p:nvPr/>
          </p:nvSpPr>
          <p:spPr bwMode="auto">
            <a:xfrm flipV="1">
              <a:off x="2156" y="3453"/>
              <a:ext cx="576" cy="145"/>
            </a:xfrm>
            <a:custGeom>
              <a:avLst/>
              <a:gdLst/>
              <a:ahLst/>
              <a:cxnLst>
                <a:cxn ang="0">
                  <a:pos x="596" y="354"/>
                </a:cxn>
                <a:cxn ang="0">
                  <a:pos x="328" y="0"/>
                </a:cxn>
                <a:cxn ang="0">
                  <a:pos x="0" y="0"/>
                </a:cxn>
              </a:cxnLst>
              <a:rect l="0" t="0" r="r" b="b"/>
              <a:pathLst>
                <a:path w="596" h="354">
                  <a:moveTo>
                    <a:pt x="596" y="354"/>
                  </a:moveTo>
                  <a:lnTo>
                    <a:pt x="328" y="0"/>
                  </a:lnTo>
                  <a:lnTo>
                    <a:pt x="0"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14" name="Freeform 214">
              <a:extLst>
                <a:ext uri="{FF2B5EF4-FFF2-40B4-BE49-F238E27FC236}">
                  <a16:creationId xmlns:a16="http://schemas.microsoft.com/office/drawing/2014/main" id="{4F1B52F1-2ADF-1197-679A-3F8C9C2A38FE}"/>
                </a:ext>
              </a:extLst>
            </p:cNvPr>
            <p:cNvSpPr>
              <a:spLocks/>
            </p:cNvSpPr>
            <p:nvPr/>
          </p:nvSpPr>
          <p:spPr bwMode="auto">
            <a:xfrm flipH="1">
              <a:off x="2570" y="2632"/>
              <a:ext cx="194" cy="113"/>
            </a:xfrm>
            <a:custGeom>
              <a:avLst/>
              <a:gdLst/>
              <a:ahLst/>
              <a:cxnLst>
                <a:cxn ang="0">
                  <a:pos x="0" y="275"/>
                </a:cxn>
                <a:cxn ang="0">
                  <a:pos x="226" y="0"/>
                </a:cxn>
                <a:cxn ang="0">
                  <a:pos x="401" y="0"/>
                </a:cxn>
              </a:cxnLst>
              <a:rect l="0" t="0" r="r" b="b"/>
              <a:pathLst>
                <a:path w="401" h="275">
                  <a:moveTo>
                    <a:pt x="0" y="275"/>
                  </a:moveTo>
                  <a:lnTo>
                    <a:pt x="226" y="0"/>
                  </a:lnTo>
                  <a:lnTo>
                    <a:pt x="401"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11391" name="Text Box 215">
              <a:extLst>
                <a:ext uri="{FF2B5EF4-FFF2-40B4-BE49-F238E27FC236}">
                  <a16:creationId xmlns:a16="http://schemas.microsoft.com/office/drawing/2014/main" id="{9EA2B2E2-DED4-E791-B8FF-FEE1A018DBF0}"/>
                </a:ext>
              </a:extLst>
            </p:cNvPr>
            <p:cNvSpPr txBox="1">
              <a:spLocks noChangeArrowheads="1"/>
            </p:cNvSpPr>
            <p:nvPr/>
          </p:nvSpPr>
          <p:spPr bwMode="auto">
            <a:xfrm>
              <a:off x="817" y="2544"/>
              <a:ext cx="17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90mm Ø WITH  INSIDE  THREADING</a:t>
              </a:r>
            </a:p>
          </p:txBody>
        </p:sp>
        <p:sp>
          <p:nvSpPr>
            <p:cNvPr id="11392" name="Text Box 216">
              <a:extLst>
                <a:ext uri="{FF2B5EF4-FFF2-40B4-BE49-F238E27FC236}">
                  <a16:creationId xmlns:a16="http://schemas.microsoft.com/office/drawing/2014/main" id="{1900BC12-6A82-113D-2230-27893E965845}"/>
                </a:ext>
              </a:extLst>
            </p:cNvPr>
            <p:cNvSpPr txBox="1">
              <a:spLocks noChangeArrowheads="1"/>
            </p:cNvSpPr>
            <p:nvPr/>
          </p:nvSpPr>
          <p:spPr bwMode="auto">
            <a:xfrm>
              <a:off x="3989" y="3112"/>
              <a:ext cx="9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12mm TH. PLATE</a:t>
              </a:r>
            </a:p>
          </p:txBody>
        </p:sp>
        <p:sp>
          <p:nvSpPr>
            <p:cNvPr id="11393" name="Text Box 217">
              <a:extLst>
                <a:ext uri="{FF2B5EF4-FFF2-40B4-BE49-F238E27FC236}">
                  <a16:creationId xmlns:a16="http://schemas.microsoft.com/office/drawing/2014/main" id="{F2FC2818-C8E6-D4AF-5B9E-B62D45441FC3}"/>
                </a:ext>
              </a:extLst>
            </p:cNvPr>
            <p:cNvSpPr txBox="1">
              <a:spLocks noChangeArrowheads="1"/>
            </p:cNvSpPr>
            <p:nvPr/>
          </p:nvSpPr>
          <p:spPr bwMode="auto">
            <a:xfrm>
              <a:off x="1807" y="3513"/>
              <a:ext cx="3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STUB</a:t>
              </a:r>
            </a:p>
          </p:txBody>
        </p:sp>
        <p:sp>
          <p:nvSpPr>
            <p:cNvPr id="384218" name="Freeform 218">
              <a:extLst>
                <a:ext uri="{FF2B5EF4-FFF2-40B4-BE49-F238E27FC236}">
                  <a16:creationId xmlns:a16="http://schemas.microsoft.com/office/drawing/2014/main" id="{DDA6852B-2474-F32B-6F59-9789899AE63C}"/>
                </a:ext>
              </a:extLst>
            </p:cNvPr>
            <p:cNvSpPr>
              <a:spLocks/>
            </p:cNvSpPr>
            <p:nvPr/>
          </p:nvSpPr>
          <p:spPr bwMode="auto">
            <a:xfrm>
              <a:off x="3120" y="2860"/>
              <a:ext cx="215" cy="134"/>
            </a:xfrm>
            <a:custGeom>
              <a:avLst/>
              <a:gdLst/>
              <a:ahLst/>
              <a:cxnLst>
                <a:cxn ang="0">
                  <a:pos x="0" y="326"/>
                </a:cxn>
                <a:cxn ang="0">
                  <a:pos x="248" y="0"/>
                </a:cxn>
                <a:cxn ang="0">
                  <a:pos x="444" y="0"/>
                </a:cxn>
              </a:cxnLst>
              <a:rect l="0" t="0" r="r" b="b"/>
              <a:pathLst>
                <a:path w="444" h="326">
                  <a:moveTo>
                    <a:pt x="0" y="326"/>
                  </a:moveTo>
                  <a:lnTo>
                    <a:pt x="248" y="0"/>
                  </a:lnTo>
                  <a:lnTo>
                    <a:pt x="444"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11395" name="Text Box 219">
              <a:extLst>
                <a:ext uri="{FF2B5EF4-FFF2-40B4-BE49-F238E27FC236}">
                  <a16:creationId xmlns:a16="http://schemas.microsoft.com/office/drawing/2014/main" id="{AA951B36-B0E6-C821-E00C-3C068790DABA}"/>
                </a:ext>
              </a:extLst>
            </p:cNvPr>
            <p:cNvSpPr txBox="1">
              <a:spLocks noChangeArrowheads="1"/>
            </p:cNvSpPr>
            <p:nvPr/>
          </p:nvSpPr>
          <p:spPr bwMode="auto">
            <a:xfrm>
              <a:off x="3318" y="2764"/>
              <a:ext cx="9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FOUNDATION  PIT</a:t>
              </a:r>
            </a:p>
          </p:txBody>
        </p:sp>
        <p:sp>
          <p:nvSpPr>
            <p:cNvPr id="11396" name="Text Box 220">
              <a:extLst>
                <a:ext uri="{FF2B5EF4-FFF2-40B4-BE49-F238E27FC236}">
                  <a16:creationId xmlns:a16="http://schemas.microsoft.com/office/drawing/2014/main" id="{54FDE5E3-452A-6BB6-99B1-AEE5FDDECCB4}"/>
                </a:ext>
              </a:extLst>
            </p:cNvPr>
            <p:cNvSpPr txBox="1">
              <a:spLocks noChangeArrowheads="1"/>
            </p:cNvSpPr>
            <p:nvPr/>
          </p:nvSpPr>
          <p:spPr bwMode="auto">
            <a:xfrm>
              <a:off x="1887" y="1985"/>
              <a:ext cx="17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A84400"/>
                </a:buClr>
                <a:buSzPct val="100000"/>
                <a:buFont typeface="Arial" panose="020B0604020202020204" pitchFamily="34" charset="0"/>
                <a:buNone/>
              </a:pPr>
              <a:r>
                <a:rPr lang="en-GB" altLang="en-US" sz="1600" b="1">
                  <a:solidFill>
                    <a:srgbClr val="A84400"/>
                  </a:solidFill>
                </a:rPr>
                <a:t>ELEVATION</a:t>
              </a:r>
            </a:p>
          </p:txBody>
        </p:sp>
        <p:sp>
          <p:nvSpPr>
            <p:cNvPr id="11397" name="Text Box 221">
              <a:extLst>
                <a:ext uri="{FF2B5EF4-FFF2-40B4-BE49-F238E27FC236}">
                  <a16:creationId xmlns:a16="http://schemas.microsoft.com/office/drawing/2014/main" id="{6E315392-1383-F5E5-36FF-FC210C94F520}"/>
                </a:ext>
              </a:extLst>
            </p:cNvPr>
            <p:cNvSpPr txBox="1">
              <a:spLocks noChangeArrowheads="1"/>
            </p:cNvSpPr>
            <p:nvPr/>
          </p:nvSpPr>
          <p:spPr bwMode="auto">
            <a:xfrm>
              <a:off x="1881" y="3860"/>
              <a:ext cx="17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A84400"/>
                </a:buClr>
                <a:buSzPct val="100000"/>
                <a:buFont typeface="Arial" panose="020B0604020202020204" pitchFamily="34" charset="0"/>
                <a:buNone/>
              </a:pPr>
              <a:r>
                <a:rPr lang="en-GB" altLang="en-US" sz="1600" b="1">
                  <a:solidFill>
                    <a:srgbClr val="A84400"/>
                  </a:solidFill>
                </a:rPr>
                <a:t>PLAN</a:t>
              </a:r>
            </a:p>
          </p:txBody>
        </p:sp>
        <p:sp>
          <p:nvSpPr>
            <p:cNvPr id="384222" name="Rectangle 222">
              <a:extLst>
                <a:ext uri="{FF2B5EF4-FFF2-40B4-BE49-F238E27FC236}">
                  <a16:creationId xmlns:a16="http://schemas.microsoft.com/office/drawing/2014/main" id="{3F6D152F-802E-3C1D-EEF4-D0E558B79523}"/>
                </a:ext>
              </a:extLst>
            </p:cNvPr>
            <p:cNvSpPr>
              <a:spLocks noChangeArrowheads="1"/>
            </p:cNvSpPr>
            <p:nvPr/>
          </p:nvSpPr>
          <p:spPr bwMode="auto">
            <a:xfrm rot="360000">
              <a:off x="2628" y="1849"/>
              <a:ext cx="184" cy="12"/>
            </a:xfrm>
            <a:prstGeom prst="rect">
              <a:avLst/>
            </a:prstGeom>
            <a:solidFill>
              <a:srgbClr val="FFFFFF"/>
            </a:solid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23" name="Rectangle 223">
              <a:extLst>
                <a:ext uri="{FF2B5EF4-FFF2-40B4-BE49-F238E27FC236}">
                  <a16:creationId xmlns:a16="http://schemas.microsoft.com/office/drawing/2014/main" id="{7AAD5DDC-BD9C-43B1-4D57-959A207C8215}"/>
                </a:ext>
              </a:extLst>
            </p:cNvPr>
            <p:cNvSpPr>
              <a:spLocks noChangeArrowheads="1"/>
            </p:cNvSpPr>
            <p:nvPr/>
          </p:nvSpPr>
          <p:spPr bwMode="auto">
            <a:xfrm rot="16860000">
              <a:off x="2569" y="1903"/>
              <a:ext cx="115" cy="12"/>
            </a:xfrm>
            <a:prstGeom prst="rect">
              <a:avLst/>
            </a:prstGeom>
            <a:solidFill>
              <a:srgbClr val="FFFFFF"/>
            </a:solid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24" name="Rectangle 224">
              <a:extLst>
                <a:ext uri="{FF2B5EF4-FFF2-40B4-BE49-F238E27FC236}">
                  <a16:creationId xmlns:a16="http://schemas.microsoft.com/office/drawing/2014/main" id="{F577D736-7A24-4A8B-6BDE-16EF3BF8534F}"/>
                </a:ext>
              </a:extLst>
            </p:cNvPr>
            <p:cNvSpPr>
              <a:spLocks noChangeArrowheads="1"/>
            </p:cNvSpPr>
            <p:nvPr/>
          </p:nvSpPr>
          <p:spPr bwMode="auto">
            <a:xfrm rot="4740000" flipH="1">
              <a:off x="2765" y="1910"/>
              <a:ext cx="98" cy="12"/>
            </a:xfrm>
            <a:prstGeom prst="rect">
              <a:avLst/>
            </a:prstGeom>
            <a:solidFill>
              <a:srgbClr val="FFFFFF"/>
            </a:solidFill>
            <a:ln w="6480">
              <a:solidFill>
                <a:srgbClr val="0066FF"/>
              </a:solid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25" name="Freeform 225">
              <a:extLst>
                <a:ext uri="{FF2B5EF4-FFF2-40B4-BE49-F238E27FC236}">
                  <a16:creationId xmlns:a16="http://schemas.microsoft.com/office/drawing/2014/main" id="{498B8E3A-81B9-AF52-F50F-306F12342DC9}"/>
                </a:ext>
              </a:extLst>
            </p:cNvPr>
            <p:cNvSpPr>
              <a:spLocks/>
            </p:cNvSpPr>
            <p:nvPr/>
          </p:nvSpPr>
          <p:spPr bwMode="auto">
            <a:xfrm>
              <a:off x="2160" y="1680"/>
              <a:ext cx="472" cy="164"/>
            </a:xfrm>
            <a:custGeom>
              <a:avLst/>
              <a:gdLst/>
              <a:ahLst/>
              <a:cxnLst>
                <a:cxn ang="0">
                  <a:pos x="596" y="354"/>
                </a:cxn>
                <a:cxn ang="0">
                  <a:pos x="328" y="0"/>
                </a:cxn>
                <a:cxn ang="0">
                  <a:pos x="0" y="0"/>
                </a:cxn>
              </a:cxnLst>
              <a:rect l="0" t="0" r="r" b="b"/>
              <a:pathLst>
                <a:path w="596" h="354">
                  <a:moveTo>
                    <a:pt x="596" y="354"/>
                  </a:moveTo>
                  <a:lnTo>
                    <a:pt x="328" y="0"/>
                  </a:lnTo>
                  <a:lnTo>
                    <a:pt x="0" y="0"/>
                  </a:lnTo>
                </a:path>
              </a:pathLst>
            </a:custGeom>
            <a:noFill/>
            <a:ln w="9360">
              <a:solidFill>
                <a:srgbClr val="000000"/>
              </a:solidFill>
              <a:round/>
              <a:headEnd type="triangle" w="med" len="me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11402" name="Text Box 226">
              <a:extLst>
                <a:ext uri="{FF2B5EF4-FFF2-40B4-BE49-F238E27FC236}">
                  <a16:creationId xmlns:a16="http://schemas.microsoft.com/office/drawing/2014/main" id="{00BD569D-0761-124C-C7B3-CE644C80DC0A}"/>
                </a:ext>
              </a:extLst>
            </p:cNvPr>
            <p:cNvSpPr txBox="1">
              <a:spLocks noChangeArrowheads="1"/>
            </p:cNvSpPr>
            <p:nvPr/>
          </p:nvSpPr>
          <p:spPr bwMode="auto">
            <a:xfrm>
              <a:off x="670" y="1600"/>
              <a:ext cx="15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en-US" sz="1200" b="1">
                  <a:solidFill>
                    <a:srgbClr val="000000"/>
                  </a:solidFill>
                </a:rPr>
                <a:t>SUPPORTING ARRANGEMENT</a:t>
              </a:r>
            </a:p>
          </p:txBody>
        </p:sp>
        <p:grpSp>
          <p:nvGrpSpPr>
            <p:cNvPr id="11403" name="Group 227">
              <a:extLst>
                <a:ext uri="{FF2B5EF4-FFF2-40B4-BE49-F238E27FC236}">
                  <a16:creationId xmlns:a16="http://schemas.microsoft.com/office/drawing/2014/main" id="{5AD20310-90F3-D45D-FD93-48A8F6A45334}"/>
                </a:ext>
              </a:extLst>
            </p:cNvPr>
            <p:cNvGrpSpPr>
              <a:grpSpLocks/>
            </p:cNvGrpSpPr>
            <p:nvPr/>
          </p:nvGrpSpPr>
          <p:grpSpPr bwMode="auto">
            <a:xfrm>
              <a:off x="3260" y="1091"/>
              <a:ext cx="130" cy="48"/>
              <a:chOff x="3260" y="1091"/>
              <a:chExt cx="130" cy="48"/>
            </a:xfrm>
          </p:grpSpPr>
          <p:sp>
            <p:nvSpPr>
              <p:cNvPr id="384228" name="Line 228">
                <a:extLst>
                  <a:ext uri="{FF2B5EF4-FFF2-40B4-BE49-F238E27FC236}">
                    <a16:creationId xmlns:a16="http://schemas.microsoft.com/office/drawing/2014/main" id="{97E79BED-2AD4-9D4D-9D31-14C5AD1D8B93}"/>
                  </a:ext>
                </a:extLst>
              </p:cNvPr>
              <p:cNvSpPr>
                <a:spLocks noChangeShapeType="1"/>
              </p:cNvSpPr>
              <p:nvPr/>
            </p:nvSpPr>
            <p:spPr bwMode="auto">
              <a:xfrm flipH="1">
                <a:off x="3260" y="1093"/>
                <a:ext cx="41"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29" name="Line 229">
                <a:extLst>
                  <a:ext uri="{FF2B5EF4-FFF2-40B4-BE49-F238E27FC236}">
                    <a16:creationId xmlns:a16="http://schemas.microsoft.com/office/drawing/2014/main" id="{083D47CB-043B-0CC0-FA08-F88A65CF1204}"/>
                  </a:ext>
                </a:extLst>
              </p:cNvPr>
              <p:cNvSpPr>
                <a:spLocks noChangeShapeType="1"/>
              </p:cNvSpPr>
              <p:nvPr/>
            </p:nvSpPr>
            <p:spPr bwMode="auto">
              <a:xfrm flipH="1">
                <a:off x="3282" y="1091"/>
                <a:ext cx="41"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30" name="Line 230">
                <a:extLst>
                  <a:ext uri="{FF2B5EF4-FFF2-40B4-BE49-F238E27FC236}">
                    <a16:creationId xmlns:a16="http://schemas.microsoft.com/office/drawing/2014/main" id="{77C86CF3-452E-BEFA-F84E-28683210379D}"/>
                  </a:ext>
                </a:extLst>
              </p:cNvPr>
              <p:cNvSpPr>
                <a:spLocks noChangeShapeType="1"/>
              </p:cNvSpPr>
              <p:nvPr/>
            </p:nvSpPr>
            <p:spPr bwMode="auto">
              <a:xfrm flipH="1">
                <a:off x="3305" y="1092"/>
                <a:ext cx="41"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31" name="Line 231">
                <a:extLst>
                  <a:ext uri="{FF2B5EF4-FFF2-40B4-BE49-F238E27FC236}">
                    <a16:creationId xmlns:a16="http://schemas.microsoft.com/office/drawing/2014/main" id="{1A546731-54AB-606E-5B26-B200A49F6F3A}"/>
                  </a:ext>
                </a:extLst>
              </p:cNvPr>
              <p:cNvSpPr>
                <a:spLocks noChangeShapeType="1"/>
              </p:cNvSpPr>
              <p:nvPr/>
            </p:nvSpPr>
            <p:spPr bwMode="auto">
              <a:xfrm>
                <a:off x="3351" y="1094"/>
                <a:ext cx="39" cy="45"/>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32" name="Line 232">
                <a:extLst>
                  <a:ext uri="{FF2B5EF4-FFF2-40B4-BE49-F238E27FC236}">
                    <a16:creationId xmlns:a16="http://schemas.microsoft.com/office/drawing/2014/main" id="{5F14C58A-0888-07C0-5379-FD795F331DD7}"/>
                  </a:ext>
                </a:extLst>
              </p:cNvPr>
              <p:cNvSpPr>
                <a:spLocks noChangeShapeType="1"/>
              </p:cNvSpPr>
              <p:nvPr/>
            </p:nvSpPr>
            <p:spPr bwMode="auto">
              <a:xfrm>
                <a:off x="3334" y="1099"/>
                <a:ext cx="34" cy="38"/>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33" name="Line 233">
                <a:extLst>
                  <a:ext uri="{FF2B5EF4-FFF2-40B4-BE49-F238E27FC236}">
                    <a16:creationId xmlns:a16="http://schemas.microsoft.com/office/drawing/2014/main" id="{FB25B83B-1715-63DD-47D1-0B1F0B332874}"/>
                  </a:ext>
                </a:extLst>
              </p:cNvPr>
              <p:cNvSpPr>
                <a:spLocks noChangeShapeType="1"/>
              </p:cNvSpPr>
              <p:nvPr/>
            </p:nvSpPr>
            <p:spPr bwMode="auto">
              <a:xfrm>
                <a:off x="3324" y="1114"/>
                <a:ext cx="21" cy="24"/>
              </a:xfrm>
              <a:prstGeom prst="line">
                <a:avLst/>
              </a:prstGeom>
              <a:noFill/>
              <a:ln w="936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384234" name="Line 234">
              <a:extLst>
                <a:ext uri="{FF2B5EF4-FFF2-40B4-BE49-F238E27FC236}">
                  <a16:creationId xmlns:a16="http://schemas.microsoft.com/office/drawing/2014/main" id="{7E4111C1-70C3-E6E8-01F8-3077D2EF5768}"/>
                </a:ext>
              </a:extLst>
            </p:cNvPr>
            <p:cNvSpPr>
              <a:spLocks noChangeShapeType="1"/>
            </p:cNvSpPr>
            <p:nvPr/>
          </p:nvSpPr>
          <p:spPr bwMode="auto">
            <a:xfrm flipH="1">
              <a:off x="2801" y="2990"/>
              <a:ext cx="401" cy="1"/>
            </a:xfrm>
            <a:prstGeom prst="line">
              <a:avLst/>
            </a:prstGeom>
            <a:noFill/>
            <a:ln w="19080">
              <a:solidFill>
                <a:srgbClr val="000000"/>
              </a:solidFill>
              <a:miter lim="800000"/>
              <a:headEnd/>
              <a:tailEnd/>
            </a:ln>
            <a:effectLst/>
          </p:spPr>
          <p:txBody>
            <a:bodyP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grpSp>
        <p:nvGrpSpPr>
          <p:cNvPr id="11268" name="Group 297">
            <a:extLst>
              <a:ext uri="{FF2B5EF4-FFF2-40B4-BE49-F238E27FC236}">
                <a16:creationId xmlns:a16="http://schemas.microsoft.com/office/drawing/2014/main" id="{5E1B5149-D7B5-220D-207F-A460F014E6A2}"/>
              </a:ext>
            </a:extLst>
          </p:cNvPr>
          <p:cNvGrpSpPr>
            <a:grpSpLocks/>
          </p:cNvGrpSpPr>
          <p:nvPr/>
        </p:nvGrpSpPr>
        <p:grpSpPr bwMode="auto">
          <a:xfrm>
            <a:off x="7820025" y="104775"/>
            <a:ext cx="1219200" cy="762000"/>
            <a:chOff x="4416" y="288"/>
            <a:chExt cx="1056" cy="480"/>
          </a:xfrm>
        </p:grpSpPr>
        <p:sp>
          <p:nvSpPr>
            <p:cNvPr id="384298" name="Rectangle 298">
              <a:extLst>
                <a:ext uri="{FF2B5EF4-FFF2-40B4-BE49-F238E27FC236}">
                  <a16:creationId xmlns:a16="http://schemas.microsoft.com/office/drawing/2014/main" id="{F61405AD-B7F9-470E-8128-99231C840840}"/>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299" name="Rectangle 299">
              <a:extLst>
                <a:ext uri="{FF2B5EF4-FFF2-40B4-BE49-F238E27FC236}">
                  <a16:creationId xmlns:a16="http://schemas.microsoft.com/office/drawing/2014/main" id="{0B88530A-B392-0EF1-F418-250683F664A2}"/>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0" name="Rectangle 300">
              <a:extLst>
                <a:ext uri="{FF2B5EF4-FFF2-40B4-BE49-F238E27FC236}">
                  <a16:creationId xmlns:a16="http://schemas.microsoft.com/office/drawing/2014/main" id="{30D8B217-6581-2B05-2957-8FB8F82D250A}"/>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1" name="Rectangle 301">
              <a:extLst>
                <a:ext uri="{FF2B5EF4-FFF2-40B4-BE49-F238E27FC236}">
                  <a16:creationId xmlns:a16="http://schemas.microsoft.com/office/drawing/2014/main" id="{1A5F266F-21F9-85C0-88FF-342B03CD9DB6}"/>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2" name="Rectangle 302">
              <a:extLst>
                <a:ext uri="{FF2B5EF4-FFF2-40B4-BE49-F238E27FC236}">
                  <a16:creationId xmlns:a16="http://schemas.microsoft.com/office/drawing/2014/main" id="{FC9900B9-EEF0-80C7-D0F4-FCBBE7755571}"/>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3" name="Rectangle 303">
              <a:extLst>
                <a:ext uri="{FF2B5EF4-FFF2-40B4-BE49-F238E27FC236}">
                  <a16:creationId xmlns:a16="http://schemas.microsoft.com/office/drawing/2014/main" id="{BE34C40A-69C2-9A0B-B949-F2722CD31266}"/>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4" name="Rectangle 304">
              <a:extLst>
                <a:ext uri="{FF2B5EF4-FFF2-40B4-BE49-F238E27FC236}">
                  <a16:creationId xmlns:a16="http://schemas.microsoft.com/office/drawing/2014/main" id="{51529AB3-ED14-F013-5C9C-0914F1849792}"/>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5" name="Rectangle 305">
              <a:extLst>
                <a:ext uri="{FF2B5EF4-FFF2-40B4-BE49-F238E27FC236}">
                  <a16:creationId xmlns:a16="http://schemas.microsoft.com/office/drawing/2014/main" id="{38E46E97-B91A-ECD7-9749-3E23FA7FC7C3}"/>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6" name="Rectangle 306">
              <a:extLst>
                <a:ext uri="{FF2B5EF4-FFF2-40B4-BE49-F238E27FC236}">
                  <a16:creationId xmlns:a16="http://schemas.microsoft.com/office/drawing/2014/main" id="{A7F3AC42-149B-26BD-9A14-7A4D25455B1E}"/>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7" name="Rectangle 307">
              <a:extLst>
                <a:ext uri="{FF2B5EF4-FFF2-40B4-BE49-F238E27FC236}">
                  <a16:creationId xmlns:a16="http://schemas.microsoft.com/office/drawing/2014/main" id="{8102275E-900B-330D-1988-D78F140A9C5D}"/>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8" name="Rectangle 308">
              <a:extLst>
                <a:ext uri="{FF2B5EF4-FFF2-40B4-BE49-F238E27FC236}">
                  <a16:creationId xmlns:a16="http://schemas.microsoft.com/office/drawing/2014/main" id="{B61B5573-6F32-9CDD-66A6-416BD0B7CDC2}"/>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09" name="Rectangle 309">
              <a:extLst>
                <a:ext uri="{FF2B5EF4-FFF2-40B4-BE49-F238E27FC236}">
                  <a16:creationId xmlns:a16="http://schemas.microsoft.com/office/drawing/2014/main" id="{A80AB820-CC9E-5209-8DB0-DAF77A477B4F}"/>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0" name="Rectangle 310">
              <a:extLst>
                <a:ext uri="{FF2B5EF4-FFF2-40B4-BE49-F238E27FC236}">
                  <a16:creationId xmlns:a16="http://schemas.microsoft.com/office/drawing/2014/main" id="{4F5DE280-6E0F-C288-97F1-671086547660}"/>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1" name="Rectangle 311">
              <a:extLst>
                <a:ext uri="{FF2B5EF4-FFF2-40B4-BE49-F238E27FC236}">
                  <a16:creationId xmlns:a16="http://schemas.microsoft.com/office/drawing/2014/main" id="{8ACBF0F5-2AE1-37E0-7A91-C52047B87265}"/>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2" name="Rectangle 312">
              <a:extLst>
                <a:ext uri="{FF2B5EF4-FFF2-40B4-BE49-F238E27FC236}">
                  <a16:creationId xmlns:a16="http://schemas.microsoft.com/office/drawing/2014/main" id="{33D85CC1-5904-B79F-0B5B-47537E839F84}"/>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3" name="Rectangle 313">
              <a:extLst>
                <a:ext uri="{FF2B5EF4-FFF2-40B4-BE49-F238E27FC236}">
                  <a16:creationId xmlns:a16="http://schemas.microsoft.com/office/drawing/2014/main" id="{01D57C92-5AF9-4436-F594-45E6A395E084}"/>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4" name="Rectangle 314">
              <a:extLst>
                <a:ext uri="{FF2B5EF4-FFF2-40B4-BE49-F238E27FC236}">
                  <a16:creationId xmlns:a16="http://schemas.microsoft.com/office/drawing/2014/main" id="{22A1ED71-8F77-2881-1BB6-98C6F4F39F7F}"/>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5" name="Rectangle 315">
              <a:extLst>
                <a:ext uri="{FF2B5EF4-FFF2-40B4-BE49-F238E27FC236}">
                  <a16:creationId xmlns:a16="http://schemas.microsoft.com/office/drawing/2014/main" id="{FAA278F5-61D0-E06C-B3C6-36061513E9B7}"/>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6" name="Rectangle 316">
              <a:extLst>
                <a:ext uri="{FF2B5EF4-FFF2-40B4-BE49-F238E27FC236}">
                  <a16:creationId xmlns:a16="http://schemas.microsoft.com/office/drawing/2014/main" id="{FB630D68-BD6F-FFCD-3866-FFF37AC88B78}"/>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7" name="Rectangle 317">
              <a:extLst>
                <a:ext uri="{FF2B5EF4-FFF2-40B4-BE49-F238E27FC236}">
                  <a16:creationId xmlns:a16="http://schemas.microsoft.com/office/drawing/2014/main" id="{204AC40E-C8E0-C7F4-2ADB-840982237242}"/>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8" name="Rectangle 318">
              <a:extLst>
                <a:ext uri="{FF2B5EF4-FFF2-40B4-BE49-F238E27FC236}">
                  <a16:creationId xmlns:a16="http://schemas.microsoft.com/office/drawing/2014/main" id="{C89CE661-5D45-A156-A87C-23B534CF981E}"/>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19" name="Rectangle 319">
              <a:extLst>
                <a:ext uri="{FF2B5EF4-FFF2-40B4-BE49-F238E27FC236}">
                  <a16:creationId xmlns:a16="http://schemas.microsoft.com/office/drawing/2014/main" id="{75BBB8E8-AFF5-17B9-A579-DA78F2B9D7CF}"/>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20" name="Rectangle 320">
              <a:extLst>
                <a:ext uri="{FF2B5EF4-FFF2-40B4-BE49-F238E27FC236}">
                  <a16:creationId xmlns:a16="http://schemas.microsoft.com/office/drawing/2014/main" id="{DD16E060-2BC0-4FE5-BD00-B2CD47C3045E}"/>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21" name="Rectangle 321">
              <a:extLst>
                <a:ext uri="{FF2B5EF4-FFF2-40B4-BE49-F238E27FC236}">
                  <a16:creationId xmlns:a16="http://schemas.microsoft.com/office/drawing/2014/main" id="{1459DC99-DE66-C18F-B0A6-4162128F323B}"/>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22" name="Rectangle 322">
              <a:extLst>
                <a:ext uri="{FF2B5EF4-FFF2-40B4-BE49-F238E27FC236}">
                  <a16:creationId xmlns:a16="http://schemas.microsoft.com/office/drawing/2014/main" id="{EB9FDCC5-39BE-2308-1ACC-F721A7B48536}"/>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23" name="Rectangle 323">
              <a:extLst>
                <a:ext uri="{FF2B5EF4-FFF2-40B4-BE49-F238E27FC236}">
                  <a16:creationId xmlns:a16="http://schemas.microsoft.com/office/drawing/2014/main" id="{15F0183A-90A8-7492-F775-95A8E8CF0447}"/>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24" name="Rectangle 324">
              <a:extLst>
                <a:ext uri="{FF2B5EF4-FFF2-40B4-BE49-F238E27FC236}">
                  <a16:creationId xmlns:a16="http://schemas.microsoft.com/office/drawing/2014/main" id="{F2845D0E-56DD-AA49-107A-AC2ED8D0D8A7}"/>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sp>
          <p:nvSpPr>
            <p:cNvPr id="384325" name="Rectangle 325">
              <a:extLst>
                <a:ext uri="{FF2B5EF4-FFF2-40B4-BE49-F238E27FC236}">
                  <a16:creationId xmlns:a16="http://schemas.microsoft.com/office/drawing/2014/main" id="{06DEF302-3653-1784-E0A2-34E30BC1DFA1}"/>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dirty="0">
                <a:effectLst>
                  <a:outerShdw blurRad="38100" dist="38100" dir="2700000" algn="tl">
                    <a:srgbClr val="000000">
                      <a:alpha val="43137"/>
                    </a:srgbClr>
                  </a:outerShdw>
                </a:effectLst>
                <a:latin typeface="Garamond" pitchFamily="18" charset="0"/>
                <a:cs typeface="+mn-cs"/>
              </a:endParaRPr>
            </a:p>
          </p:txBody>
        </p:sp>
      </p:grpSp>
      <p:sp>
        <p:nvSpPr>
          <p:cNvPr id="11269" name="Rectangle 326">
            <a:extLst>
              <a:ext uri="{FF2B5EF4-FFF2-40B4-BE49-F238E27FC236}">
                <a16:creationId xmlns:a16="http://schemas.microsoft.com/office/drawing/2014/main" id="{BE0D88E4-321E-2966-4747-373FE3EFC768}"/>
              </a:ext>
            </a:extLst>
          </p:cNvPr>
          <p:cNvSpPr>
            <a:spLocks noChangeArrowheads="1"/>
          </p:cNvSpPr>
          <p:nvPr/>
        </p:nvSpPr>
        <p:spPr bwMode="auto">
          <a:xfrm>
            <a:off x="234950" y="842963"/>
            <a:ext cx="7586663" cy="26987"/>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1270" name="Picture 327" descr="cpdcl-homepage">
            <a:extLst>
              <a:ext uri="{FF2B5EF4-FFF2-40B4-BE49-F238E27FC236}">
                <a16:creationId xmlns:a16="http://schemas.microsoft.com/office/drawing/2014/main" id="{8FFDA333-D604-AF57-2693-C432D51AB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22238" y="104775"/>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a:extLst>
              <a:ext uri="{FF2B5EF4-FFF2-40B4-BE49-F238E27FC236}">
                <a16:creationId xmlns:a16="http://schemas.microsoft.com/office/drawing/2014/main" id="{1767BE8B-CD14-495E-7ECC-ED50108DF1DD}"/>
              </a:ext>
            </a:extLst>
          </p:cNvPr>
          <p:cNvSpPr txBox="1">
            <a:spLocks noChangeArrowheads="1"/>
          </p:cNvSpPr>
          <p:nvPr/>
        </p:nvSpPr>
        <p:spPr bwMode="auto">
          <a:xfrm>
            <a:off x="762000" y="228600"/>
            <a:ext cx="7543800" cy="5842000"/>
          </a:xfrm>
          <a:prstGeom prst="rect">
            <a:avLst/>
          </a:prstGeom>
          <a:noFill/>
          <a:ln w="9525">
            <a:noFill/>
            <a:round/>
            <a:headEnd/>
            <a:tailEnd/>
          </a:ln>
          <a:effectLst/>
        </p:spPr>
        <p:txBody>
          <a:bodyPr lIns="90000" tIns="46800" rIns="90000" bIns="46800">
            <a:spAutoFit/>
          </a:bodyPr>
          <a:lstStyle/>
          <a:p>
            <a:pPr marL="461963" indent="-461963" algn="ctr" defTabSz="457200" eaLnBrk="1" hangingPunct="1">
              <a:spcBef>
                <a:spcPct val="70000"/>
              </a:spcBef>
              <a:buClr>
                <a:srgbClr val="A844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600" b="1" dirty="0">
                <a:solidFill>
                  <a:srgbClr val="A84400"/>
                </a:solidFill>
                <a:effectLst>
                  <a:outerShdw blurRad="38100" dist="38100" dir="2700000" algn="tl">
                    <a:srgbClr val="C0C0C0"/>
                  </a:outerShdw>
                </a:effectLst>
                <a:latin typeface="Arial" charset="0"/>
                <a:cs typeface="Arial" charset="0"/>
              </a:rPr>
              <a:t>Procedure for Stub Setting</a:t>
            </a: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endParaRPr lang="en-GB" sz="1000" dirty="0">
              <a:solidFill>
                <a:srgbClr val="000000"/>
              </a:solidFill>
              <a:latin typeface="Arial" charset="0"/>
              <a:cs typeface="Arial" charset="0"/>
            </a:endParaRP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dirty="0">
                <a:solidFill>
                  <a:srgbClr val="000000"/>
                </a:solidFill>
                <a:effectLst>
                  <a:outerShdw blurRad="38100" dist="38100" dir="2700000" algn="tl">
                    <a:srgbClr val="C0C0C0"/>
                  </a:outerShdw>
                </a:effectLst>
                <a:latin typeface="Arial" charset="0"/>
                <a:cs typeface="Arial" charset="0"/>
              </a:rPr>
              <a:t>1.	Assemble the templates four sides as per drawing.</a:t>
            </a: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dirty="0">
                <a:solidFill>
                  <a:srgbClr val="000000"/>
                </a:solidFill>
                <a:effectLst>
                  <a:outerShdw blurRad="38100" dist="38100" dir="2700000" algn="tl">
                    <a:srgbClr val="C0C0C0"/>
                  </a:outerShdw>
                </a:effectLst>
                <a:latin typeface="Arial" charset="0"/>
                <a:cs typeface="Arial" charset="0"/>
              </a:rPr>
              <a:t>2.	Place the four sides of the assembled template on the stub setting jacks.</a:t>
            </a: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dirty="0">
                <a:solidFill>
                  <a:srgbClr val="000000"/>
                </a:solidFill>
                <a:effectLst>
                  <a:outerShdw blurRad="38100" dist="38100" dir="2700000" algn="tl">
                    <a:srgbClr val="C0C0C0"/>
                  </a:outerShdw>
                </a:effectLst>
                <a:latin typeface="Arial" charset="0"/>
                <a:cs typeface="Arial" charset="0"/>
              </a:rPr>
              <a:t>3.	Mark </a:t>
            </a:r>
            <a:r>
              <a:rPr lang="en-GB" sz="2200" b="1" dirty="0" err="1">
                <a:solidFill>
                  <a:srgbClr val="000000"/>
                </a:solidFill>
                <a:effectLst>
                  <a:outerShdw blurRad="38100" dist="38100" dir="2700000" algn="tl">
                    <a:srgbClr val="C0C0C0"/>
                  </a:outerShdw>
                </a:effectLst>
                <a:latin typeface="Arial" charset="0"/>
                <a:cs typeface="Arial" charset="0"/>
              </a:rPr>
              <a:t>center</a:t>
            </a:r>
            <a:r>
              <a:rPr lang="en-GB" sz="2200" b="1">
                <a:solidFill>
                  <a:srgbClr val="000000"/>
                </a:solidFill>
                <a:effectLst>
                  <a:outerShdw blurRad="38100" dist="38100" dir="2700000" algn="tl">
                    <a:srgbClr val="C0C0C0"/>
                  </a:outerShdw>
                </a:effectLst>
                <a:latin typeface="Arial" charset="0"/>
                <a:cs typeface="Arial" charset="0"/>
              </a:rPr>
              <a:t> point of the each side of the template.</a:t>
            </a: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4.	Tie thread on the line center pegs and on pegs at 90</a:t>
            </a:r>
            <a:r>
              <a:rPr lang="en-GB" sz="2200" b="1" baseline="60000">
                <a:solidFill>
                  <a:srgbClr val="000000"/>
                </a:solidFill>
                <a:effectLst>
                  <a:outerShdw blurRad="38100" dist="38100" dir="2700000" algn="tl">
                    <a:srgbClr val="C0C0C0"/>
                  </a:outerShdw>
                </a:effectLst>
                <a:latin typeface="Arial" charset="0"/>
                <a:cs typeface="Arial" charset="0"/>
              </a:rPr>
              <a:t>o</a:t>
            </a:r>
            <a:r>
              <a:rPr lang="en-GB" sz="2200" b="1">
                <a:solidFill>
                  <a:srgbClr val="000000"/>
                </a:solidFill>
                <a:effectLst>
                  <a:outerShdw blurRad="38100" dist="38100" dir="2700000" algn="tl">
                    <a:srgbClr val="C0C0C0"/>
                  </a:outerShdw>
                </a:effectLst>
                <a:latin typeface="Arial" charset="0"/>
                <a:cs typeface="Arial" charset="0"/>
              </a:rPr>
              <a:t> to line direction pegs in case suspension tower</a:t>
            </a: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5.	In case of angle tower, tie thread on the angle bifurcation pegs and on the peg at 90</a:t>
            </a:r>
            <a:r>
              <a:rPr lang="en-GB" sz="2200" b="1" baseline="60000">
                <a:solidFill>
                  <a:srgbClr val="000000"/>
                </a:solidFill>
                <a:effectLst>
                  <a:outerShdw blurRad="38100" dist="38100" dir="2700000" algn="tl">
                    <a:srgbClr val="C0C0C0"/>
                  </a:outerShdw>
                </a:effectLst>
                <a:latin typeface="Arial" charset="0"/>
                <a:cs typeface="Arial" charset="0"/>
              </a:rPr>
              <a:t>o</a:t>
            </a:r>
            <a:r>
              <a:rPr lang="en-GB" sz="2200" b="1">
                <a:solidFill>
                  <a:srgbClr val="000000"/>
                </a:solidFill>
                <a:effectLst>
                  <a:outerShdw blurRad="38100" dist="38100" dir="2700000" algn="tl">
                    <a:srgbClr val="C0C0C0"/>
                  </a:outerShdw>
                </a:effectLst>
                <a:latin typeface="Arial" charset="0"/>
                <a:cs typeface="Arial" charset="0"/>
              </a:rPr>
              <a:t> to angle bifurcation pegs.</a:t>
            </a:r>
          </a:p>
          <a:p>
            <a:pPr marL="461963" indent="-461963" algn="just" defTabSz="457200" eaLnBrk="1" hangingPunct="1">
              <a:spcBef>
                <a:spcPct val="70000"/>
              </a:spcBef>
              <a:buClr>
                <a:srgbClr val="000000"/>
              </a:buClr>
              <a:buSzPct val="100000"/>
              <a:buFont typeface="Arial" charset="0"/>
              <a:buNone/>
              <a:tabLst>
                <a:tab pos="461963" algn="l"/>
                <a:tab pos="1376363" algn="l"/>
                <a:tab pos="2290763" algn="l"/>
                <a:tab pos="3205163" algn="l"/>
                <a:tab pos="4119563" algn="l"/>
                <a:tab pos="5033963" algn="l"/>
                <a:tab pos="5948363" algn="l"/>
                <a:tab pos="6862763" algn="l"/>
                <a:tab pos="7777163" algn="l"/>
                <a:tab pos="8691563" algn="l"/>
                <a:tab pos="9605963" algn="l"/>
                <a:tab pos="10520363" algn="l"/>
              </a:tabLst>
              <a:defRPr/>
            </a:pPr>
            <a:r>
              <a:rPr lang="en-GB" sz="2200" b="1">
                <a:solidFill>
                  <a:srgbClr val="000000"/>
                </a:solidFill>
                <a:effectLst>
                  <a:outerShdw blurRad="38100" dist="38100" dir="2700000" algn="tl">
                    <a:srgbClr val="C0C0C0"/>
                  </a:outerShdw>
                </a:effectLst>
                <a:latin typeface="Arial" charset="0"/>
                <a:cs typeface="Arial" charset="0"/>
              </a:rPr>
              <a:t>6.	Fix 4 Nos Plumb bobs (generally 0.9Kg) to the four center marks on four sides of the template.</a:t>
            </a:r>
          </a:p>
        </p:txBody>
      </p:sp>
      <p:grpSp>
        <p:nvGrpSpPr>
          <p:cNvPr id="12291" name="Group 235">
            <a:extLst>
              <a:ext uri="{FF2B5EF4-FFF2-40B4-BE49-F238E27FC236}">
                <a16:creationId xmlns:a16="http://schemas.microsoft.com/office/drawing/2014/main" id="{33B41254-31A8-41C7-6B02-F154386C230A}"/>
              </a:ext>
            </a:extLst>
          </p:cNvPr>
          <p:cNvGrpSpPr>
            <a:grpSpLocks/>
          </p:cNvGrpSpPr>
          <p:nvPr/>
        </p:nvGrpSpPr>
        <p:grpSpPr bwMode="auto">
          <a:xfrm>
            <a:off x="7821613" y="95250"/>
            <a:ext cx="1219200" cy="762000"/>
            <a:chOff x="4416" y="288"/>
            <a:chExt cx="1056" cy="480"/>
          </a:xfrm>
        </p:grpSpPr>
        <p:sp>
          <p:nvSpPr>
            <p:cNvPr id="386284" name="Rectangle 236">
              <a:extLst>
                <a:ext uri="{FF2B5EF4-FFF2-40B4-BE49-F238E27FC236}">
                  <a16:creationId xmlns:a16="http://schemas.microsoft.com/office/drawing/2014/main" id="{14DA19EE-5D4D-8318-6256-615DE46013CD}"/>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85" name="Rectangle 237">
              <a:extLst>
                <a:ext uri="{FF2B5EF4-FFF2-40B4-BE49-F238E27FC236}">
                  <a16:creationId xmlns:a16="http://schemas.microsoft.com/office/drawing/2014/main" id="{4A026DBB-73F2-5D0D-7C6F-98CA9822941F}"/>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86" name="Rectangle 238">
              <a:extLst>
                <a:ext uri="{FF2B5EF4-FFF2-40B4-BE49-F238E27FC236}">
                  <a16:creationId xmlns:a16="http://schemas.microsoft.com/office/drawing/2014/main" id="{2BE22784-1401-141F-FE69-F544239D378B}"/>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87" name="Rectangle 239">
              <a:extLst>
                <a:ext uri="{FF2B5EF4-FFF2-40B4-BE49-F238E27FC236}">
                  <a16:creationId xmlns:a16="http://schemas.microsoft.com/office/drawing/2014/main" id="{750291A8-914B-38E3-2B94-989A22BE7EA3}"/>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88" name="Rectangle 240">
              <a:extLst>
                <a:ext uri="{FF2B5EF4-FFF2-40B4-BE49-F238E27FC236}">
                  <a16:creationId xmlns:a16="http://schemas.microsoft.com/office/drawing/2014/main" id="{16EC95D7-AA11-38B9-0E4E-A8529526D822}"/>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89" name="Rectangle 241">
              <a:extLst>
                <a:ext uri="{FF2B5EF4-FFF2-40B4-BE49-F238E27FC236}">
                  <a16:creationId xmlns:a16="http://schemas.microsoft.com/office/drawing/2014/main" id="{AF444C69-69C2-4E6B-A0FF-B6147F5173C7}"/>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0" name="Rectangle 242">
              <a:extLst>
                <a:ext uri="{FF2B5EF4-FFF2-40B4-BE49-F238E27FC236}">
                  <a16:creationId xmlns:a16="http://schemas.microsoft.com/office/drawing/2014/main" id="{13FEFF77-0F60-2985-3F6B-E47134589903}"/>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1" name="Rectangle 243">
              <a:extLst>
                <a:ext uri="{FF2B5EF4-FFF2-40B4-BE49-F238E27FC236}">
                  <a16:creationId xmlns:a16="http://schemas.microsoft.com/office/drawing/2014/main" id="{C44641BE-9AFF-9554-E198-FBB046B4D35D}"/>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2" name="Rectangle 244">
              <a:extLst>
                <a:ext uri="{FF2B5EF4-FFF2-40B4-BE49-F238E27FC236}">
                  <a16:creationId xmlns:a16="http://schemas.microsoft.com/office/drawing/2014/main" id="{023F1E8E-DA26-8EB7-584D-B81A2082018B}"/>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3" name="Rectangle 245">
              <a:extLst>
                <a:ext uri="{FF2B5EF4-FFF2-40B4-BE49-F238E27FC236}">
                  <a16:creationId xmlns:a16="http://schemas.microsoft.com/office/drawing/2014/main" id="{979C773B-CF0B-D4C6-939E-4686D496423E}"/>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4" name="Rectangle 246">
              <a:extLst>
                <a:ext uri="{FF2B5EF4-FFF2-40B4-BE49-F238E27FC236}">
                  <a16:creationId xmlns:a16="http://schemas.microsoft.com/office/drawing/2014/main" id="{DD706281-34DE-BB11-3EE8-A589416C61B9}"/>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5" name="Rectangle 247">
              <a:extLst>
                <a:ext uri="{FF2B5EF4-FFF2-40B4-BE49-F238E27FC236}">
                  <a16:creationId xmlns:a16="http://schemas.microsoft.com/office/drawing/2014/main" id="{0CFF5B1C-082E-3A18-1D06-F0CCF6E027F7}"/>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6" name="Rectangle 248">
              <a:extLst>
                <a:ext uri="{FF2B5EF4-FFF2-40B4-BE49-F238E27FC236}">
                  <a16:creationId xmlns:a16="http://schemas.microsoft.com/office/drawing/2014/main" id="{7584BE18-20F1-9D73-38BD-47999D8C0076}"/>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7" name="Rectangle 249">
              <a:extLst>
                <a:ext uri="{FF2B5EF4-FFF2-40B4-BE49-F238E27FC236}">
                  <a16:creationId xmlns:a16="http://schemas.microsoft.com/office/drawing/2014/main" id="{471E6530-9D15-4183-F901-A2C9CC929BC1}"/>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8" name="Rectangle 250">
              <a:extLst>
                <a:ext uri="{FF2B5EF4-FFF2-40B4-BE49-F238E27FC236}">
                  <a16:creationId xmlns:a16="http://schemas.microsoft.com/office/drawing/2014/main" id="{5AA69953-D931-A303-D1E6-B25CA7EC87D4}"/>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299" name="Rectangle 251">
              <a:extLst>
                <a:ext uri="{FF2B5EF4-FFF2-40B4-BE49-F238E27FC236}">
                  <a16:creationId xmlns:a16="http://schemas.microsoft.com/office/drawing/2014/main" id="{7B71AC2C-D38B-BEAF-85D3-DA82B6AA129E}"/>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0" name="Rectangle 252">
              <a:extLst>
                <a:ext uri="{FF2B5EF4-FFF2-40B4-BE49-F238E27FC236}">
                  <a16:creationId xmlns:a16="http://schemas.microsoft.com/office/drawing/2014/main" id="{90B3B9E3-88AC-9826-7255-D7B603888503}"/>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1" name="Rectangle 253">
              <a:extLst>
                <a:ext uri="{FF2B5EF4-FFF2-40B4-BE49-F238E27FC236}">
                  <a16:creationId xmlns:a16="http://schemas.microsoft.com/office/drawing/2014/main" id="{C9D94605-CC8A-F9EF-EB7B-7F1436EF32EE}"/>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2" name="Rectangle 254">
              <a:extLst>
                <a:ext uri="{FF2B5EF4-FFF2-40B4-BE49-F238E27FC236}">
                  <a16:creationId xmlns:a16="http://schemas.microsoft.com/office/drawing/2014/main" id="{116DFCB5-00B4-3901-CF34-8E5AE70617A2}"/>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3" name="Rectangle 255">
              <a:extLst>
                <a:ext uri="{FF2B5EF4-FFF2-40B4-BE49-F238E27FC236}">
                  <a16:creationId xmlns:a16="http://schemas.microsoft.com/office/drawing/2014/main" id="{C5D4B110-A042-036A-C4CA-69CE6E030EB9}"/>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4" name="Rectangle 256">
              <a:extLst>
                <a:ext uri="{FF2B5EF4-FFF2-40B4-BE49-F238E27FC236}">
                  <a16:creationId xmlns:a16="http://schemas.microsoft.com/office/drawing/2014/main" id="{389993DD-7B97-65FD-0F7F-F3A206B641AD}"/>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5" name="Rectangle 257">
              <a:extLst>
                <a:ext uri="{FF2B5EF4-FFF2-40B4-BE49-F238E27FC236}">
                  <a16:creationId xmlns:a16="http://schemas.microsoft.com/office/drawing/2014/main" id="{268DDA50-B93E-F3F3-A8B4-F89BF6A1BD87}"/>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6" name="Rectangle 258">
              <a:extLst>
                <a:ext uri="{FF2B5EF4-FFF2-40B4-BE49-F238E27FC236}">
                  <a16:creationId xmlns:a16="http://schemas.microsoft.com/office/drawing/2014/main" id="{56683E5B-E0DF-E5AC-2AE9-DC20AD094AAF}"/>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7" name="Rectangle 259">
              <a:extLst>
                <a:ext uri="{FF2B5EF4-FFF2-40B4-BE49-F238E27FC236}">
                  <a16:creationId xmlns:a16="http://schemas.microsoft.com/office/drawing/2014/main" id="{1966689F-3F27-1941-92D4-FC366B33D7AD}"/>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8" name="Rectangle 260">
              <a:extLst>
                <a:ext uri="{FF2B5EF4-FFF2-40B4-BE49-F238E27FC236}">
                  <a16:creationId xmlns:a16="http://schemas.microsoft.com/office/drawing/2014/main" id="{CA48A2A4-A37C-1D00-2464-8543EB206CAC}"/>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09" name="Rectangle 261">
              <a:extLst>
                <a:ext uri="{FF2B5EF4-FFF2-40B4-BE49-F238E27FC236}">
                  <a16:creationId xmlns:a16="http://schemas.microsoft.com/office/drawing/2014/main" id="{F6249E94-4E04-3DAE-AC35-DD49E2D91C38}"/>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10" name="Rectangle 262">
              <a:extLst>
                <a:ext uri="{FF2B5EF4-FFF2-40B4-BE49-F238E27FC236}">
                  <a16:creationId xmlns:a16="http://schemas.microsoft.com/office/drawing/2014/main" id="{71689969-77F0-FD00-ACFF-7446D28B063E}"/>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6311" name="Rectangle 263">
              <a:extLst>
                <a:ext uri="{FF2B5EF4-FFF2-40B4-BE49-F238E27FC236}">
                  <a16:creationId xmlns:a16="http://schemas.microsoft.com/office/drawing/2014/main" id="{79954521-6FC7-98A6-6C4D-8CE58E754D7B}"/>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2292" name="Rectangle 264">
            <a:extLst>
              <a:ext uri="{FF2B5EF4-FFF2-40B4-BE49-F238E27FC236}">
                <a16:creationId xmlns:a16="http://schemas.microsoft.com/office/drawing/2014/main" id="{8277ACDC-D78E-7769-55F3-7C9441857B44}"/>
              </a:ext>
            </a:extLst>
          </p:cNvPr>
          <p:cNvSpPr>
            <a:spLocks noChangeArrowheads="1"/>
          </p:cNvSpPr>
          <p:nvPr/>
        </p:nvSpPr>
        <p:spPr bwMode="auto">
          <a:xfrm>
            <a:off x="236538" y="833438"/>
            <a:ext cx="7586662" cy="26987"/>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2293" name="Picture 265" descr="cpdcl-homepage">
            <a:extLst>
              <a:ext uri="{FF2B5EF4-FFF2-40B4-BE49-F238E27FC236}">
                <a16:creationId xmlns:a16="http://schemas.microsoft.com/office/drawing/2014/main" id="{E3E4754C-5A39-0AED-0D0F-C1E435356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23825" y="95250"/>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a:extLst>
              <a:ext uri="{FF2B5EF4-FFF2-40B4-BE49-F238E27FC236}">
                <a16:creationId xmlns:a16="http://schemas.microsoft.com/office/drawing/2014/main" id="{7D4A1439-B15E-1E6C-FAAB-AC364C569D96}"/>
              </a:ext>
            </a:extLst>
          </p:cNvPr>
          <p:cNvSpPr txBox="1">
            <a:spLocks noChangeArrowheads="1"/>
          </p:cNvSpPr>
          <p:nvPr/>
        </p:nvSpPr>
        <p:spPr bwMode="auto">
          <a:xfrm>
            <a:off x="762000" y="984250"/>
            <a:ext cx="7543800" cy="5116513"/>
          </a:xfrm>
          <a:prstGeom prst="rect">
            <a:avLst/>
          </a:prstGeom>
          <a:noFill/>
          <a:ln w="9525">
            <a:noFill/>
            <a:round/>
            <a:headEnd/>
            <a:tailEnd/>
          </a:ln>
          <a:effectLst/>
        </p:spPr>
        <p:txBody>
          <a:bodyPr lIns="90000" tIns="46800" rIns="90000" bIns="46800">
            <a:spAutoFit/>
          </a:bodyPr>
          <a:lstStyle/>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endParaRPr lang="en-GB" sz="2200" b="1">
              <a:solidFill>
                <a:srgbClr val="000000"/>
              </a:solidFill>
              <a:effectLst>
                <a:outerShdw blurRad="38100" dist="38100" dir="2700000" algn="tl">
                  <a:srgbClr val="C0C0C0"/>
                </a:outerShdw>
              </a:effectLst>
              <a:latin typeface="Arial" charset="0"/>
              <a:cs typeface="Arial" charset="0"/>
            </a:endParaRP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r>
              <a:rPr lang="en-GB" sz="2200" b="1">
                <a:solidFill>
                  <a:srgbClr val="000000"/>
                </a:solidFill>
                <a:effectLst>
                  <a:outerShdw blurRad="38100" dist="38100" dir="2700000" algn="tl">
                    <a:srgbClr val="C0C0C0"/>
                  </a:outerShdw>
                </a:effectLst>
                <a:latin typeface="Arial" charset="0"/>
                <a:cs typeface="Arial" charset="0"/>
              </a:rPr>
              <a:t>7.	Orient template to the alignment of the line and center it over center pegs of the location.</a:t>
            </a: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endParaRPr lang="en-GB" sz="2200" b="1">
              <a:solidFill>
                <a:srgbClr val="000000"/>
              </a:solidFill>
              <a:effectLst>
                <a:outerShdw blurRad="38100" dist="38100" dir="2700000" algn="tl">
                  <a:srgbClr val="C0C0C0"/>
                </a:outerShdw>
              </a:effectLst>
              <a:latin typeface="Arial" charset="0"/>
              <a:cs typeface="Arial" charset="0"/>
            </a:endParaRP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r>
              <a:rPr lang="en-GB" sz="2200" b="1">
                <a:solidFill>
                  <a:srgbClr val="000000"/>
                </a:solidFill>
                <a:effectLst>
                  <a:outerShdw blurRad="38100" dist="38100" dir="2700000" algn="tl">
                    <a:srgbClr val="C0C0C0"/>
                  </a:outerShdw>
                </a:effectLst>
                <a:latin typeface="Arial" charset="0"/>
                <a:cs typeface="Arial" charset="0"/>
              </a:rPr>
              <a:t>8.	Fix up the stubs to the template corners with the help of Water level or Dumpy level, with reference to the point considered as reference point for excavation (generally the center peg).</a:t>
            </a: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endParaRPr lang="en-GB" sz="2200" b="1">
              <a:solidFill>
                <a:srgbClr val="000000"/>
              </a:solidFill>
              <a:effectLst>
                <a:outerShdw blurRad="38100" dist="38100" dir="2700000" algn="tl">
                  <a:srgbClr val="C0C0C0"/>
                </a:outerShdw>
              </a:effectLst>
              <a:latin typeface="Arial" charset="0"/>
              <a:cs typeface="Arial" charset="0"/>
            </a:endParaRP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r>
              <a:rPr lang="en-GB" sz="2200" b="1">
                <a:solidFill>
                  <a:srgbClr val="000000"/>
                </a:solidFill>
                <a:effectLst>
                  <a:outerShdw blurRad="38100" dist="38100" dir="2700000" algn="tl">
                    <a:srgbClr val="C0C0C0"/>
                  </a:outerShdw>
                </a:effectLst>
                <a:latin typeface="Arial" charset="0"/>
                <a:cs typeface="Arial" charset="0"/>
              </a:rPr>
              <a:t>9.	Check both the diagonals of the template.</a:t>
            </a: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endParaRPr lang="en-GB" sz="2200" b="1">
              <a:solidFill>
                <a:srgbClr val="000000"/>
              </a:solidFill>
              <a:effectLst>
                <a:outerShdw blurRad="38100" dist="38100" dir="2700000" algn="tl">
                  <a:srgbClr val="C0C0C0"/>
                </a:outerShdw>
              </a:effectLst>
              <a:latin typeface="Arial" charset="0"/>
              <a:cs typeface="Arial" charset="0"/>
            </a:endParaRP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r>
              <a:rPr lang="en-GB" sz="2200" b="1">
                <a:solidFill>
                  <a:srgbClr val="000000"/>
                </a:solidFill>
                <a:effectLst>
                  <a:outerShdw blurRad="38100" dist="38100" dir="2700000" algn="tl">
                    <a:srgbClr val="C0C0C0"/>
                  </a:outerShdw>
                </a:effectLst>
                <a:latin typeface="Arial" charset="0"/>
                <a:cs typeface="Arial" charset="0"/>
              </a:rPr>
              <a:t>10.	Ensure that all four sides are at the same level.</a:t>
            </a: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endParaRPr lang="en-GB" sz="2200" b="1">
              <a:solidFill>
                <a:srgbClr val="000000"/>
              </a:solidFill>
              <a:effectLst>
                <a:outerShdw blurRad="38100" dist="38100" dir="2700000" algn="tl">
                  <a:srgbClr val="C0C0C0"/>
                </a:outerShdw>
              </a:effectLst>
              <a:latin typeface="Arial" charset="0"/>
              <a:cs typeface="Arial" charset="0"/>
            </a:endParaRPr>
          </a:p>
          <a:p>
            <a:pPr marL="568325" indent="-568325" algn="just" defTabSz="457200" eaLnBrk="1" hangingPunct="1">
              <a:buClr>
                <a:srgbClr val="000000"/>
              </a:buClr>
              <a:buSzPct val="100000"/>
              <a:buFont typeface="Arial" charset="0"/>
              <a:buNone/>
              <a:tabLst>
                <a:tab pos="568325" algn="l"/>
                <a:tab pos="1482725" algn="l"/>
                <a:tab pos="2397125" algn="l"/>
                <a:tab pos="3311525" algn="l"/>
                <a:tab pos="4225925" algn="l"/>
                <a:tab pos="5140325" algn="l"/>
                <a:tab pos="6054725" algn="l"/>
                <a:tab pos="6969125" algn="l"/>
                <a:tab pos="7883525" algn="l"/>
                <a:tab pos="8797925" algn="l"/>
                <a:tab pos="9712325" algn="l"/>
                <a:tab pos="10626725" algn="l"/>
              </a:tabLst>
              <a:defRPr/>
            </a:pPr>
            <a:r>
              <a:rPr lang="en-GB" sz="2200" b="1">
                <a:solidFill>
                  <a:srgbClr val="000000"/>
                </a:solidFill>
                <a:effectLst>
                  <a:outerShdw blurRad="38100" dist="38100" dir="2700000" algn="tl">
                    <a:srgbClr val="C0C0C0"/>
                  </a:outerShdw>
                </a:effectLst>
                <a:latin typeface="Arial" charset="0"/>
                <a:cs typeface="Arial" charset="0"/>
              </a:rPr>
              <a:t>11.	Check the alignment, centering and diagonals of template again.</a:t>
            </a:r>
          </a:p>
        </p:txBody>
      </p:sp>
      <p:grpSp>
        <p:nvGrpSpPr>
          <p:cNvPr id="13315" name="Group 3">
            <a:extLst>
              <a:ext uri="{FF2B5EF4-FFF2-40B4-BE49-F238E27FC236}">
                <a16:creationId xmlns:a16="http://schemas.microsoft.com/office/drawing/2014/main" id="{9D0B7A6D-3AF6-32C2-82F7-E02BE3B81350}"/>
              </a:ext>
            </a:extLst>
          </p:cNvPr>
          <p:cNvGrpSpPr>
            <a:grpSpLocks/>
          </p:cNvGrpSpPr>
          <p:nvPr/>
        </p:nvGrpSpPr>
        <p:grpSpPr bwMode="auto">
          <a:xfrm>
            <a:off x="7821613" y="109538"/>
            <a:ext cx="1219200" cy="762000"/>
            <a:chOff x="4416" y="288"/>
            <a:chExt cx="1056" cy="480"/>
          </a:xfrm>
        </p:grpSpPr>
        <p:sp>
          <p:nvSpPr>
            <p:cNvPr id="388100" name="Rectangle 4">
              <a:extLst>
                <a:ext uri="{FF2B5EF4-FFF2-40B4-BE49-F238E27FC236}">
                  <a16:creationId xmlns:a16="http://schemas.microsoft.com/office/drawing/2014/main" id="{41BB8D9C-608E-2740-010B-7202703A3FC1}"/>
                </a:ext>
              </a:extLst>
            </p:cNvPr>
            <p:cNvSpPr>
              <a:spLocks noChangeArrowheads="1"/>
            </p:cNvSpPr>
            <p:nvPr/>
          </p:nvSpPr>
          <p:spPr bwMode="auto">
            <a:xfrm>
              <a:off x="4609"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1" name="Rectangle 5">
              <a:extLst>
                <a:ext uri="{FF2B5EF4-FFF2-40B4-BE49-F238E27FC236}">
                  <a16:creationId xmlns:a16="http://schemas.microsoft.com/office/drawing/2014/main" id="{9ECC5BF2-D8BD-34B1-7B35-C961AE735B1D}"/>
                </a:ext>
              </a:extLst>
            </p:cNvPr>
            <p:cNvSpPr>
              <a:spLocks noChangeArrowheads="1"/>
            </p:cNvSpPr>
            <p:nvPr/>
          </p:nvSpPr>
          <p:spPr bwMode="auto">
            <a:xfrm>
              <a:off x="4512"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2" name="Rectangle 6">
              <a:extLst>
                <a:ext uri="{FF2B5EF4-FFF2-40B4-BE49-F238E27FC236}">
                  <a16:creationId xmlns:a16="http://schemas.microsoft.com/office/drawing/2014/main" id="{92928FE8-E5FC-8A95-5EC2-4EA13B939603}"/>
                </a:ext>
              </a:extLst>
            </p:cNvPr>
            <p:cNvSpPr>
              <a:spLocks noChangeArrowheads="1"/>
            </p:cNvSpPr>
            <p:nvPr/>
          </p:nvSpPr>
          <p:spPr bwMode="auto">
            <a:xfrm>
              <a:off x="441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3" name="Rectangle 7">
              <a:extLst>
                <a:ext uri="{FF2B5EF4-FFF2-40B4-BE49-F238E27FC236}">
                  <a16:creationId xmlns:a16="http://schemas.microsoft.com/office/drawing/2014/main" id="{8FD69260-0CAD-A4E0-D3A7-AD12E4C1AFB2}"/>
                </a:ext>
              </a:extLst>
            </p:cNvPr>
            <p:cNvSpPr>
              <a:spLocks noChangeArrowheads="1"/>
            </p:cNvSpPr>
            <p:nvPr/>
          </p:nvSpPr>
          <p:spPr bwMode="auto">
            <a:xfrm>
              <a:off x="4703"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4" name="Rectangle 8">
              <a:extLst>
                <a:ext uri="{FF2B5EF4-FFF2-40B4-BE49-F238E27FC236}">
                  <a16:creationId xmlns:a16="http://schemas.microsoft.com/office/drawing/2014/main" id="{B28B8A60-CB4C-D3D5-8B1A-5593817DD633}"/>
                </a:ext>
              </a:extLst>
            </p:cNvPr>
            <p:cNvSpPr>
              <a:spLocks noChangeArrowheads="1"/>
            </p:cNvSpPr>
            <p:nvPr/>
          </p:nvSpPr>
          <p:spPr bwMode="auto">
            <a:xfrm>
              <a:off x="4800"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5" name="Rectangle 9">
              <a:extLst>
                <a:ext uri="{FF2B5EF4-FFF2-40B4-BE49-F238E27FC236}">
                  <a16:creationId xmlns:a16="http://schemas.microsoft.com/office/drawing/2014/main" id="{12B0317D-FF2F-45B5-AE4A-D6E0AD5D8E56}"/>
                </a:ext>
              </a:extLst>
            </p:cNvPr>
            <p:cNvSpPr>
              <a:spLocks noChangeArrowheads="1"/>
            </p:cNvSpPr>
            <p:nvPr/>
          </p:nvSpPr>
          <p:spPr bwMode="auto">
            <a:xfrm>
              <a:off x="4896"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6" name="Rectangle 10">
              <a:extLst>
                <a:ext uri="{FF2B5EF4-FFF2-40B4-BE49-F238E27FC236}">
                  <a16:creationId xmlns:a16="http://schemas.microsoft.com/office/drawing/2014/main" id="{0D41D9BB-2BE5-09C9-211E-B02B71B99128}"/>
                </a:ext>
              </a:extLst>
            </p:cNvPr>
            <p:cNvSpPr>
              <a:spLocks noChangeArrowheads="1"/>
            </p:cNvSpPr>
            <p:nvPr/>
          </p:nvSpPr>
          <p:spPr bwMode="auto">
            <a:xfrm>
              <a:off x="4992"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7" name="Rectangle 11">
              <a:extLst>
                <a:ext uri="{FF2B5EF4-FFF2-40B4-BE49-F238E27FC236}">
                  <a16:creationId xmlns:a16="http://schemas.microsoft.com/office/drawing/2014/main" id="{BD331634-1562-05A7-5225-0D71654E7E9B}"/>
                </a:ext>
              </a:extLst>
            </p:cNvPr>
            <p:cNvSpPr>
              <a:spLocks noChangeArrowheads="1"/>
            </p:cNvSpPr>
            <p:nvPr/>
          </p:nvSpPr>
          <p:spPr bwMode="auto">
            <a:xfrm>
              <a:off x="5088"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8" name="Rectangle 12">
              <a:extLst>
                <a:ext uri="{FF2B5EF4-FFF2-40B4-BE49-F238E27FC236}">
                  <a16:creationId xmlns:a16="http://schemas.microsoft.com/office/drawing/2014/main" id="{5B4102DC-6CB1-09A9-1998-CEC7AB0C9D32}"/>
                </a:ext>
              </a:extLst>
            </p:cNvPr>
            <p:cNvSpPr>
              <a:spLocks noChangeArrowheads="1"/>
            </p:cNvSpPr>
            <p:nvPr/>
          </p:nvSpPr>
          <p:spPr bwMode="auto">
            <a:xfrm>
              <a:off x="5185" y="672"/>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09" name="Rectangle 13">
              <a:extLst>
                <a:ext uri="{FF2B5EF4-FFF2-40B4-BE49-F238E27FC236}">
                  <a16:creationId xmlns:a16="http://schemas.microsoft.com/office/drawing/2014/main" id="{7FCA20BA-1D26-5C86-58D2-67EDF6F324DB}"/>
                </a:ext>
              </a:extLst>
            </p:cNvPr>
            <p:cNvSpPr>
              <a:spLocks noChangeArrowheads="1"/>
            </p:cNvSpPr>
            <p:nvPr/>
          </p:nvSpPr>
          <p:spPr bwMode="auto">
            <a:xfrm>
              <a:off x="5280" y="576"/>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0" name="Rectangle 14">
              <a:extLst>
                <a:ext uri="{FF2B5EF4-FFF2-40B4-BE49-F238E27FC236}">
                  <a16:creationId xmlns:a16="http://schemas.microsoft.com/office/drawing/2014/main" id="{02069871-ED83-68D2-ADED-0DABE1EF3082}"/>
                </a:ext>
              </a:extLst>
            </p:cNvPr>
            <p:cNvSpPr>
              <a:spLocks noChangeArrowheads="1"/>
            </p:cNvSpPr>
            <p:nvPr/>
          </p:nvSpPr>
          <p:spPr bwMode="auto">
            <a:xfrm>
              <a:off x="5376" y="672"/>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1" name="Rectangle 15">
              <a:extLst>
                <a:ext uri="{FF2B5EF4-FFF2-40B4-BE49-F238E27FC236}">
                  <a16:creationId xmlns:a16="http://schemas.microsoft.com/office/drawing/2014/main" id="{82CAFFA4-2A4A-F33E-8A95-56E3A914108B}"/>
                </a:ext>
              </a:extLst>
            </p:cNvPr>
            <p:cNvSpPr>
              <a:spLocks noChangeArrowheads="1"/>
            </p:cNvSpPr>
            <p:nvPr/>
          </p:nvSpPr>
          <p:spPr bwMode="auto">
            <a:xfrm>
              <a:off x="537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2" name="Rectangle 16">
              <a:extLst>
                <a:ext uri="{FF2B5EF4-FFF2-40B4-BE49-F238E27FC236}">
                  <a16:creationId xmlns:a16="http://schemas.microsoft.com/office/drawing/2014/main" id="{C3EFA199-BA00-3E08-A4FF-ED24F92BA3B1}"/>
                </a:ext>
              </a:extLst>
            </p:cNvPr>
            <p:cNvSpPr>
              <a:spLocks noChangeArrowheads="1"/>
            </p:cNvSpPr>
            <p:nvPr/>
          </p:nvSpPr>
          <p:spPr bwMode="auto">
            <a:xfrm>
              <a:off x="5185"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3" name="Rectangle 17">
              <a:extLst>
                <a:ext uri="{FF2B5EF4-FFF2-40B4-BE49-F238E27FC236}">
                  <a16:creationId xmlns:a16="http://schemas.microsoft.com/office/drawing/2014/main" id="{0971C69D-9CFE-BD89-73DC-D7E9A99088D7}"/>
                </a:ext>
              </a:extLst>
            </p:cNvPr>
            <p:cNvSpPr>
              <a:spLocks noChangeArrowheads="1"/>
            </p:cNvSpPr>
            <p:nvPr/>
          </p:nvSpPr>
          <p:spPr bwMode="auto">
            <a:xfrm>
              <a:off x="4992"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4" name="Rectangle 18">
              <a:extLst>
                <a:ext uri="{FF2B5EF4-FFF2-40B4-BE49-F238E27FC236}">
                  <a16:creationId xmlns:a16="http://schemas.microsoft.com/office/drawing/2014/main" id="{3740AF64-B87E-7957-932B-69F3278606F9}"/>
                </a:ext>
              </a:extLst>
            </p:cNvPr>
            <p:cNvSpPr>
              <a:spLocks noChangeArrowheads="1"/>
            </p:cNvSpPr>
            <p:nvPr/>
          </p:nvSpPr>
          <p:spPr bwMode="auto">
            <a:xfrm>
              <a:off x="4800"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5" name="Rectangle 19">
              <a:extLst>
                <a:ext uri="{FF2B5EF4-FFF2-40B4-BE49-F238E27FC236}">
                  <a16:creationId xmlns:a16="http://schemas.microsoft.com/office/drawing/2014/main" id="{B9A7C326-344E-50FA-4DA5-7274B5BC82FA}"/>
                </a:ext>
              </a:extLst>
            </p:cNvPr>
            <p:cNvSpPr>
              <a:spLocks noChangeArrowheads="1"/>
            </p:cNvSpPr>
            <p:nvPr/>
          </p:nvSpPr>
          <p:spPr bwMode="auto">
            <a:xfrm>
              <a:off x="4609" y="480"/>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6" name="Rectangle 20">
              <a:extLst>
                <a:ext uri="{FF2B5EF4-FFF2-40B4-BE49-F238E27FC236}">
                  <a16:creationId xmlns:a16="http://schemas.microsoft.com/office/drawing/2014/main" id="{F7F87F3E-CD78-B83F-98F6-ED63BB4F2085}"/>
                </a:ext>
              </a:extLst>
            </p:cNvPr>
            <p:cNvSpPr>
              <a:spLocks noChangeArrowheads="1"/>
            </p:cNvSpPr>
            <p:nvPr/>
          </p:nvSpPr>
          <p:spPr bwMode="auto">
            <a:xfrm>
              <a:off x="4416" y="480"/>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7" name="Rectangle 21">
              <a:extLst>
                <a:ext uri="{FF2B5EF4-FFF2-40B4-BE49-F238E27FC236}">
                  <a16:creationId xmlns:a16="http://schemas.microsoft.com/office/drawing/2014/main" id="{64D6435B-4B26-A051-F9AF-0332090777F1}"/>
                </a:ext>
              </a:extLst>
            </p:cNvPr>
            <p:cNvSpPr>
              <a:spLocks noChangeArrowheads="1"/>
            </p:cNvSpPr>
            <p:nvPr/>
          </p:nvSpPr>
          <p:spPr bwMode="auto">
            <a:xfrm>
              <a:off x="4512"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8" name="Rectangle 22">
              <a:extLst>
                <a:ext uri="{FF2B5EF4-FFF2-40B4-BE49-F238E27FC236}">
                  <a16:creationId xmlns:a16="http://schemas.microsoft.com/office/drawing/2014/main" id="{3ECFF21A-D3CC-447B-6959-4A208156D9CE}"/>
                </a:ext>
              </a:extLst>
            </p:cNvPr>
            <p:cNvSpPr>
              <a:spLocks noChangeArrowheads="1"/>
            </p:cNvSpPr>
            <p:nvPr/>
          </p:nvSpPr>
          <p:spPr bwMode="auto">
            <a:xfrm>
              <a:off x="4703"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19" name="Rectangle 23">
              <a:extLst>
                <a:ext uri="{FF2B5EF4-FFF2-40B4-BE49-F238E27FC236}">
                  <a16:creationId xmlns:a16="http://schemas.microsoft.com/office/drawing/2014/main" id="{82D918C8-4D03-56EE-9E4C-10A340CDEC1E}"/>
                </a:ext>
              </a:extLst>
            </p:cNvPr>
            <p:cNvSpPr>
              <a:spLocks noChangeArrowheads="1"/>
            </p:cNvSpPr>
            <p:nvPr/>
          </p:nvSpPr>
          <p:spPr bwMode="auto">
            <a:xfrm>
              <a:off x="4896"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0" name="Rectangle 24">
              <a:extLst>
                <a:ext uri="{FF2B5EF4-FFF2-40B4-BE49-F238E27FC236}">
                  <a16:creationId xmlns:a16="http://schemas.microsoft.com/office/drawing/2014/main" id="{3F62D544-AAF5-92D1-FF11-8EF93F1359AD}"/>
                </a:ext>
              </a:extLst>
            </p:cNvPr>
            <p:cNvSpPr>
              <a:spLocks noChangeArrowheads="1"/>
            </p:cNvSpPr>
            <p:nvPr/>
          </p:nvSpPr>
          <p:spPr bwMode="auto">
            <a:xfrm>
              <a:off x="5088"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1" name="Rectangle 25">
              <a:extLst>
                <a:ext uri="{FF2B5EF4-FFF2-40B4-BE49-F238E27FC236}">
                  <a16:creationId xmlns:a16="http://schemas.microsoft.com/office/drawing/2014/main" id="{0C6419D2-2334-BAEA-358E-FA10EB6140B0}"/>
                </a:ext>
              </a:extLst>
            </p:cNvPr>
            <p:cNvSpPr>
              <a:spLocks noChangeArrowheads="1"/>
            </p:cNvSpPr>
            <p:nvPr/>
          </p:nvSpPr>
          <p:spPr bwMode="auto">
            <a:xfrm>
              <a:off x="5280" y="384"/>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2" name="Rectangle 26">
              <a:extLst>
                <a:ext uri="{FF2B5EF4-FFF2-40B4-BE49-F238E27FC236}">
                  <a16:creationId xmlns:a16="http://schemas.microsoft.com/office/drawing/2014/main" id="{D22814EB-C430-33CF-B5D1-AB8ACDB7CD8D}"/>
                </a:ext>
              </a:extLst>
            </p:cNvPr>
            <p:cNvSpPr>
              <a:spLocks noChangeArrowheads="1"/>
            </p:cNvSpPr>
            <p:nvPr/>
          </p:nvSpPr>
          <p:spPr bwMode="auto">
            <a:xfrm>
              <a:off x="537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3" name="Rectangle 27">
              <a:extLst>
                <a:ext uri="{FF2B5EF4-FFF2-40B4-BE49-F238E27FC236}">
                  <a16:creationId xmlns:a16="http://schemas.microsoft.com/office/drawing/2014/main" id="{0C47DB09-548D-1349-EB58-68327174A2B6}"/>
                </a:ext>
              </a:extLst>
            </p:cNvPr>
            <p:cNvSpPr>
              <a:spLocks noChangeArrowheads="1"/>
            </p:cNvSpPr>
            <p:nvPr/>
          </p:nvSpPr>
          <p:spPr bwMode="auto">
            <a:xfrm>
              <a:off x="5185"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4" name="Rectangle 28">
              <a:extLst>
                <a:ext uri="{FF2B5EF4-FFF2-40B4-BE49-F238E27FC236}">
                  <a16:creationId xmlns:a16="http://schemas.microsoft.com/office/drawing/2014/main" id="{A79DD08B-12F9-B655-7249-BC78FE5591C0}"/>
                </a:ext>
              </a:extLst>
            </p:cNvPr>
            <p:cNvSpPr>
              <a:spLocks noChangeArrowheads="1"/>
            </p:cNvSpPr>
            <p:nvPr/>
          </p:nvSpPr>
          <p:spPr bwMode="auto">
            <a:xfrm>
              <a:off x="4992"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5" name="Rectangle 29">
              <a:extLst>
                <a:ext uri="{FF2B5EF4-FFF2-40B4-BE49-F238E27FC236}">
                  <a16:creationId xmlns:a16="http://schemas.microsoft.com/office/drawing/2014/main" id="{BB8EA7B6-B568-EB7B-C947-CB59122B653D}"/>
                </a:ext>
              </a:extLst>
            </p:cNvPr>
            <p:cNvSpPr>
              <a:spLocks noChangeArrowheads="1"/>
            </p:cNvSpPr>
            <p:nvPr/>
          </p:nvSpPr>
          <p:spPr bwMode="auto">
            <a:xfrm>
              <a:off x="4800"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6" name="Rectangle 30">
              <a:extLst>
                <a:ext uri="{FF2B5EF4-FFF2-40B4-BE49-F238E27FC236}">
                  <a16:creationId xmlns:a16="http://schemas.microsoft.com/office/drawing/2014/main" id="{956EAA3E-D5F1-8122-DB7C-67467EBDFF0E}"/>
                </a:ext>
              </a:extLst>
            </p:cNvPr>
            <p:cNvSpPr>
              <a:spLocks noChangeArrowheads="1"/>
            </p:cNvSpPr>
            <p:nvPr/>
          </p:nvSpPr>
          <p:spPr bwMode="auto">
            <a:xfrm>
              <a:off x="4609" y="288"/>
              <a:ext cx="95"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sp>
          <p:nvSpPr>
            <p:cNvPr id="388127" name="Rectangle 31">
              <a:extLst>
                <a:ext uri="{FF2B5EF4-FFF2-40B4-BE49-F238E27FC236}">
                  <a16:creationId xmlns:a16="http://schemas.microsoft.com/office/drawing/2014/main" id="{6C44E835-A22B-7715-E1BD-6552A30CA627}"/>
                </a:ext>
              </a:extLst>
            </p:cNvPr>
            <p:cNvSpPr>
              <a:spLocks noChangeArrowheads="1"/>
            </p:cNvSpPr>
            <p:nvPr/>
          </p:nvSpPr>
          <p:spPr bwMode="auto">
            <a:xfrm>
              <a:off x="4416" y="288"/>
              <a:ext cx="96" cy="96"/>
            </a:xfrm>
            <a:prstGeom prst="rect">
              <a:avLst/>
            </a:prstGeom>
            <a:solidFill>
              <a:srgbClr val="DC7800"/>
            </a:solidFill>
            <a:ln w="9525">
              <a:noFill/>
              <a:miter lim="800000"/>
              <a:headEnd/>
              <a:tailEnd/>
            </a:ln>
            <a:effectLst/>
          </p:spPr>
          <p:txBody>
            <a:bodyPr wrap="none" anchor="ctr"/>
            <a:lstStyle/>
            <a:p>
              <a:pPr eaLnBrk="1" hangingPunct="1">
                <a:spcBef>
                  <a:spcPct val="20000"/>
                </a:spcBef>
                <a:buClr>
                  <a:schemeClr val="hlink"/>
                </a:buClr>
                <a:buSzPct val="70000"/>
                <a:buFont typeface="Wingdings" pitchFamily="2" charset="2"/>
                <a:buChar char="n"/>
                <a:defRPr/>
              </a:pPr>
              <a:endParaRPr lang="en-IN" sz="3200">
                <a:effectLst>
                  <a:outerShdw blurRad="38100" dist="38100" dir="2700000" algn="tl">
                    <a:srgbClr val="000000">
                      <a:alpha val="43137"/>
                    </a:srgbClr>
                  </a:outerShdw>
                </a:effectLst>
                <a:latin typeface="Garamond" pitchFamily="18" charset="0"/>
                <a:cs typeface="+mn-cs"/>
              </a:endParaRPr>
            </a:p>
          </p:txBody>
        </p:sp>
      </p:grpSp>
      <p:sp>
        <p:nvSpPr>
          <p:cNvPr id="13316" name="Rectangle 32">
            <a:extLst>
              <a:ext uri="{FF2B5EF4-FFF2-40B4-BE49-F238E27FC236}">
                <a16:creationId xmlns:a16="http://schemas.microsoft.com/office/drawing/2014/main" id="{05436D78-44DA-4784-2A19-2B79802D8F77}"/>
              </a:ext>
            </a:extLst>
          </p:cNvPr>
          <p:cNvSpPr>
            <a:spLocks noChangeArrowheads="1"/>
          </p:cNvSpPr>
          <p:nvPr/>
        </p:nvSpPr>
        <p:spPr bwMode="auto">
          <a:xfrm>
            <a:off x="236538" y="847725"/>
            <a:ext cx="7586662" cy="26988"/>
          </a:xfrm>
          <a:prstGeom prst="rect">
            <a:avLst/>
          </a:prstGeom>
          <a:gradFill rotWithShape="0">
            <a:gsLst>
              <a:gs pos="0">
                <a:srgbClr val="FFB84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i-IN" altLang="en-US" sz="2400"/>
          </a:p>
        </p:txBody>
      </p:sp>
      <p:pic>
        <p:nvPicPr>
          <p:cNvPr id="13317" name="Picture 33" descr="cpdcl-homepage">
            <a:extLst>
              <a:ext uri="{FF2B5EF4-FFF2-40B4-BE49-F238E27FC236}">
                <a16:creationId xmlns:a16="http://schemas.microsoft.com/office/drawing/2014/main" id="{411EAA3E-7554-15A1-EA33-F51CD0604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70" t="21175" r="33888" b="67221"/>
          <a:stretch>
            <a:fillRect/>
          </a:stretch>
        </p:blipFill>
        <p:spPr bwMode="auto">
          <a:xfrm>
            <a:off x="123825" y="109538"/>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1144</TotalTime>
  <Words>1244</Words>
  <Application>Microsoft Office PowerPoint</Application>
  <PresentationFormat>On-screen Show (4:3)</PresentationFormat>
  <Paragraphs>219</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Watermark</vt:lpstr>
      <vt:lpstr>PowerPoint Presentation</vt:lpstr>
      <vt:lpstr> What is Stub?</vt:lpstr>
      <vt:lpstr> Different Parts of Stub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Photos of Stub &amp; Stub Setting Template</vt:lpstr>
      <vt:lpstr>Photos of Stub &amp; Stub Setting Template</vt:lpstr>
      <vt:lpstr>Photos of Stub &amp; Stub Setting Template</vt:lpstr>
      <vt:lpstr>Photos of Stub &amp; Stub Setting Template</vt:lpstr>
      <vt:lpstr>Photos of Stub &amp; Stub Setting Template</vt:lpstr>
      <vt:lpstr>Design of Stub</vt:lpstr>
      <vt:lpstr>Design of Stub…Contd…</vt:lpstr>
      <vt:lpstr>Design of Stub…Contd…</vt:lpstr>
      <vt:lpstr>Design of Stub…Contd…</vt:lpstr>
      <vt:lpstr>Design of Stub…Contd…</vt:lpstr>
      <vt:lpstr>Design of Stub…Contd…</vt:lpstr>
      <vt:lpstr>Design of Stub…Contd…</vt:lpstr>
      <vt:lpstr>Design of Stub…Contd…</vt:lpstr>
      <vt:lpstr>Design of Stub…Contd…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15018</dc:creator>
  <cp:lastModifiedBy>BINDEM SRINIVASA RAO</cp:lastModifiedBy>
  <cp:revision>139</cp:revision>
  <dcterms:created xsi:type="dcterms:W3CDTF">2008-02-21T06:53:49Z</dcterms:created>
  <dcterms:modified xsi:type="dcterms:W3CDTF">2022-10-08T07:22:30Z</dcterms:modified>
</cp:coreProperties>
</file>