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8" r:id="rId2"/>
    <p:sldId id="340" r:id="rId3"/>
    <p:sldId id="297" r:id="rId4"/>
    <p:sldId id="1694" r:id="rId5"/>
    <p:sldId id="1695" r:id="rId6"/>
    <p:sldId id="1696" r:id="rId7"/>
    <p:sldId id="1088" r:id="rId8"/>
    <p:sldId id="1697" r:id="rId9"/>
    <p:sldId id="1715" r:id="rId10"/>
    <p:sldId id="1723" r:id="rId11"/>
    <p:sldId id="1719" r:id="rId12"/>
    <p:sldId id="341" r:id="rId13"/>
    <p:sldId id="342" r:id="rId14"/>
    <p:sldId id="343" r:id="rId15"/>
  </p:sldIdLst>
  <p:sldSz cx="9144000" cy="5715000" type="screen16x1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 V N PAWAN KUMAR" initials="KVNPK" lastIdx="2" clrIdx="0">
    <p:extLst>
      <p:ext uri="{19B8F6BF-5375-455C-9EA6-DF929625EA0E}">
        <p15:presenceInfo xmlns:p15="http://schemas.microsoft.com/office/powerpoint/2012/main" userId="a113bbb249f9fc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FF99"/>
    <a:srgbClr val="D59C0D"/>
    <a:srgbClr val="EFA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 autoAdjust="0"/>
    <p:restoredTop sz="94422" autoAdjust="0"/>
  </p:normalViewPr>
  <p:slideViewPr>
    <p:cSldViewPr>
      <p:cViewPr varScale="1">
        <p:scale>
          <a:sx n="74" d="100"/>
          <a:sy n="74" d="100"/>
        </p:scale>
        <p:origin x="1004" y="3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776"/>
    </p:cViewPr>
  </p:sorterViewPr>
  <p:notesViewPr>
    <p:cSldViewPr>
      <p:cViewPr varScale="1">
        <p:scale>
          <a:sx n="51" d="100"/>
          <a:sy n="51" d="100"/>
        </p:scale>
        <p:origin x="269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SRCS\SO-Reliability\Meetings\SRPC_Meetings\TCC_SRPC_Meetings\47_SRPC&amp;45_TCC\Inputs\RE%20vGE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SR RE</a:t>
            </a:r>
            <a:r>
              <a:rPr lang="en-US" b="1" baseline="0" dirty="0">
                <a:solidFill>
                  <a:schemeClr val="tx1"/>
                </a:solidFill>
              </a:rPr>
              <a:t> GENERATION COMPARISON between 13-06-2023 &amp; 26-06-2022</a:t>
            </a:r>
            <a:endParaRPr lang="en-US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786401511167617"/>
          <c:y val="1.26585629868139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34069351834907E-2"/>
          <c:y val="0.11633230586248998"/>
          <c:w val="0.90026323263069818"/>
          <c:h val="0.72462661261497963"/>
        </c:manualLayout>
      </c:layout>
      <c:lineChart>
        <c:grouping val="standard"/>
        <c:varyColors val="0"/>
        <c:ser>
          <c:idx val="0"/>
          <c:order val="0"/>
          <c:tx>
            <c:strRef>
              <c:f>'EdnaData (5)'!$O$1</c:f>
              <c:strCache>
                <c:ptCount val="1"/>
                <c:pt idx="0">
                  <c:v>SR RE 13-06-2023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'EdnaData (5)'!$N$2:$N$1441</c:f>
              <c:numCache>
                <c:formatCode>h:mm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'EdnaData (5)'!$O$2:$O$1441</c:f>
              <c:numCache>
                <c:formatCode>General</c:formatCode>
                <c:ptCount val="1440"/>
                <c:pt idx="0">
                  <c:v>7060.11</c:v>
                </c:pt>
                <c:pt idx="1">
                  <c:v>7084.19</c:v>
                </c:pt>
                <c:pt idx="2">
                  <c:v>7114.23</c:v>
                </c:pt>
                <c:pt idx="3">
                  <c:v>7131.4</c:v>
                </c:pt>
                <c:pt idx="4">
                  <c:v>7132.66</c:v>
                </c:pt>
                <c:pt idx="5">
                  <c:v>7142.83</c:v>
                </c:pt>
                <c:pt idx="6">
                  <c:v>7142.96</c:v>
                </c:pt>
                <c:pt idx="7">
                  <c:v>7156.39</c:v>
                </c:pt>
                <c:pt idx="8">
                  <c:v>7175.95</c:v>
                </c:pt>
                <c:pt idx="9">
                  <c:v>7188.74</c:v>
                </c:pt>
                <c:pt idx="10">
                  <c:v>7175.27</c:v>
                </c:pt>
                <c:pt idx="11">
                  <c:v>7161.06</c:v>
                </c:pt>
                <c:pt idx="12">
                  <c:v>7166.95</c:v>
                </c:pt>
                <c:pt idx="13">
                  <c:v>7125.79</c:v>
                </c:pt>
                <c:pt idx="14">
                  <c:v>7152.46</c:v>
                </c:pt>
                <c:pt idx="15">
                  <c:v>7164.77</c:v>
                </c:pt>
                <c:pt idx="16">
                  <c:v>7157.98</c:v>
                </c:pt>
                <c:pt idx="17">
                  <c:v>7157.15</c:v>
                </c:pt>
                <c:pt idx="18">
                  <c:v>7126.53</c:v>
                </c:pt>
                <c:pt idx="19">
                  <c:v>7112.82</c:v>
                </c:pt>
                <c:pt idx="20">
                  <c:v>7101.26</c:v>
                </c:pt>
                <c:pt idx="21">
                  <c:v>7122.13</c:v>
                </c:pt>
                <c:pt idx="22">
                  <c:v>7099.41</c:v>
                </c:pt>
                <c:pt idx="23">
                  <c:v>7100.61</c:v>
                </c:pt>
                <c:pt idx="24">
                  <c:v>7097.98</c:v>
                </c:pt>
                <c:pt idx="25">
                  <c:v>7103.56</c:v>
                </c:pt>
                <c:pt idx="26">
                  <c:v>7098.29</c:v>
                </c:pt>
                <c:pt idx="27">
                  <c:v>7088.64</c:v>
                </c:pt>
                <c:pt idx="28">
                  <c:v>7062.53</c:v>
                </c:pt>
                <c:pt idx="29">
                  <c:v>7052.27</c:v>
                </c:pt>
                <c:pt idx="30">
                  <c:v>7041.05</c:v>
                </c:pt>
                <c:pt idx="31">
                  <c:v>7020.31</c:v>
                </c:pt>
                <c:pt idx="32">
                  <c:v>7016.74</c:v>
                </c:pt>
                <c:pt idx="33">
                  <c:v>7048.63</c:v>
                </c:pt>
                <c:pt idx="34">
                  <c:v>7026.52</c:v>
                </c:pt>
                <c:pt idx="35">
                  <c:v>7032.05</c:v>
                </c:pt>
                <c:pt idx="36">
                  <c:v>7021.67</c:v>
                </c:pt>
                <c:pt idx="37">
                  <c:v>7040.37</c:v>
                </c:pt>
                <c:pt idx="38">
                  <c:v>7033.97</c:v>
                </c:pt>
                <c:pt idx="39">
                  <c:v>7041.41</c:v>
                </c:pt>
                <c:pt idx="40">
                  <c:v>7006.52</c:v>
                </c:pt>
                <c:pt idx="41">
                  <c:v>7006.23</c:v>
                </c:pt>
                <c:pt idx="42">
                  <c:v>6961.82</c:v>
                </c:pt>
                <c:pt idx="43">
                  <c:v>6945.94</c:v>
                </c:pt>
                <c:pt idx="44">
                  <c:v>6937.94</c:v>
                </c:pt>
                <c:pt idx="45">
                  <c:v>6913.82</c:v>
                </c:pt>
                <c:pt idx="46">
                  <c:v>6887.56</c:v>
                </c:pt>
                <c:pt idx="47">
                  <c:v>6876.94</c:v>
                </c:pt>
                <c:pt idx="48">
                  <c:v>6866.83</c:v>
                </c:pt>
                <c:pt idx="49">
                  <c:v>6841.94</c:v>
                </c:pt>
                <c:pt idx="50">
                  <c:v>6821.87</c:v>
                </c:pt>
                <c:pt idx="51">
                  <c:v>6812.04</c:v>
                </c:pt>
                <c:pt idx="52">
                  <c:v>6787.6</c:v>
                </c:pt>
                <c:pt idx="53">
                  <c:v>6773.16</c:v>
                </c:pt>
                <c:pt idx="54">
                  <c:v>6736.35</c:v>
                </c:pt>
                <c:pt idx="55">
                  <c:v>6732.93</c:v>
                </c:pt>
                <c:pt idx="56">
                  <c:v>6719.55</c:v>
                </c:pt>
                <c:pt idx="57">
                  <c:v>6708.29</c:v>
                </c:pt>
                <c:pt idx="58">
                  <c:v>6678.07</c:v>
                </c:pt>
                <c:pt idx="59">
                  <c:v>6657.96</c:v>
                </c:pt>
                <c:pt idx="60">
                  <c:v>6662.38</c:v>
                </c:pt>
                <c:pt idx="61">
                  <c:v>6613.83</c:v>
                </c:pt>
                <c:pt idx="62">
                  <c:v>6613.32</c:v>
                </c:pt>
                <c:pt idx="63">
                  <c:v>6619.94</c:v>
                </c:pt>
                <c:pt idx="64">
                  <c:v>6609.89</c:v>
                </c:pt>
                <c:pt idx="65">
                  <c:v>6607.2</c:v>
                </c:pt>
                <c:pt idx="66">
                  <c:v>6595.44</c:v>
                </c:pt>
                <c:pt idx="67">
                  <c:v>6536.45</c:v>
                </c:pt>
                <c:pt idx="68">
                  <c:v>6532.08</c:v>
                </c:pt>
                <c:pt idx="69">
                  <c:v>6496.27</c:v>
                </c:pt>
                <c:pt idx="70">
                  <c:v>6473.09</c:v>
                </c:pt>
                <c:pt idx="71">
                  <c:v>6475.45</c:v>
                </c:pt>
                <c:pt idx="72">
                  <c:v>6473.69</c:v>
                </c:pt>
                <c:pt idx="73">
                  <c:v>6441.85</c:v>
                </c:pt>
                <c:pt idx="74">
                  <c:v>6469.48</c:v>
                </c:pt>
                <c:pt idx="75">
                  <c:v>6468.76</c:v>
                </c:pt>
                <c:pt idx="76">
                  <c:v>6419.45</c:v>
                </c:pt>
                <c:pt idx="77">
                  <c:v>6428.88</c:v>
                </c:pt>
                <c:pt idx="78">
                  <c:v>6423.44</c:v>
                </c:pt>
                <c:pt idx="79">
                  <c:v>6372.39</c:v>
                </c:pt>
                <c:pt idx="80">
                  <c:v>6384.55</c:v>
                </c:pt>
                <c:pt idx="81">
                  <c:v>6348.71</c:v>
                </c:pt>
                <c:pt idx="82">
                  <c:v>6332.06</c:v>
                </c:pt>
                <c:pt idx="83">
                  <c:v>6316.15</c:v>
                </c:pt>
                <c:pt idx="84">
                  <c:v>6277.5</c:v>
                </c:pt>
                <c:pt idx="85">
                  <c:v>6233.22</c:v>
                </c:pt>
                <c:pt idx="86">
                  <c:v>6248.73</c:v>
                </c:pt>
                <c:pt idx="87">
                  <c:v>6237.42</c:v>
                </c:pt>
                <c:pt idx="88">
                  <c:v>6202.66</c:v>
                </c:pt>
                <c:pt idx="89">
                  <c:v>6190.81</c:v>
                </c:pt>
                <c:pt idx="90">
                  <c:v>6204.28</c:v>
                </c:pt>
                <c:pt idx="91">
                  <c:v>6170.05</c:v>
                </c:pt>
                <c:pt idx="92">
                  <c:v>6159.63</c:v>
                </c:pt>
                <c:pt idx="93">
                  <c:v>6147.11</c:v>
                </c:pt>
                <c:pt idx="94">
                  <c:v>6078.58</c:v>
                </c:pt>
                <c:pt idx="95">
                  <c:v>6078.49</c:v>
                </c:pt>
                <c:pt idx="96">
                  <c:v>6084.42</c:v>
                </c:pt>
                <c:pt idx="97">
                  <c:v>5996.35</c:v>
                </c:pt>
                <c:pt idx="98">
                  <c:v>6001.54</c:v>
                </c:pt>
                <c:pt idx="99">
                  <c:v>5980.78</c:v>
                </c:pt>
                <c:pt idx="100">
                  <c:v>5998.87</c:v>
                </c:pt>
                <c:pt idx="101">
                  <c:v>5978.27</c:v>
                </c:pt>
                <c:pt idx="102">
                  <c:v>5988.33</c:v>
                </c:pt>
                <c:pt idx="103">
                  <c:v>5983.45</c:v>
                </c:pt>
                <c:pt idx="104">
                  <c:v>5965.83</c:v>
                </c:pt>
                <c:pt idx="105">
                  <c:v>5977.09</c:v>
                </c:pt>
                <c:pt idx="106">
                  <c:v>5987.99</c:v>
                </c:pt>
                <c:pt idx="107">
                  <c:v>5986.28</c:v>
                </c:pt>
                <c:pt idx="108">
                  <c:v>5981.83</c:v>
                </c:pt>
                <c:pt idx="109">
                  <c:v>5997.16</c:v>
                </c:pt>
                <c:pt idx="110">
                  <c:v>5982.71</c:v>
                </c:pt>
                <c:pt idx="111">
                  <c:v>5995.38</c:v>
                </c:pt>
                <c:pt idx="112">
                  <c:v>6006.38</c:v>
                </c:pt>
                <c:pt idx="113">
                  <c:v>5981.13</c:v>
                </c:pt>
                <c:pt idx="114">
                  <c:v>5945.83</c:v>
                </c:pt>
                <c:pt idx="115">
                  <c:v>5938.1</c:v>
                </c:pt>
                <c:pt idx="116">
                  <c:v>5931.89</c:v>
                </c:pt>
                <c:pt idx="117">
                  <c:v>5920.2</c:v>
                </c:pt>
                <c:pt idx="118">
                  <c:v>5910.47</c:v>
                </c:pt>
                <c:pt idx="119">
                  <c:v>5916.88</c:v>
                </c:pt>
                <c:pt idx="120">
                  <c:v>5938.14</c:v>
                </c:pt>
                <c:pt idx="121">
                  <c:v>5931.95</c:v>
                </c:pt>
                <c:pt idx="122">
                  <c:v>5920.64</c:v>
                </c:pt>
                <c:pt idx="123">
                  <c:v>5916.34</c:v>
                </c:pt>
                <c:pt idx="124">
                  <c:v>5895.39</c:v>
                </c:pt>
                <c:pt idx="125">
                  <c:v>5894.84</c:v>
                </c:pt>
                <c:pt idx="126">
                  <c:v>5880.54</c:v>
                </c:pt>
                <c:pt idx="127">
                  <c:v>5899.62</c:v>
                </c:pt>
                <c:pt idx="128">
                  <c:v>5900.31</c:v>
                </c:pt>
                <c:pt idx="129">
                  <c:v>5895.74</c:v>
                </c:pt>
                <c:pt idx="130">
                  <c:v>5879.92</c:v>
                </c:pt>
                <c:pt idx="131">
                  <c:v>5886.06</c:v>
                </c:pt>
                <c:pt idx="132">
                  <c:v>5886.13</c:v>
                </c:pt>
                <c:pt idx="133">
                  <c:v>5886.19</c:v>
                </c:pt>
                <c:pt idx="134">
                  <c:v>5875.33</c:v>
                </c:pt>
                <c:pt idx="135">
                  <c:v>5879.04</c:v>
                </c:pt>
                <c:pt idx="136">
                  <c:v>5854.44</c:v>
                </c:pt>
                <c:pt idx="137">
                  <c:v>5842.88</c:v>
                </c:pt>
                <c:pt idx="138">
                  <c:v>5833.68</c:v>
                </c:pt>
                <c:pt idx="139">
                  <c:v>5853.26</c:v>
                </c:pt>
                <c:pt idx="140">
                  <c:v>5830.71</c:v>
                </c:pt>
                <c:pt idx="141">
                  <c:v>5818.09</c:v>
                </c:pt>
                <c:pt idx="142">
                  <c:v>5789.11</c:v>
                </c:pt>
                <c:pt idx="143">
                  <c:v>5791.13</c:v>
                </c:pt>
                <c:pt idx="144">
                  <c:v>5772.86</c:v>
                </c:pt>
                <c:pt idx="145">
                  <c:v>5765.92</c:v>
                </c:pt>
                <c:pt idx="146">
                  <c:v>5777.16</c:v>
                </c:pt>
                <c:pt idx="147">
                  <c:v>5774.13</c:v>
                </c:pt>
                <c:pt idx="148">
                  <c:v>5773.12</c:v>
                </c:pt>
                <c:pt idx="149">
                  <c:v>5796.94</c:v>
                </c:pt>
                <c:pt idx="150">
                  <c:v>5788.45</c:v>
                </c:pt>
                <c:pt idx="151">
                  <c:v>5834.22</c:v>
                </c:pt>
                <c:pt idx="152">
                  <c:v>5824.06</c:v>
                </c:pt>
                <c:pt idx="153">
                  <c:v>5847.36</c:v>
                </c:pt>
                <c:pt idx="154">
                  <c:v>5884.32</c:v>
                </c:pt>
                <c:pt idx="155">
                  <c:v>5879.45</c:v>
                </c:pt>
                <c:pt idx="156">
                  <c:v>5871.53</c:v>
                </c:pt>
                <c:pt idx="157">
                  <c:v>5936.69</c:v>
                </c:pt>
                <c:pt idx="158">
                  <c:v>5932.87</c:v>
                </c:pt>
                <c:pt idx="159">
                  <c:v>5917.64</c:v>
                </c:pt>
                <c:pt idx="160">
                  <c:v>6004.64</c:v>
                </c:pt>
                <c:pt idx="161">
                  <c:v>5986.34</c:v>
                </c:pt>
                <c:pt idx="162">
                  <c:v>5990.37</c:v>
                </c:pt>
                <c:pt idx="163">
                  <c:v>6067.22</c:v>
                </c:pt>
                <c:pt idx="164">
                  <c:v>6065.65</c:v>
                </c:pt>
                <c:pt idx="165">
                  <c:v>6073.1</c:v>
                </c:pt>
                <c:pt idx="166">
                  <c:v>6138.79</c:v>
                </c:pt>
                <c:pt idx="167">
                  <c:v>6116.98</c:v>
                </c:pt>
                <c:pt idx="168">
                  <c:v>6108.7</c:v>
                </c:pt>
                <c:pt idx="169">
                  <c:v>6187.98</c:v>
                </c:pt>
                <c:pt idx="170">
                  <c:v>6185.58</c:v>
                </c:pt>
                <c:pt idx="171">
                  <c:v>6172.23</c:v>
                </c:pt>
                <c:pt idx="172">
                  <c:v>6209.38</c:v>
                </c:pt>
                <c:pt idx="173">
                  <c:v>6191.77</c:v>
                </c:pt>
                <c:pt idx="174">
                  <c:v>6193.86</c:v>
                </c:pt>
                <c:pt idx="175">
                  <c:v>6243.4</c:v>
                </c:pt>
                <c:pt idx="176">
                  <c:v>6211.62</c:v>
                </c:pt>
                <c:pt idx="177">
                  <c:v>6192.44</c:v>
                </c:pt>
                <c:pt idx="178">
                  <c:v>6254.27</c:v>
                </c:pt>
                <c:pt idx="179">
                  <c:v>6257.39</c:v>
                </c:pt>
                <c:pt idx="180">
                  <c:v>6266.07</c:v>
                </c:pt>
                <c:pt idx="181">
                  <c:v>6282.03</c:v>
                </c:pt>
                <c:pt idx="182">
                  <c:v>6238.33</c:v>
                </c:pt>
                <c:pt idx="183">
                  <c:v>6242.57</c:v>
                </c:pt>
                <c:pt idx="184">
                  <c:v>6247.96</c:v>
                </c:pt>
                <c:pt idx="185">
                  <c:v>6268.31</c:v>
                </c:pt>
                <c:pt idx="186">
                  <c:v>6274.91</c:v>
                </c:pt>
                <c:pt idx="187">
                  <c:v>6289.53</c:v>
                </c:pt>
                <c:pt idx="188">
                  <c:v>6284.74</c:v>
                </c:pt>
                <c:pt idx="189">
                  <c:v>6273.56</c:v>
                </c:pt>
                <c:pt idx="190">
                  <c:v>6205.37</c:v>
                </c:pt>
                <c:pt idx="191">
                  <c:v>6228.14</c:v>
                </c:pt>
                <c:pt idx="192">
                  <c:v>6249.96</c:v>
                </c:pt>
                <c:pt idx="193">
                  <c:v>6219.07</c:v>
                </c:pt>
                <c:pt idx="194">
                  <c:v>6216.78</c:v>
                </c:pt>
                <c:pt idx="195">
                  <c:v>6217.44</c:v>
                </c:pt>
                <c:pt idx="196">
                  <c:v>6152.94</c:v>
                </c:pt>
                <c:pt idx="197">
                  <c:v>6165</c:v>
                </c:pt>
                <c:pt idx="198">
                  <c:v>6161.54</c:v>
                </c:pt>
                <c:pt idx="199">
                  <c:v>6144.06</c:v>
                </c:pt>
                <c:pt idx="200">
                  <c:v>6128.98</c:v>
                </c:pt>
                <c:pt idx="201">
                  <c:v>6134.14</c:v>
                </c:pt>
                <c:pt idx="202">
                  <c:v>6159.66</c:v>
                </c:pt>
                <c:pt idx="203">
                  <c:v>6159.69</c:v>
                </c:pt>
                <c:pt idx="204">
                  <c:v>6159.47</c:v>
                </c:pt>
                <c:pt idx="205">
                  <c:v>6149.6</c:v>
                </c:pt>
                <c:pt idx="206">
                  <c:v>6167.61</c:v>
                </c:pt>
                <c:pt idx="207">
                  <c:v>6169.98</c:v>
                </c:pt>
                <c:pt idx="208">
                  <c:v>6146.04</c:v>
                </c:pt>
                <c:pt idx="209">
                  <c:v>6131.63</c:v>
                </c:pt>
                <c:pt idx="210">
                  <c:v>6163.04</c:v>
                </c:pt>
                <c:pt idx="211">
                  <c:v>6259.59</c:v>
                </c:pt>
                <c:pt idx="212">
                  <c:v>6265.96</c:v>
                </c:pt>
                <c:pt idx="213">
                  <c:v>6267.09</c:v>
                </c:pt>
                <c:pt idx="214">
                  <c:v>6237.35</c:v>
                </c:pt>
                <c:pt idx="215">
                  <c:v>6244.91</c:v>
                </c:pt>
                <c:pt idx="216">
                  <c:v>6264.54</c:v>
                </c:pt>
                <c:pt idx="217">
                  <c:v>6218.35</c:v>
                </c:pt>
                <c:pt idx="218">
                  <c:v>6241.45</c:v>
                </c:pt>
                <c:pt idx="219">
                  <c:v>6242.49</c:v>
                </c:pt>
                <c:pt idx="220">
                  <c:v>6241.68</c:v>
                </c:pt>
                <c:pt idx="221">
                  <c:v>6239.41</c:v>
                </c:pt>
                <c:pt idx="222">
                  <c:v>6243.23</c:v>
                </c:pt>
                <c:pt idx="223">
                  <c:v>6226.93</c:v>
                </c:pt>
                <c:pt idx="224">
                  <c:v>6240.75</c:v>
                </c:pt>
                <c:pt idx="225">
                  <c:v>6260.54</c:v>
                </c:pt>
                <c:pt idx="226">
                  <c:v>6294.38</c:v>
                </c:pt>
                <c:pt idx="227">
                  <c:v>6279.17</c:v>
                </c:pt>
                <c:pt idx="228">
                  <c:v>6294.27</c:v>
                </c:pt>
                <c:pt idx="229">
                  <c:v>6299.23</c:v>
                </c:pt>
                <c:pt idx="230">
                  <c:v>6293.26</c:v>
                </c:pt>
                <c:pt idx="231">
                  <c:v>6290.02</c:v>
                </c:pt>
                <c:pt idx="232">
                  <c:v>6190.32</c:v>
                </c:pt>
                <c:pt idx="233">
                  <c:v>6181.79</c:v>
                </c:pt>
                <c:pt idx="234">
                  <c:v>6172.42</c:v>
                </c:pt>
                <c:pt idx="235">
                  <c:v>6163.37</c:v>
                </c:pt>
                <c:pt idx="236">
                  <c:v>6172.13</c:v>
                </c:pt>
                <c:pt idx="237">
                  <c:v>6162.65</c:v>
                </c:pt>
                <c:pt idx="238">
                  <c:v>6155.27</c:v>
                </c:pt>
                <c:pt idx="239">
                  <c:v>6139.32</c:v>
                </c:pt>
                <c:pt idx="240">
                  <c:v>6156.79</c:v>
                </c:pt>
                <c:pt idx="241">
                  <c:v>6122.7</c:v>
                </c:pt>
                <c:pt idx="242">
                  <c:v>6136.11</c:v>
                </c:pt>
                <c:pt idx="243">
                  <c:v>6133.48</c:v>
                </c:pt>
                <c:pt idx="244">
                  <c:v>6118.15</c:v>
                </c:pt>
                <c:pt idx="245">
                  <c:v>6115.9</c:v>
                </c:pt>
                <c:pt idx="246">
                  <c:v>6100.27</c:v>
                </c:pt>
                <c:pt idx="247">
                  <c:v>6111.98</c:v>
                </c:pt>
                <c:pt idx="248">
                  <c:v>6112.28</c:v>
                </c:pt>
                <c:pt idx="249">
                  <c:v>6086.55</c:v>
                </c:pt>
                <c:pt idx="250">
                  <c:v>6092.9</c:v>
                </c:pt>
                <c:pt idx="251">
                  <c:v>6069.97</c:v>
                </c:pt>
                <c:pt idx="252">
                  <c:v>6083.86</c:v>
                </c:pt>
                <c:pt idx="253">
                  <c:v>6060.55</c:v>
                </c:pt>
                <c:pt idx="254">
                  <c:v>6042.88</c:v>
                </c:pt>
                <c:pt idx="255">
                  <c:v>6015.36</c:v>
                </c:pt>
                <c:pt idx="256">
                  <c:v>6017</c:v>
                </c:pt>
                <c:pt idx="257">
                  <c:v>5996.6</c:v>
                </c:pt>
                <c:pt idx="258">
                  <c:v>5972.75</c:v>
                </c:pt>
                <c:pt idx="259">
                  <c:v>5969.85</c:v>
                </c:pt>
                <c:pt idx="260">
                  <c:v>5955.85</c:v>
                </c:pt>
                <c:pt idx="261">
                  <c:v>5951.44</c:v>
                </c:pt>
                <c:pt idx="262">
                  <c:v>5920.47</c:v>
                </c:pt>
                <c:pt idx="263">
                  <c:v>5911.78</c:v>
                </c:pt>
                <c:pt idx="264">
                  <c:v>5913.08</c:v>
                </c:pt>
                <c:pt idx="265">
                  <c:v>5928.53</c:v>
                </c:pt>
                <c:pt idx="266">
                  <c:v>5949.49</c:v>
                </c:pt>
                <c:pt idx="267">
                  <c:v>5965.08</c:v>
                </c:pt>
                <c:pt idx="268">
                  <c:v>5951.86</c:v>
                </c:pt>
                <c:pt idx="269">
                  <c:v>5957.99</c:v>
                </c:pt>
                <c:pt idx="270">
                  <c:v>5941.34</c:v>
                </c:pt>
                <c:pt idx="271">
                  <c:v>5983.08</c:v>
                </c:pt>
                <c:pt idx="272">
                  <c:v>5989.69</c:v>
                </c:pt>
                <c:pt idx="273">
                  <c:v>6001.03</c:v>
                </c:pt>
                <c:pt idx="274">
                  <c:v>6023.23</c:v>
                </c:pt>
                <c:pt idx="275">
                  <c:v>6039.66</c:v>
                </c:pt>
                <c:pt idx="276">
                  <c:v>6044.3</c:v>
                </c:pt>
                <c:pt idx="277">
                  <c:v>6091.98</c:v>
                </c:pt>
                <c:pt idx="278">
                  <c:v>6073.61</c:v>
                </c:pt>
                <c:pt idx="279">
                  <c:v>6083.31</c:v>
                </c:pt>
                <c:pt idx="280">
                  <c:v>6142.9</c:v>
                </c:pt>
                <c:pt idx="281">
                  <c:v>6125</c:v>
                </c:pt>
                <c:pt idx="282">
                  <c:v>6132.17</c:v>
                </c:pt>
                <c:pt idx="283">
                  <c:v>6196.32</c:v>
                </c:pt>
                <c:pt idx="284">
                  <c:v>6191.32</c:v>
                </c:pt>
                <c:pt idx="285">
                  <c:v>6179.88</c:v>
                </c:pt>
                <c:pt idx="286">
                  <c:v>6238.94</c:v>
                </c:pt>
                <c:pt idx="287">
                  <c:v>6238.45</c:v>
                </c:pt>
                <c:pt idx="288">
                  <c:v>6243.29</c:v>
                </c:pt>
                <c:pt idx="289">
                  <c:v>6272.09</c:v>
                </c:pt>
                <c:pt idx="290">
                  <c:v>6275.3</c:v>
                </c:pt>
                <c:pt idx="291">
                  <c:v>6249.84</c:v>
                </c:pt>
                <c:pt idx="292">
                  <c:v>6298.7</c:v>
                </c:pt>
                <c:pt idx="293">
                  <c:v>6268.72</c:v>
                </c:pt>
                <c:pt idx="294">
                  <c:v>6272.1</c:v>
                </c:pt>
                <c:pt idx="295">
                  <c:v>6290.88</c:v>
                </c:pt>
                <c:pt idx="296">
                  <c:v>6292.98</c:v>
                </c:pt>
                <c:pt idx="297">
                  <c:v>6269.52</c:v>
                </c:pt>
                <c:pt idx="298">
                  <c:v>6298.48</c:v>
                </c:pt>
                <c:pt idx="299">
                  <c:v>6280.52</c:v>
                </c:pt>
                <c:pt idx="300">
                  <c:v>6291.82</c:v>
                </c:pt>
                <c:pt idx="301">
                  <c:v>6299.5</c:v>
                </c:pt>
                <c:pt idx="302">
                  <c:v>6301.02</c:v>
                </c:pt>
                <c:pt idx="303">
                  <c:v>6272.07</c:v>
                </c:pt>
                <c:pt idx="304">
                  <c:v>6308.65</c:v>
                </c:pt>
                <c:pt idx="305">
                  <c:v>6294.25</c:v>
                </c:pt>
                <c:pt idx="306">
                  <c:v>6270.82</c:v>
                </c:pt>
                <c:pt idx="307">
                  <c:v>6259.92</c:v>
                </c:pt>
                <c:pt idx="308">
                  <c:v>6254.28</c:v>
                </c:pt>
                <c:pt idx="309">
                  <c:v>6251.07</c:v>
                </c:pt>
                <c:pt idx="310">
                  <c:v>6266.05</c:v>
                </c:pt>
                <c:pt idx="311">
                  <c:v>6277.59</c:v>
                </c:pt>
                <c:pt idx="312">
                  <c:v>6300.04</c:v>
                </c:pt>
                <c:pt idx="313">
                  <c:v>6284.49</c:v>
                </c:pt>
                <c:pt idx="314">
                  <c:v>6282.58</c:v>
                </c:pt>
                <c:pt idx="315">
                  <c:v>6301.71</c:v>
                </c:pt>
                <c:pt idx="316">
                  <c:v>6330.42</c:v>
                </c:pt>
                <c:pt idx="317">
                  <c:v>6331.61</c:v>
                </c:pt>
                <c:pt idx="318">
                  <c:v>6330.22</c:v>
                </c:pt>
                <c:pt idx="319">
                  <c:v>6336.06</c:v>
                </c:pt>
                <c:pt idx="320">
                  <c:v>6331.22</c:v>
                </c:pt>
                <c:pt idx="321">
                  <c:v>6347.28</c:v>
                </c:pt>
                <c:pt idx="322">
                  <c:v>6332.67</c:v>
                </c:pt>
                <c:pt idx="323">
                  <c:v>6330.32</c:v>
                </c:pt>
                <c:pt idx="324">
                  <c:v>6353.36</c:v>
                </c:pt>
                <c:pt idx="325">
                  <c:v>6351.07</c:v>
                </c:pt>
                <c:pt idx="326">
                  <c:v>6375.12</c:v>
                </c:pt>
                <c:pt idx="327">
                  <c:v>6374.28</c:v>
                </c:pt>
                <c:pt idx="328">
                  <c:v>6424.92</c:v>
                </c:pt>
                <c:pt idx="329">
                  <c:v>6422.75</c:v>
                </c:pt>
                <c:pt idx="330">
                  <c:v>6421.1</c:v>
                </c:pt>
                <c:pt idx="331">
                  <c:v>6353.07</c:v>
                </c:pt>
                <c:pt idx="332">
                  <c:v>6360.81</c:v>
                </c:pt>
                <c:pt idx="333">
                  <c:v>6390.89</c:v>
                </c:pt>
                <c:pt idx="334">
                  <c:v>6369.13</c:v>
                </c:pt>
                <c:pt idx="335">
                  <c:v>6383.69</c:v>
                </c:pt>
                <c:pt idx="336">
                  <c:v>6379.36</c:v>
                </c:pt>
                <c:pt idx="337">
                  <c:v>6361.63</c:v>
                </c:pt>
                <c:pt idx="338">
                  <c:v>6389.58</c:v>
                </c:pt>
                <c:pt idx="339">
                  <c:v>6395.19</c:v>
                </c:pt>
                <c:pt idx="340">
                  <c:v>6367.25</c:v>
                </c:pt>
                <c:pt idx="341">
                  <c:v>6373.81</c:v>
                </c:pt>
                <c:pt idx="342">
                  <c:v>6370.28</c:v>
                </c:pt>
                <c:pt idx="343">
                  <c:v>6371.46</c:v>
                </c:pt>
                <c:pt idx="344">
                  <c:v>6370.33</c:v>
                </c:pt>
                <c:pt idx="345">
                  <c:v>6347.68</c:v>
                </c:pt>
                <c:pt idx="346">
                  <c:v>6315.49</c:v>
                </c:pt>
                <c:pt idx="347">
                  <c:v>6343.76</c:v>
                </c:pt>
                <c:pt idx="348">
                  <c:v>6341.63</c:v>
                </c:pt>
                <c:pt idx="349">
                  <c:v>6315.46</c:v>
                </c:pt>
                <c:pt idx="350">
                  <c:v>6544.2</c:v>
                </c:pt>
                <c:pt idx="351">
                  <c:v>6539.5599999999995</c:v>
                </c:pt>
                <c:pt idx="352">
                  <c:v>6547.21</c:v>
                </c:pt>
                <c:pt idx="353">
                  <c:v>6505.53</c:v>
                </c:pt>
                <c:pt idx="354">
                  <c:v>6273.75</c:v>
                </c:pt>
                <c:pt idx="355">
                  <c:v>6283.18</c:v>
                </c:pt>
                <c:pt idx="356">
                  <c:v>6271.52</c:v>
                </c:pt>
                <c:pt idx="357">
                  <c:v>6301.28</c:v>
                </c:pt>
                <c:pt idx="358">
                  <c:v>6313.22</c:v>
                </c:pt>
                <c:pt idx="359">
                  <c:v>6320.25</c:v>
                </c:pt>
                <c:pt idx="360">
                  <c:v>6317.52</c:v>
                </c:pt>
                <c:pt idx="361">
                  <c:v>6331.09</c:v>
                </c:pt>
                <c:pt idx="362">
                  <c:v>6330.54</c:v>
                </c:pt>
                <c:pt idx="363">
                  <c:v>6324.72</c:v>
                </c:pt>
                <c:pt idx="364">
                  <c:v>6320.41</c:v>
                </c:pt>
                <c:pt idx="365">
                  <c:v>6332.7400000000007</c:v>
                </c:pt>
                <c:pt idx="366">
                  <c:v>6344.35</c:v>
                </c:pt>
                <c:pt idx="367">
                  <c:v>6317.61</c:v>
                </c:pt>
                <c:pt idx="368">
                  <c:v>6354.93</c:v>
                </c:pt>
                <c:pt idx="369">
                  <c:v>6375.59</c:v>
                </c:pt>
                <c:pt idx="370">
                  <c:v>6367.64</c:v>
                </c:pt>
                <c:pt idx="371">
                  <c:v>6388.5</c:v>
                </c:pt>
                <c:pt idx="372">
                  <c:v>6386.2400000000007</c:v>
                </c:pt>
                <c:pt idx="373">
                  <c:v>6417.22</c:v>
                </c:pt>
                <c:pt idx="374">
                  <c:v>6425.99</c:v>
                </c:pt>
                <c:pt idx="375">
                  <c:v>6456.2</c:v>
                </c:pt>
                <c:pt idx="376">
                  <c:v>6510.79</c:v>
                </c:pt>
                <c:pt idx="377">
                  <c:v>6526.33</c:v>
                </c:pt>
                <c:pt idx="378">
                  <c:v>6511.4800000000005</c:v>
                </c:pt>
                <c:pt idx="379">
                  <c:v>6551.43</c:v>
                </c:pt>
                <c:pt idx="380">
                  <c:v>6542.21</c:v>
                </c:pt>
                <c:pt idx="381">
                  <c:v>6558.34</c:v>
                </c:pt>
                <c:pt idx="382">
                  <c:v>6544.97</c:v>
                </c:pt>
                <c:pt idx="383">
                  <c:v>6583.47</c:v>
                </c:pt>
                <c:pt idx="384">
                  <c:v>6634.06</c:v>
                </c:pt>
                <c:pt idx="385">
                  <c:v>6687.5400000000009</c:v>
                </c:pt>
                <c:pt idx="386">
                  <c:v>6695.25</c:v>
                </c:pt>
                <c:pt idx="387">
                  <c:v>6743.22</c:v>
                </c:pt>
                <c:pt idx="388">
                  <c:v>6775.77</c:v>
                </c:pt>
                <c:pt idx="389">
                  <c:v>6785.1399999999994</c:v>
                </c:pt>
                <c:pt idx="390">
                  <c:v>6793.09</c:v>
                </c:pt>
                <c:pt idx="391">
                  <c:v>6842.01</c:v>
                </c:pt>
                <c:pt idx="392">
                  <c:v>6842.54</c:v>
                </c:pt>
                <c:pt idx="393">
                  <c:v>6872.56</c:v>
                </c:pt>
                <c:pt idx="394">
                  <c:v>6905.75</c:v>
                </c:pt>
                <c:pt idx="395">
                  <c:v>6954.4</c:v>
                </c:pt>
                <c:pt idx="396">
                  <c:v>6970.74</c:v>
                </c:pt>
                <c:pt idx="397">
                  <c:v>7058.9400000000005</c:v>
                </c:pt>
                <c:pt idx="398">
                  <c:v>7088.41</c:v>
                </c:pt>
                <c:pt idx="399">
                  <c:v>7111.5400000000009</c:v>
                </c:pt>
                <c:pt idx="400">
                  <c:v>7233.14</c:v>
                </c:pt>
                <c:pt idx="401">
                  <c:v>7253.7800000000007</c:v>
                </c:pt>
                <c:pt idx="402">
                  <c:v>7297.6</c:v>
                </c:pt>
                <c:pt idx="403">
                  <c:v>7387.92</c:v>
                </c:pt>
                <c:pt idx="404">
                  <c:v>7432.64</c:v>
                </c:pt>
                <c:pt idx="405">
                  <c:v>7470.56</c:v>
                </c:pt>
                <c:pt idx="406">
                  <c:v>7575.7000000000007</c:v>
                </c:pt>
                <c:pt idx="407">
                  <c:v>7640.52</c:v>
                </c:pt>
                <c:pt idx="408">
                  <c:v>7683.6100000000006</c:v>
                </c:pt>
                <c:pt idx="409">
                  <c:v>7755.51</c:v>
                </c:pt>
                <c:pt idx="410">
                  <c:v>7971.4400000000005</c:v>
                </c:pt>
                <c:pt idx="411">
                  <c:v>8025.0499999999993</c:v>
                </c:pt>
                <c:pt idx="412">
                  <c:v>8132.82</c:v>
                </c:pt>
                <c:pt idx="413">
                  <c:v>8169.4299999999994</c:v>
                </c:pt>
                <c:pt idx="414">
                  <c:v>8253.99</c:v>
                </c:pt>
                <c:pt idx="415">
                  <c:v>8338.65</c:v>
                </c:pt>
                <c:pt idx="416">
                  <c:v>8388.32</c:v>
                </c:pt>
                <c:pt idx="417">
                  <c:v>8442.5</c:v>
                </c:pt>
                <c:pt idx="418">
                  <c:v>8343.42</c:v>
                </c:pt>
                <c:pt idx="419">
                  <c:v>8417.9500000000007</c:v>
                </c:pt>
                <c:pt idx="420">
                  <c:v>8476.9</c:v>
                </c:pt>
                <c:pt idx="421">
                  <c:v>8667.9500000000007</c:v>
                </c:pt>
                <c:pt idx="422">
                  <c:v>8773.48</c:v>
                </c:pt>
                <c:pt idx="423">
                  <c:v>8848.16</c:v>
                </c:pt>
                <c:pt idx="424">
                  <c:v>9003.43</c:v>
                </c:pt>
                <c:pt idx="425">
                  <c:v>9116.84</c:v>
                </c:pt>
                <c:pt idx="426">
                  <c:v>9110.2199999999993</c:v>
                </c:pt>
                <c:pt idx="427">
                  <c:v>9132.18</c:v>
                </c:pt>
                <c:pt idx="428">
                  <c:v>9227.8100000000013</c:v>
                </c:pt>
                <c:pt idx="429">
                  <c:v>9344.0499999999993</c:v>
                </c:pt>
                <c:pt idx="430">
                  <c:v>9459.33</c:v>
                </c:pt>
                <c:pt idx="431">
                  <c:v>9545.49</c:v>
                </c:pt>
                <c:pt idx="432">
                  <c:v>9591.92</c:v>
                </c:pt>
                <c:pt idx="433">
                  <c:v>9705.09</c:v>
                </c:pt>
                <c:pt idx="434">
                  <c:v>9803.2799999999988</c:v>
                </c:pt>
                <c:pt idx="435">
                  <c:v>9921.01</c:v>
                </c:pt>
                <c:pt idx="436">
                  <c:v>10032.99</c:v>
                </c:pt>
                <c:pt idx="437">
                  <c:v>10156.44</c:v>
                </c:pt>
                <c:pt idx="438">
                  <c:v>10276.82</c:v>
                </c:pt>
                <c:pt idx="439">
                  <c:v>10432</c:v>
                </c:pt>
                <c:pt idx="440">
                  <c:v>10507.5</c:v>
                </c:pt>
                <c:pt idx="441">
                  <c:v>10627.46</c:v>
                </c:pt>
                <c:pt idx="442">
                  <c:v>10743.93</c:v>
                </c:pt>
                <c:pt idx="443">
                  <c:v>10804.89</c:v>
                </c:pt>
                <c:pt idx="444">
                  <c:v>10945.060000000001</c:v>
                </c:pt>
                <c:pt idx="445">
                  <c:v>11053.970000000001</c:v>
                </c:pt>
                <c:pt idx="446">
                  <c:v>11189.93</c:v>
                </c:pt>
                <c:pt idx="447">
                  <c:v>11233.33</c:v>
                </c:pt>
                <c:pt idx="448">
                  <c:v>11342.25</c:v>
                </c:pt>
                <c:pt idx="449">
                  <c:v>11477.68</c:v>
                </c:pt>
                <c:pt idx="450">
                  <c:v>11578.04</c:v>
                </c:pt>
                <c:pt idx="451">
                  <c:v>11732.98</c:v>
                </c:pt>
                <c:pt idx="452">
                  <c:v>11895.91</c:v>
                </c:pt>
                <c:pt idx="453">
                  <c:v>12019.880000000001</c:v>
                </c:pt>
                <c:pt idx="454">
                  <c:v>12201.42</c:v>
                </c:pt>
                <c:pt idx="455">
                  <c:v>12449.11</c:v>
                </c:pt>
                <c:pt idx="456">
                  <c:v>12637.869999999999</c:v>
                </c:pt>
                <c:pt idx="457">
                  <c:v>12777.17</c:v>
                </c:pt>
                <c:pt idx="458">
                  <c:v>12921.32</c:v>
                </c:pt>
                <c:pt idx="459">
                  <c:v>13039.16</c:v>
                </c:pt>
                <c:pt idx="460">
                  <c:v>12880.25</c:v>
                </c:pt>
                <c:pt idx="461">
                  <c:v>13059.27</c:v>
                </c:pt>
                <c:pt idx="462">
                  <c:v>13166.28</c:v>
                </c:pt>
                <c:pt idx="463">
                  <c:v>13277</c:v>
                </c:pt>
                <c:pt idx="464">
                  <c:v>13352.16</c:v>
                </c:pt>
                <c:pt idx="465">
                  <c:v>13462.970000000001</c:v>
                </c:pt>
                <c:pt idx="466">
                  <c:v>13679.08</c:v>
                </c:pt>
                <c:pt idx="467">
                  <c:v>13768.33</c:v>
                </c:pt>
                <c:pt idx="468">
                  <c:v>13901.380000000001</c:v>
                </c:pt>
                <c:pt idx="469">
                  <c:v>13975.119999999999</c:v>
                </c:pt>
                <c:pt idx="470">
                  <c:v>14064.11</c:v>
                </c:pt>
                <c:pt idx="471">
                  <c:v>14182.599999999999</c:v>
                </c:pt>
                <c:pt idx="472">
                  <c:v>14311.75</c:v>
                </c:pt>
                <c:pt idx="473">
                  <c:v>14389.11</c:v>
                </c:pt>
                <c:pt idx="474">
                  <c:v>14507.849999999999</c:v>
                </c:pt>
                <c:pt idx="475">
                  <c:v>14666.32</c:v>
                </c:pt>
                <c:pt idx="476">
                  <c:v>14711.46</c:v>
                </c:pt>
                <c:pt idx="477">
                  <c:v>14904.76</c:v>
                </c:pt>
                <c:pt idx="478">
                  <c:v>14982.42</c:v>
                </c:pt>
                <c:pt idx="479">
                  <c:v>15058.16</c:v>
                </c:pt>
                <c:pt idx="480">
                  <c:v>15191.55</c:v>
                </c:pt>
                <c:pt idx="481">
                  <c:v>15375.26</c:v>
                </c:pt>
                <c:pt idx="482">
                  <c:v>15473.61</c:v>
                </c:pt>
                <c:pt idx="483">
                  <c:v>15527.419999999998</c:v>
                </c:pt>
                <c:pt idx="484">
                  <c:v>15640.740000000002</c:v>
                </c:pt>
                <c:pt idx="485">
                  <c:v>15714.99</c:v>
                </c:pt>
                <c:pt idx="486">
                  <c:v>15811.740000000002</c:v>
                </c:pt>
                <c:pt idx="487">
                  <c:v>16128.04</c:v>
                </c:pt>
                <c:pt idx="488">
                  <c:v>16206.580000000002</c:v>
                </c:pt>
                <c:pt idx="489">
                  <c:v>16434.259999999998</c:v>
                </c:pt>
                <c:pt idx="490">
                  <c:v>16598.620000000003</c:v>
                </c:pt>
                <c:pt idx="491">
                  <c:v>16702.330000000002</c:v>
                </c:pt>
                <c:pt idx="492">
                  <c:v>16810.07</c:v>
                </c:pt>
                <c:pt idx="493">
                  <c:v>16923.810000000001</c:v>
                </c:pt>
                <c:pt idx="494">
                  <c:v>17014.580000000002</c:v>
                </c:pt>
                <c:pt idx="495">
                  <c:v>17104.669999999998</c:v>
                </c:pt>
                <c:pt idx="496">
                  <c:v>17195.34</c:v>
                </c:pt>
                <c:pt idx="497">
                  <c:v>17328.43</c:v>
                </c:pt>
                <c:pt idx="498">
                  <c:v>17408.370000000003</c:v>
                </c:pt>
                <c:pt idx="499">
                  <c:v>17491.510000000002</c:v>
                </c:pt>
                <c:pt idx="500">
                  <c:v>17580.560000000001</c:v>
                </c:pt>
                <c:pt idx="501">
                  <c:v>17468.43</c:v>
                </c:pt>
                <c:pt idx="502">
                  <c:v>17555.46</c:v>
                </c:pt>
                <c:pt idx="503">
                  <c:v>17733.34</c:v>
                </c:pt>
                <c:pt idx="504">
                  <c:v>17831.059999999998</c:v>
                </c:pt>
                <c:pt idx="505">
                  <c:v>17934.5</c:v>
                </c:pt>
                <c:pt idx="506">
                  <c:v>18010.71</c:v>
                </c:pt>
                <c:pt idx="507">
                  <c:v>18075.28</c:v>
                </c:pt>
                <c:pt idx="508">
                  <c:v>18188.75</c:v>
                </c:pt>
                <c:pt idx="509">
                  <c:v>18341.300000000003</c:v>
                </c:pt>
                <c:pt idx="510">
                  <c:v>18437.89</c:v>
                </c:pt>
                <c:pt idx="511">
                  <c:v>18481.23</c:v>
                </c:pt>
                <c:pt idx="512">
                  <c:v>18617.04</c:v>
                </c:pt>
                <c:pt idx="513">
                  <c:v>18711.14</c:v>
                </c:pt>
                <c:pt idx="514">
                  <c:v>18784.25</c:v>
                </c:pt>
                <c:pt idx="515">
                  <c:v>18833.580000000002</c:v>
                </c:pt>
                <c:pt idx="516">
                  <c:v>18960.559999999998</c:v>
                </c:pt>
                <c:pt idx="517">
                  <c:v>19061.009999999998</c:v>
                </c:pt>
                <c:pt idx="518">
                  <c:v>19130.13</c:v>
                </c:pt>
                <c:pt idx="519">
                  <c:v>19256.59</c:v>
                </c:pt>
                <c:pt idx="520">
                  <c:v>19268.239999999998</c:v>
                </c:pt>
                <c:pt idx="521">
                  <c:v>19389.760000000002</c:v>
                </c:pt>
                <c:pt idx="522">
                  <c:v>19535.34</c:v>
                </c:pt>
                <c:pt idx="523">
                  <c:v>19589.07</c:v>
                </c:pt>
                <c:pt idx="524">
                  <c:v>19657.830000000002</c:v>
                </c:pt>
                <c:pt idx="525">
                  <c:v>19803.91</c:v>
                </c:pt>
                <c:pt idx="526">
                  <c:v>19838.349999999999</c:v>
                </c:pt>
                <c:pt idx="527">
                  <c:v>19919.93</c:v>
                </c:pt>
                <c:pt idx="528">
                  <c:v>20020.07</c:v>
                </c:pt>
                <c:pt idx="529">
                  <c:v>20097.37</c:v>
                </c:pt>
                <c:pt idx="530">
                  <c:v>20292.43</c:v>
                </c:pt>
                <c:pt idx="531">
                  <c:v>20330.439999999999</c:v>
                </c:pt>
                <c:pt idx="532">
                  <c:v>20491.45</c:v>
                </c:pt>
                <c:pt idx="533">
                  <c:v>20589.46</c:v>
                </c:pt>
                <c:pt idx="534">
                  <c:v>20645.84</c:v>
                </c:pt>
                <c:pt idx="535">
                  <c:v>20774.580000000002</c:v>
                </c:pt>
                <c:pt idx="536">
                  <c:v>20835.36</c:v>
                </c:pt>
                <c:pt idx="537">
                  <c:v>20895.120000000003</c:v>
                </c:pt>
                <c:pt idx="538">
                  <c:v>21057.550000000003</c:v>
                </c:pt>
                <c:pt idx="539">
                  <c:v>21059.699999999997</c:v>
                </c:pt>
                <c:pt idx="540">
                  <c:v>21110.45</c:v>
                </c:pt>
                <c:pt idx="541">
                  <c:v>21269.54</c:v>
                </c:pt>
                <c:pt idx="542">
                  <c:v>21408.55</c:v>
                </c:pt>
                <c:pt idx="543">
                  <c:v>21469.33</c:v>
                </c:pt>
                <c:pt idx="544">
                  <c:v>21567.78</c:v>
                </c:pt>
                <c:pt idx="545">
                  <c:v>21608.66</c:v>
                </c:pt>
                <c:pt idx="546">
                  <c:v>21561.84</c:v>
                </c:pt>
                <c:pt idx="547">
                  <c:v>21711.68</c:v>
                </c:pt>
                <c:pt idx="548">
                  <c:v>21869.84</c:v>
                </c:pt>
                <c:pt idx="549">
                  <c:v>22017.96</c:v>
                </c:pt>
                <c:pt idx="550">
                  <c:v>22150.6</c:v>
                </c:pt>
                <c:pt idx="551">
                  <c:v>22205.200000000001</c:v>
                </c:pt>
                <c:pt idx="552">
                  <c:v>22112.66</c:v>
                </c:pt>
                <c:pt idx="553">
                  <c:v>22236.21</c:v>
                </c:pt>
                <c:pt idx="554">
                  <c:v>22331.989999999998</c:v>
                </c:pt>
                <c:pt idx="555">
                  <c:v>22372.13</c:v>
                </c:pt>
                <c:pt idx="556">
                  <c:v>22470.720000000001</c:v>
                </c:pt>
                <c:pt idx="557">
                  <c:v>22536.48</c:v>
                </c:pt>
                <c:pt idx="558">
                  <c:v>22641.800000000003</c:v>
                </c:pt>
                <c:pt idx="559">
                  <c:v>22839.42</c:v>
                </c:pt>
                <c:pt idx="560">
                  <c:v>22771.5</c:v>
                </c:pt>
                <c:pt idx="561">
                  <c:v>22956.84</c:v>
                </c:pt>
                <c:pt idx="562">
                  <c:v>23043.85</c:v>
                </c:pt>
                <c:pt idx="563">
                  <c:v>23052.25</c:v>
                </c:pt>
                <c:pt idx="564">
                  <c:v>23185.79</c:v>
                </c:pt>
                <c:pt idx="565">
                  <c:v>23251.78</c:v>
                </c:pt>
                <c:pt idx="566">
                  <c:v>23306.309999999998</c:v>
                </c:pt>
                <c:pt idx="567">
                  <c:v>23403.07</c:v>
                </c:pt>
                <c:pt idx="568">
                  <c:v>23541.93</c:v>
                </c:pt>
                <c:pt idx="569">
                  <c:v>23603.19</c:v>
                </c:pt>
                <c:pt idx="570">
                  <c:v>23702.95</c:v>
                </c:pt>
                <c:pt idx="571">
                  <c:v>23808.04</c:v>
                </c:pt>
                <c:pt idx="572">
                  <c:v>23816.61</c:v>
                </c:pt>
                <c:pt idx="573">
                  <c:v>24058.67</c:v>
                </c:pt>
                <c:pt idx="574">
                  <c:v>24169.120000000003</c:v>
                </c:pt>
                <c:pt idx="575">
                  <c:v>24137.46</c:v>
                </c:pt>
                <c:pt idx="576">
                  <c:v>24211.75</c:v>
                </c:pt>
                <c:pt idx="577">
                  <c:v>24303.95</c:v>
                </c:pt>
                <c:pt idx="578">
                  <c:v>24320.239999999998</c:v>
                </c:pt>
                <c:pt idx="579">
                  <c:v>24312.18</c:v>
                </c:pt>
                <c:pt idx="580">
                  <c:v>24412.1</c:v>
                </c:pt>
                <c:pt idx="581">
                  <c:v>24426.68</c:v>
                </c:pt>
                <c:pt idx="582">
                  <c:v>24363.33</c:v>
                </c:pt>
                <c:pt idx="583">
                  <c:v>24500.9</c:v>
                </c:pt>
                <c:pt idx="584">
                  <c:v>24533.559999999998</c:v>
                </c:pt>
                <c:pt idx="585">
                  <c:v>24612.97</c:v>
                </c:pt>
                <c:pt idx="586">
                  <c:v>24781.61</c:v>
                </c:pt>
                <c:pt idx="587">
                  <c:v>24842.059999999998</c:v>
                </c:pt>
                <c:pt idx="588">
                  <c:v>24835.21</c:v>
                </c:pt>
                <c:pt idx="589">
                  <c:v>24888.480000000003</c:v>
                </c:pt>
                <c:pt idx="590">
                  <c:v>24931.260000000002</c:v>
                </c:pt>
                <c:pt idx="591">
                  <c:v>24935.89</c:v>
                </c:pt>
                <c:pt idx="592">
                  <c:v>24954.73</c:v>
                </c:pt>
                <c:pt idx="593">
                  <c:v>25005.989999999998</c:v>
                </c:pt>
                <c:pt idx="594">
                  <c:v>25072.09</c:v>
                </c:pt>
                <c:pt idx="595">
                  <c:v>25135.66</c:v>
                </c:pt>
                <c:pt idx="596">
                  <c:v>25181.360000000001</c:v>
                </c:pt>
                <c:pt idx="597">
                  <c:v>25211.239999999998</c:v>
                </c:pt>
                <c:pt idx="598">
                  <c:v>25294.52</c:v>
                </c:pt>
                <c:pt idx="599">
                  <c:v>25328.97</c:v>
                </c:pt>
                <c:pt idx="600">
                  <c:v>25358.449999999997</c:v>
                </c:pt>
                <c:pt idx="601">
                  <c:v>25488.14</c:v>
                </c:pt>
                <c:pt idx="602">
                  <c:v>25552.85</c:v>
                </c:pt>
                <c:pt idx="603">
                  <c:v>25569.71</c:v>
                </c:pt>
                <c:pt idx="604">
                  <c:v>25615.54</c:v>
                </c:pt>
                <c:pt idx="605">
                  <c:v>25645.739999999998</c:v>
                </c:pt>
                <c:pt idx="606">
                  <c:v>25705.65</c:v>
                </c:pt>
                <c:pt idx="607">
                  <c:v>25774.639999999999</c:v>
                </c:pt>
                <c:pt idx="608">
                  <c:v>25726.79</c:v>
                </c:pt>
                <c:pt idx="609">
                  <c:v>25896.38</c:v>
                </c:pt>
                <c:pt idx="610">
                  <c:v>25881.989999999998</c:v>
                </c:pt>
                <c:pt idx="611">
                  <c:v>25853.5</c:v>
                </c:pt>
                <c:pt idx="612">
                  <c:v>26022</c:v>
                </c:pt>
                <c:pt idx="613">
                  <c:v>26099.53</c:v>
                </c:pt>
                <c:pt idx="614">
                  <c:v>26277.059999999998</c:v>
                </c:pt>
                <c:pt idx="615">
                  <c:v>26413.46</c:v>
                </c:pt>
                <c:pt idx="616">
                  <c:v>26519.360000000001</c:v>
                </c:pt>
                <c:pt idx="617">
                  <c:v>26571.129999999997</c:v>
                </c:pt>
                <c:pt idx="618">
                  <c:v>26532.190000000002</c:v>
                </c:pt>
                <c:pt idx="619">
                  <c:v>26586.91</c:v>
                </c:pt>
                <c:pt idx="620">
                  <c:v>26586.66</c:v>
                </c:pt>
                <c:pt idx="621">
                  <c:v>26598.11</c:v>
                </c:pt>
                <c:pt idx="622">
                  <c:v>26578.1</c:v>
                </c:pt>
                <c:pt idx="623">
                  <c:v>26598.260000000002</c:v>
                </c:pt>
                <c:pt idx="624">
                  <c:v>26638.519999999997</c:v>
                </c:pt>
                <c:pt idx="625">
                  <c:v>26696.23</c:v>
                </c:pt>
                <c:pt idx="626">
                  <c:v>26751.699999999997</c:v>
                </c:pt>
                <c:pt idx="627">
                  <c:v>26755.71</c:v>
                </c:pt>
                <c:pt idx="628">
                  <c:v>26820.67</c:v>
                </c:pt>
                <c:pt idx="629">
                  <c:v>26826.78</c:v>
                </c:pt>
                <c:pt idx="630">
                  <c:v>26789.379999999997</c:v>
                </c:pt>
                <c:pt idx="631">
                  <c:v>26841.190000000002</c:v>
                </c:pt>
                <c:pt idx="632">
                  <c:v>26806.880000000001</c:v>
                </c:pt>
                <c:pt idx="633">
                  <c:v>26984.93</c:v>
                </c:pt>
                <c:pt idx="634">
                  <c:v>26980.400000000001</c:v>
                </c:pt>
                <c:pt idx="635">
                  <c:v>26945.91</c:v>
                </c:pt>
                <c:pt idx="636">
                  <c:v>27131.82</c:v>
                </c:pt>
                <c:pt idx="637">
                  <c:v>27166.010000000002</c:v>
                </c:pt>
                <c:pt idx="638">
                  <c:v>27251.79</c:v>
                </c:pt>
                <c:pt idx="639">
                  <c:v>27229.55</c:v>
                </c:pt>
                <c:pt idx="640">
                  <c:v>27288.94</c:v>
                </c:pt>
                <c:pt idx="641">
                  <c:v>27348.699999999997</c:v>
                </c:pt>
                <c:pt idx="642">
                  <c:v>27375.82</c:v>
                </c:pt>
                <c:pt idx="643">
                  <c:v>27386.66</c:v>
                </c:pt>
                <c:pt idx="644">
                  <c:v>27311.65</c:v>
                </c:pt>
                <c:pt idx="645">
                  <c:v>27325.519999999997</c:v>
                </c:pt>
                <c:pt idx="646">
                  <c:v>27392.77</c:v>
                </c:pt>
                <c:pt idx="647">
                  <c:v>27423.03</c:v>
                </c:pt>
                <c:pt idx="648">
                  <c:v>27383.25</c:v>
                </c:pt>
                <c:pt idx="649">
                  <c:v>27262.739999999998</c:v>
                </c:pt>
                <c:pt idx="650">
                  <c:v>27240.28</c:v>
                </c:pt>
                <c:pt idx="651">
                  <c:v>27290.83</c:v>
                </c:pt>
                <c:pt idx="652">
                  <c:v>27367.239999999998</c:v>
                </c:pt>
                <c:pt idx="653">
                  <c:v>27367.239999999998</c:v>
                </c:pt>
                <c:pt idx="654">
                  <c:v>27367.239999999998</c:v>
                </c:pt>
                <c:pt idx="655">
                  <c:v>27548.47</c:v>
                </c:pt>
                <c:pt idx="656">
                  <c:v>27591.260000000002</c:v>
                </c:pt>
                <c:pt idx="657">
                  <c:v>27591.260000000002</c:v>
                </c:pt>
                <c:pt idx="658">
                  <c:v>27529.81</c:v>
                </c:pt>
                <c:pt idx="659">
                  <c:v>27529.81</c:v>
                </c:pt>
                <c:pt idx="660">
                  <c:v>27487.199999999997</c:v>
                </c:pt>
                <c:pt idx="661">
                  <c:v>27487.199999999997</c:v>
                </c:pt>
                <c:pt idx="662">
                  <c:v>27603.93</c:v>
                </c:pt>
                <c:pt idx="663">
                  <c:v>27603.93</c:v>
                </c:pt>
                <c:pt idx="664">
                  <c:v>27587.260000000002</c:v>
                </c:pt>
                <c:pt idx="665">
                  <c:v>27587.260000000002</c:v>
                </c:pt>
                <c:pt idx="666">
                  <c:v>27587.260000000002</c:v>
                </c:pt>
                <c:pt idx="667">
                  <c:v>27636.879999999997</c:v>
                </c:pt>
                <c:pt idx="668">
                  <c:v>27937.67</c:v>
                </c:pt>
                <c:pt idx="669">
                  <c:v>27937.67</c:v>
                </c:pt>
                <c:pt idx="670">
                  <c:v>27562.6</c:v>
                </c:pt>
                <c:pt idx="671">
                  <c:v>27562.6</c:v>
                </c:pt>
                <c:pt idx="672">
                  <c:v>27812.57</c:v>
                </c:pt>
                <c:pt idx="673">
                  <c:v>27812.57</c:v>
                </c:pt>
                <c:pt idx="674">
                  <c:v>27863.43</c:v>
                </c:pt>
                <c:pt idx="675">
                  <c:v>27863.43</c:v>
                </c:pt>
                <c:pt idx="676">
                  <c:v>27766.240000000002</c:v>
                </c:pt>
                <c:pt idx="677">
                  <c:v>27766.240000000002</c:v>
                </c:pt>
                <c:pt idx="678">
                  <c:v>27784.71</c:v>
                </c:pt>
                <c:pt idx="679">
                  <c:v>27784.71</c:v>
                </c:pt>
                <c:pt idx="680">
                  <c:v>27832.16</c:v>
                </c:pt>
                <c:pt idx="681">
                  <c:v>27832.16</c:v>
                </c:pt>
                <c:pt idx="682">
                  <c:v>27793.48</c:v>
                </c:pt>
                <c:pt idx="683">
                  <c:v>27793.48</c:v>
                </c:pt>
                <c:pt idx="684">
                  <c:v>27793.48</c:v>
                </c:pt>
                <c:pt idx="685">
                  <c:v>28145.85</c:v>
                </c:pt>
                <c:pt idx="686">
                  <c:v>28009.17</c:v>
                </c:pt>
                <c:pt idx="687">
                  <c:v>27962.959999999999</c:v>
                </c:pt>
                <c:pt idx="688">
                  <c:v>27962.959999999999</c:v>
                </c:pt>
                <c:pt idx="689">
                  <c:v>27962.959999999999</c:v>
                </c:pt>
                <c:pt idx="690">
                  <c:v>27899.01</c:v>
                </c:pt>
                <c:pt idx="691">
                  <c:v>27899.01</c:v>
                </c:pt>
                <c:pt idx="692">
                  <c:v>27880.12</c:v>
                </c:pt>
                <c:pt idx="693">
                  <c:v>27880.12</c:v>
                </c:pt>
                <c:pt idx="694">
                  <c:v>28001.99</c:v>
                </c:pt>
                <c:pt idx="695">
                  <c:v>28001.99</c:v>
                </c:pt>
                <c:pt idx="696">
                  <c:v>27838.87</c:v>
                </c:pt>
                <c:pt idx="697">
                  <c:v>27838.87</c:v>
                </c:pt>
                <c:pt idx="698">
                  <c:v>27777.08</c:v>
                </c:pt>
                <c:pt idx="699">
                  <c:v>27817.17</c:v>
                </c:pt>
                <c:pt idx="700">
                  <c:v>27772.510000000002</c:v>
                </c:pt>
                <c:pt idx="701">
                  <c:v>27737.7</c:v>
                </c:pt>
                <c:pt idx="702">
                  <c:v>27685.239999999998</c:v>
                </c:pt>
                <c:pt idx="703">
                  <c:v>27737.68</c:v>
                </c:pt>
                <c:pt idx="704">
                  <c:v>27635.57</c:v>
                </c:pt>
                <c:pt idx="705">
                  <c:v>27551.72</c:v>
                </c:pt>
                <c:pt idx="706">
                  <c:v>27451.64</c:v>
                </c:pt>
                <c:pt idx="707">
                  <c:v>27540.09</c:v>
                </c:pt>
                <c:pt idx="708">
                  <c:v>27628.77</c:v>
                </c:pt>
                <c:pt idx="709">
                  <c:v>27713.61</c:v>
                </c:pt>
                <c:pt idx="710">
                  <c:v>27678.639999999999</c:v>
                </c:pt>
                <c:pt idx="711">
                  <c:v>27708.129999999997</c:v>
                </c:pt>
                <c:pt idx="712">
                  <c:v>27633.699999999997</c:v>
                </c:pt>
                <c:pt idx="713">
                  <c:v>27637.919999999998</c:v>
                </c:pt>
                <c:pt idx="714">
                  <c:v>27601.08</c:v>
                </c:pt>
                <c:pt idx="715">
                  <c:v>27581.78</c:v>
                </c:pt>
                <c:pt idx="716">
                  <c:v>27566.04</c:v>
                </c:pt>
                <c:pt idx="717">
                  <c:v>27682.43</c:v>
                </c:pt>
                <c:pt idx="718">
                  <c:v>27702.89</c:v>
                </c:pt>
                <c:pt idx="719">
                  <c:v>27726.05</c:v>
                </c:pt>
                <c:pt idx="720">
                  <c:v>27697.53</c:v>
                </c:pt>
                <c:pt idx="721">
                  <c:v>27728.949999999997</c:v>
                </c:pt>
                <c:pt idx="722">
                  <c:v>27785.120000000003</c:v>
                </c:pt>
                <c:pt idx="723">
                  <c:v>27716.49</c:v>
                </c:pt>
                <c:pt idx="724">
                  <c:v>27610.690000000002</c:v>
                </c:pt>
                <c:pt idx="725">
                  <c:v>27650.92</c:v>
                </c:pt>
                <c:pt idx="726">
                  <c:v>27612.52</c:v>
                </c:pt>
                <c:pt idx="727">
                  <c:v>27719.02</c:v>
                </c:pt>
                <c:pt idx="728">
                  <c:v>27645.42</c:v>
                </c:pt>
                <c:pt idx="729">
                  <c:v>27702.639999999999</c:v>
                </c:pt>
                <c:pt idx="730">
                  <c:v>27690.190000000002</c:v>
                </c:pt>
                <c:pt idx="731">
                  <c:v>27701.97</c:v>
                </c:pt>
                <c:pt idx="732">
                  <c:v>27743.7</c:v>
                </c:pt>
                <c:pt idx="733">
                  <c:v>27818.15</c:v>
                </c:pt>
                <c:pt idx="734">
                  <c:v>27755.5</c:v>
                </c:pt>
                <c:pt idx="735">
                  <c:v>27774.66</c:v>
                </c:pt>
                <c:pt idx="736">
                  <c:v>27679.510000000002</c:v>
                </c:pt>
                <c:pt idx="737">
                  <c:v>27626.84</c:v>
                </c:pt>
                <c:pt idx="738">
                  <c:v>27546.91</c:v>
                </c:pt>
                <c:pt idx="739">
                  <c:v>27607.37</c:v>
                </c:pt>
                <c:pt idx="740">
                  <c:v>27711.21</c:v>
                </c:pt>
                <c:pt idx="741">
                  <c:v>27735.279999999999</c:v>
                </c:pt>
                <c:pt idx="742">
                  <c:v>27610.879999999997</c:v>
                </c:pt>
                <c:pt idx="743">
                  <c:v>27529.300000000003</c:v>
                </c:pt>
                <c:pt idx="744">
                  <c:v>27502.760000000002</c:v>
                </c:pt>
                <c:pt idx="745">
                  <c:v>27402.54</c:v>
                </c:pt>
                <c:pt idx="746">
                  <c:v>27286.3</c:v>
                </c:pt>
                <c:pt idx="747">
                  <c:v>27290.260000000002</c:v>
                </c:pt>
                <c:pt idx="748">
                  <c:v>27378.05</c:v>
                </c:pt>
                <c:pt idx="749">
                  <c:v>27359.43</c:v>
                </c:pt>
                <c:pt idx="750">
                  <c:v>27386.559999999998</c:v>
                </c:pt>
                <c:pt idx="751">
                  <c:v>27296.34</c:v>
                </c:pt>
                <c:pt idx="752">
                  <c:v>27250.720000000001</c:v>
                </c:pt>
                <c:pt idx="753">
                  <c:v>27243.629999999997</c:v>
                </c:pt>
                <c:pt idx="754">
                  <c:v>27134.35</c:v>
                </c:pt>
                <c:pt idx="755">
                  <c:v>27129.66</c:v>
                </c:pt>
                <c:pt idx="756">
                  <c:v>26956.519999999997</c:v>
                </c:pt>
                <c:pt idx="757">
                  <c:v>27048.91</c:v>
                </c:pt>
                <c:pt idx="758">
                  <c:v>27034.16</c:v>
                </c:pt>
                <c:pt idx="759">
                  <c:v>27102.080000000002</c:v>
                </c:pt>
                <c:pt idx="760">
                  <c:v>26940.799999999999</c:v>
                </c:pt>
                <c:pt idx="761">
                  <c:v>26954.18</c:v>
                </c:pt>
                <c:pt idx="762">
                  <c:v>26893.95</c:v>
                </c:pt>
                <c:pt idx="763">
                  <c:v>26848.239999999998</c:v>
                </c:pt>
                <c:pt idx="764">
                  <c:v>26751.8</c:v>
                </c:pt>
                <c:pt idx="765">
                  <c:v>26795.39</c:v>
                </c:pt>
                <c:pt idx="766">
                  <c:v>27226.09</c:v>
                </c:pt>
                <c:pt idx="767">
                  <c:v>27255.46</c:v>
                </c:pt>
                <c:pt idx="768">
                  <c:v>27217.89</c:v>
                </c:pt>
                <c:pt idx="769">
                  <c:v>27131.71</c:v>
                </c:pt>
                <c:pt idx="770">
                  <c:v>27098.37</c:v>
                </c:pt>
                <c:pt idx="771">
                  <c:v>26887.46</c:v>
                </c:pt>
                <c:pt idx="772">
                  <c:v>26824.04</c:v>
                </c:pt>
                <c:pt idx="773">
                  <c:v>26777.45</c:v>
                </c:pt>
                <c:pt idx="774">
                  <c:v>26820.239999999998</c:v>
                </c:pt>
                <c:pt idx="775">
                  <c:v>26841.269999999997</c:v>
                </c:pt>
                <c:pt idx="776">
                  <c:v>26785.21</c:v>
                </c:pt>
                <c:pt idx="777">
                  <c:v>26773.8</c:v>
                </c:pt>
                <c:pt idx="778">
                  <c:v>26758.27</c:v>
                </c:pt>
                <c:pt idx="779">
                  <c:v>26664.639999999999</c:v>
                </c:pt>
                <c:pt idx="780">
                  <c:v>26663.23</c:v>
                </c:pt>
                <c:pt idx="781">
                  <c:v>26676.240000000002</c:v>
                </c:pt>
                <c:pt idx="782">
                  <c:v>26700.55</c:v>
                </c:pt>
                <c:pt idx="783">
                  <c:v>26731.55</c:v>
                </c:pt>
                <c:pt idx="784">
                  <c:v>26709.16</c:v>
                </c:pt>
                <c:pt idx="785">
                  <c:v>26794.92</c:v>
                </c:pt>
                <c:pt idx="786">
                  <c:v>26731.599999999999</c:v>
                </c:pt>
                <c:pt idx="787">
                  <c:v>26686.93</c:v>
                </c:pt>
                <c:pt idx="788">
                  <c:v>26741.040000000001</c:v>
                </c:pt>
                <c:pt idx="789">
                  <c:v>26752.5</c:v>
                </c:pt>
                <c:pt idx="790">
                  <c:v>26757.18</c:v>
                </c:pt>
                <c:pt idx="791">
                  <c:v>26521.59</c:v>
                </c:pt>
                <c:pt idx="792">
                  <c:v>26540.79</c:v>
                </c:pt>
                <c:pt idx="793">
                  <c:v>26458.080000000002</c:v>
                </c:pt>
                <c:pt idx="794">
                  <c:v>26409.309999999998</c:v>
                </c:pt>
                <c:pt idx="795">
                  <c:v>26311.55</c:v>
                </c:pt>
                <c:pt idx="796">
                  <c:v>26280.57</c:v>
                </c:pt>
                <c:pt idx="797">
                  <c:v>26190.489999999998</c:v>
                </c:pt>
                <c:pt idx="798">
                  <c:v>26173.019999999997</c:v>
                </c:pt>
                <c:pt idx="799">
                  <c:v>26235.02</c:v>
                </c:pt>
                <c:pt idx="800">
                  <c:v>26338.75</c:v>
                </c:pt>
                <c:pt idx="801">
                  <c:v>26198.42</c:v>
                </c:pt>
                <c:pt idx="802">
                  <c:v>26213.54</c:v>
                </c:pt>
                <c:pt idx="803">
                  <c:v>26240.13</c:v>
                </c:pt>
                <c:pt idx="804">
                  <c:v>26307.29</c:v>
                </c:pt>
                <c:pt idx="805">
                  <c:v>26115.11</c:v>
                </c:pt>
                <c:pt idx="806">
                  <c:v>26056.11</c:v>
                </c:pt>
                <c:pt idx="807">
                  <c:v>25985.11</c:v>
                </c:pt>
                <c:pt idx="808">
                  <c:v>26023.879999999997</c:v>
                </c:pt>
                <c:pt idx="809">
                  <c:v>25941.449999999997</c:v>
                </c:pt>
                <c:pt idx="810">
                  <c:v>25880.29</c:v>
                </c:pt>
                <c:pt idx="811">
                  <c:v>25837.94</c:v>
                </c:pt>
                <c:pt idx="812">
                  <c:v>25865.839999999997</c:v>
                </c:pt>
                <c:pt idx="813">
                  <c:v>25804.739999999998</c:v>
                </c:pt>
                <c:pt idx="814">
                  <c:v>25764.639999999999</c:v>
                </c:pt>
                <c:pt idx="815">
                  <c:v>25781.809999999998</c:v>
                </c:pt>
                <c:pt idx="816">
                  <c:v>25848.52</c:v>
                </c:pt>
                <c:pt idx="817">
                  <c:v>25793.23</c:v>
                </c:pt>
                <c:pt idx="818">
                  <c:v>25752.47</c:v>
                </c:pt>
                <c:pt idx="819">
                  <c:v>25707.64</c:v>
                </c:pt>
                <c:pt idx="820">
                  <c:v>25732.5</c:v>
                </c:pt>
                <c:pt idx="821">
                  <c:v>25831.989999999998</c:v>
                </c:pt>
                <c:pt idx="822">
                  <c:v>25798.69</c:v>
                </c:pt>
                <c:pt idx="823">
                  <c:v>25734.230000000003</c:v>
                </c:pt>
                <c:pt idx="824">
                  <c:v>25628.73</c:v>
                </c:pt>
                <c:pt idx="825">
                  <c:v>25541.57</c:v>
                </c:pt>
                <c:pt idx="826">
                  <c:v>25526.53</c:v>
                </c:pt>
                <c:pt idx="827">
                  <c:v>25442.959999999999</c:v>
                </c:pt>
                <c:pt idx="828">
                  <c:v>25399.1</c:v>
                </c:pt>
                <c:pt idx="829">
                  <c:v>25385.760000000002</c:v>
                </c:pt>
                <c:pt idx="830">
                  <c:v>25488.010000000002</c:v>
                </c:pt>
                <c:pt idx="831">
                  <c:v>25350.260000000002</c:v>
                </c:pt>
                <c:pt idx="832">
                  <c:v>25298.080000000002</c:v>
                </c:pt>
                <c:pt idx="833">
                  <c:v>25279.040000000001</c:v>
                </c:pt>
                <c:pt idx="834">
                  <c:v>25382.95</c:v>
                </c:pt>
                <c:pt idx="835">
                  <c:v>25410.15</c:v>
                </c:pt>
                <c:pt idx="836">
                  <c:v>25302.27</c:v>
                </c:pt>
                <c:pt idx="837">
                  <c:v>25168.940000000002</c:v>
                </c:pt>
                <c:pt idx="838">
                  <c:v>25078.53</c:v>
                </c:pt>
                <c:pt idx="839">
                  <c:v>25115.61</c:v>
                </c:pt>
                <c:pt idx="840">
                  <c:v>25095.24</c:v>
                </c:pt>
                <c:pt idx="841">
                  <c:v>25104.55</c:v>
                </c:pt>
                <c:pt idx="842">
                  <c:v>25090.93</c:v>
                </c:pt>
                <c:pt idx="843">
                  <c:v>25040.199999999997</c:v>
                </c:pt>
                <c:pt idx="844">
                  <c:v>25011.239999999998</c:v>
                </c:pt>
                <c:pt idx="845">
                  <c:v>25008.66</c:v>
                </c:pt>
                <c:pt idx="846">
                  <c:v>25020.03</c:v>
                </c:pt>
                <c:pt idx="847">
                  <c:v>24979.010000000002</c:v>
                </c:pt>
                <c:pt idx="848">
                  <c:v>24836.13</c:v>
                </c:pt>
                <c:pt idx="849">
                  <c:v>24770.54</c:v>
                </c:pt>
                <c:pt idx="850">
                  <c:v>24666.400000000001</c:v>
                </c:pt>
                <c:pt idx="851">
                  <c:v>24718.13</c:v>
                </c:pt>
                <c:pt idx="852">
                  <c:v>24672.35</c:v>
                </c:pt>
                <c:pt idx="853">
                  <c:v>24625.55</c:v>
                </c:pt>
                <c:pt idx="854">
                  <c:v>24555.309999999998</c:v>
                </c:pt>
                <c:pt idx="855">
                  <c:v>24565.66</c:v>
                </c:pt>
                <c:pt idx="856">
                  <c:v>24431.69</c:v>
                </c:pt>
                <c:pt idx="857">
                  <c:v>24422.57</c:v>
                </c:pt>
                <c:pt idx="858">
                  <c:v>24380.26</c:v>
                </c:pt>
                <c:pt idx="859">
                  <c:v>24373.41</c:v>
                </c:pt>
                <c:pt idx="860">
                  <c:v>24181.03</c:v>
                </c:pt>
                <c:pt idx="861">
                  <c:v>24183.23</c:v>
                </c:pt>
                <c:pt idx="862">
                  <c:v>24125.37</c:v>
                </c:pt>
                <c:pt idx="863">
                  <c:v>24158.370000000003</c:v>
                </c:pt>
                <c:pt idx="864">
                  <c:v>24155.15</c:v>
                </c:pt>
                <c:pt idx="865">
                  <c:v>24186.370000000003</c:v>
                </c:pt>
                <c:pt idx="866">
                  <c:v>24202.52</c:v>
                </c:pt>
                <c:pt idx="867">
                  <c:v>24176.34</c:v>
                </c:pt>
                <c:pt idx="868">
                  <c:v>24219.29</c:v>
                </c:pt>
                <c:pt idx="869">
                  <c:v>24262.09</c:v>
                </c:pt>
                <c:pt idx="870">
                  <c:v>23994.799999999999</c:v>
                </c:pt>
                <c:pt idx="871">
                  <c:v>24024.39</c:v>
                </c:pt>
                <c:pt idx="872">
                  <c:v>23876.83</c:v>
                </c:pt>
                <c:pt idx="873">
                  <c:v>23621.730000000003</c:v>
                </c:pt>
                <c:pt idx="874">
                  <c:v>23401.620000000003</c:v>
                </c:pt>
                <c:pt idx="875">
                  <c:v>23547.337333333402</c:v>
                </c:pt>
                <c:pt idx="876">
                  <c:v>23465.653575757598</c:v>
                </c:pt>
                <c:pt idx="877">
                  <c:v>23383.9698181819</c:v>
                </c:pt>
                <c:pt idx="878">
                  <c:v>23559.34</c:v>
                </c:pt>
                <c:pt idx="879">
                  <c:v>23514.95</c:v>
                </c:pt>
                <c:pt idx="880">
                  <c:v>23464.79</c:v>
                </c:pt>
                <c:pt idx="881">
                  <c:v>23320.97</c:v>
                </c:pt>
                <c:pt idx="882">
                  <c:v>23424.34</c:v>
                </c:pt>
                <c:pt idx="883">
                  <c:v>23516.050000000003</c:v>
                </c:pt>
                <c:pt idx="884">
                  <c:v>23564.43</c:v>
                </c:pt>
                <c:pt idx="885">
                  <c:v>23517.83</c:v>
                </c:pt>
                <c:pt idx="886">
                  <c:v>23513.67</c:v>
                </c:pt>
                <c:pt idx="887">
                  <c:v>23501.4</c:v>
                </c:pt>
                <c:pt idx="888">
                  <c:v>23507.120000000003</c:v>
                </c:pt>
                <c:pt idx="889">
                  <c:v>23527.71</c:v>
                </c:pt>
                <c:pt idx="890">
                  <c:v>23443.47</c:v>
                </c:pt>
                <c:pt idx="891">
                  <c:v>23372.16</c:v>
                </c:pt>
                <c:pt idx="892">
                  <c:v>23298.449999999997</c:v>
                </c:pt>
                <c:pt idx="893">
                  <c:v>23191.4</c:v>
                </c:pt>
                <c:pt idx="894">
                  <c:v>23166.120000000003</c:v>
                </c:pt>
                <c:pt idx="895">
                  <c:v>23210.620000000003</c:v>
                </c:pt>
                <c:pt idx="896">
                  <c:v>23087.68</c:v>
                </c:pt>
                <c:pt idx="897">
                  <c:v>22868.73</c:v>
                </c:pt>
                <c:pt idx="898">
                  <c:v>22880.800000000003</c:v>
                </c:pt>
                <c:pt idx="899">
                  <c:v>22831.309999999998</c:v>
                </c:pt>
                <c:pt idx="900">
                  <c:v>22744.43</c:v>
                </c:pt>
                <c:pt idx="901">
                  <c:v>22672.92</c:v>
                </c:pt>
                <c:pt idx="902">
                  <c:v>22716.16</c:v>
                </c:pt>
                <c:pt idx="903">
                  <c:v>22602.02</c:v>
                </c:pt>
                <c:pt idx="904">
                  <c:v>22658.66</c:v>
                </c:pt>
                <c:pt idx="905">
                  <c:v>22663.989999999998</c:v>
                </c:pt>
                <c:pt idx="906">
                  <c:v>22705.260000000002</c:v>
                </c:pt>
                <c:pt idx="907">
                  <c:v>22486.78</c:v>
                </c:pt>
                <c:pt idx="908">
                  <c:v>22433.88</c:v>
                </c:pt>
                <c:pt idx="909">
                  <c:v>22435.010000000002</c:v>
                </c:pt>
                <c:pt idx="910">
                  <c:v>22327.33</c:v>
                </c:pt>
                <c:pt idx="911">
                  <c:v>22374.39</c:v>
                </c:pt>
                <c:pt idx="912">
                  <c:v>22372.5</c:v>
                </c:pt>
                <c:pt idx="913">
                  <c:v>22455.46</c:v>
                </c:pt>
                <c:pt idx="914">
                  <c:v>22439.15</c:v>
                </c:pt>
                <c:pt idx="915">
                  <c:v>22260.52</c:v>
                </c:pt>
                <c:pt idx="916">
                  <c:v>22184.19</c:v>
                </c:pt>
                <c:pt idx="917">
                  <c:v>22115.510000000002</c:v>
                </c:pt>
                <c:pt idx="918">
                  <c:v>22096.86</c:v>
                </c:pt>
                <c:pt idx="919">
                  <c:v>22052.77</c:v>
                </c:pt>
                <c:pt idx="920">
                  <c:v>21994.870000000003</c:v>
                </c:pt>
                <c:pt idx="921">
                  <c:v>21952.82</c:v>
                </c:pt>
                <c:pt idx="922">
                  <c:v>21932.959999999999</c:v>
                </c:pt>
                <c:pt idx="923">
                  <c:v>21889.1</c:v>
                </c:pt>
                <c:pt idx="924">
                  <c:v>21803.919999999998</c:v>
                </c:pt>
                <c:pt idx="925">
                  <c:v>21763.910000000003</c:v>
                </c:pt>
                <c:pt idx="926">
                  <c:v>21771.07</c:v>
                </c:pt>
                <c:pt idx="927">
                  <c:v>21722.21</c:v>
                </c:pt>
                <c:pt idx="928">
                  <c:v>21647.62</c:v>
                </c:pt>
                <c:pt idx="929">
                  <c:v>21521.93</c:v>
                </c:pt>
                <c:pt idx="930">
                  <c:v>21456.230000000003</c:v>
                </c:pt>
                <c:pt idx="931">
                  <c:v>21398.91</c:v>
                </c:pt>
                <c:pt idx="932">
                  <c:v>21315.120000000003</c:v>
                </c:pt>
                <c:pt idx="933">
                  <c:v>21149.82</c:v>
                </c:pt>
                <c:pt idx="934">
                  <c:v>21095.23</c:v>
                </c:pt>
                <c:pt idx="935">
                  <c:v>21076.260000000002</c:v>
                </c:pt>
                <c:pt idx="936">
                  <c:v>21054.58</c:v>
                </c:pt>
                <c:pt idx="937">
                  <c:v>21122.32</c:v>
                </c:pt>
                <c:pt idx="938">
                  <c:v>21092.379999999997</c:v>
                </c:pt>
                <c:pt idx="939">
                  <c:v>21038.9</c:v>
                </c:pt>
                <c:pt idx="940">
                  <c:v>20917.68</c:v>
                </c:pt>
                <c:pt idx="941">
                  <c:v>20845.64</c:v>
                </c:pt>
                <c:pt idx="942">
                  <c:v>20753.04</c:v>
                </c:pt>
                <c:pt idx="943">
                  <c:v>20681.03</c:v>
                </c:pt>
                <c:pt idx="944">
                  <c:v>20514.449999999997</c:v>
                </c:pt>
                <c:pt idx="945">
                  <c:v>20424.02</c:v>
                </c:pt>
                <c:pt idx="946">
                  <c:v>20433.02</c:v>
                </c:pt>
                <c:pt idx="947">
                  <c:v>20343.64</c:v>
                </c:pt>
                <c:pt idx="948">
                  <c:v>20320.22</c:v>
                </c:pt>
                <c:pt idx="949">
                  <c:v>20332.849999999999</c:v>
                </c:pt>
                <c:pt idx="950">
                  <c:v>20218.989999999998</c:v>
                </c:pt>
                <c:pt idx="951">
                  <c:v>20143.830000000002</c:v>
                </c:pt>
                <c:pt idx="952">
                  <c:v>20073.400000000001</c:v>
                </c:pt>
                <c:pt idx="953">
                  <c:v>20051.059999999998</c:v>
                </c:pt>
                <c:pt idx="954">
                  <c:v>19940.310000000001</c:v>
                </c:pt>
                <c:pt idx="955">
                  <c:v>19914.839999999997</c:v>
                </c:pt>
                <c:pt idx="956">
                  <c:v>19840</c:v>
                </c:pt>
                <c:pt idx="957">
                  <c:v>19764.760000000002</c:v>
                </c:pt>
                <c:pt idx="958">
                  <c:v>19720.04</c:v>
                </c:pt>
                <c:pt idx="959">
                  <c:v>19768.010000000002</c:v>
                </c:pt>
                <c:pt idx="960">
                  <c:v>19752.599999999999</c:v>
                </c:pt>
                <c:pt idx="961">
                  <c:v>19684.16</c:v>
                </c:pt>
                <c:pt idx="962">
                  <c:v>19682.34</c:v>
                </c:pt>
                <c:pt idx="963">
                  <c:v>19601.16</c:v>
                </c:pt>
                <c:pt idx="964">
                  <c:v>19543.46</c:v>
                </c:pt>
                <c:pt idx="965">
                  <c:v>19440.45</c:v>
                </c:pt>
                <c:pt idx="966">
                  <c:v>19238</c:v>
                </c:pt>
                <c:pt idx="967">
                  <c:v>19168.91</c:v>
                </c:pt>
                <c:pt idx="968">
                  <c:v>19230.5</c:v>
                </c:pt>
                <c:pt idx="969">
                  <c:v>19184.059999999998</c:v>
                </c:pt>
                <c:pt idx="970">
                  <c:v>19119.52</c:v>
                </c:pt>
                <c:pt idx="971">
                  <c:v>19090.059999999998</c:v>
                </c:pt>
                <c:pt idx="972">
                  <c:v>19124.02</c:v>
                </c:pt>
                <c:pt idx="973">
                  <c:v>19139.68</c:v>
                </c:pt>
                <c:pt idx="974">
                  <c:v>19193.73</c:v>
                </c:pt>
                <c:pt idx="975">
                  <c:v>19153.37</c:v>
                </c:pt>
                <c:pt idx="976">
                  <c:v>19055.64</c:v>
                </c:pt>
                <c:pt idx="977">
                  <c:v>19020.150000000001</c:v>
                </c:pt>
                <c:pt idx="978">
                  <c:v>18986.419999999998</c:v>
                </c:pt>
                <c:pt idx="979">
                  <c:v>18885.580000000002</c:v>
                </c:pt>
                <c:pt idx="980">
                  <c:v>18664.5</c:v>
                </c:pt>
                <c:pt idx="981">
                  <c:v>18577.66</c:v>
                </c:pt>
                <c:pt idx="982">
                  <c:v>18466.849999999999</c:v>
                </c:pt>
                <c:pt idx="983">
                  <c:v>18306.88</c:v>
                </c:pt>
                <c:pt idx="984">
                  <c:v>18196.670000000002</c:v>
                </c:pt>
                <c:pt idx="985">
                  <c:v>18111.38</c:v>
                </c:pt>
                <c:pt idx="986">
                  <c:v>18074.849999999999</c:v>
                </c:pt>
                <c:pt idx="987">
                  <c:v>17952.23</c:v>
                </c:pt>
                <c:pt idx="988">
                  <c:v>17940.870000000003</c:v>
                </c:pt>
                <c:pt idx="989">
                  <c:v>17938.2</c:v>
                </c:pt>
                <c:pt idx="990">
                  <c:v>17862.36</c:v>
                </c:pt>
                <c:pt idx="991">
                  <c:v>17861.86</c:v>
                </c:pt>
                <c:pt idx="992">
                  <c:v>17782.21</c:v>
                </c:pt>
                <c:pt idx="993">
                  <c:v>17724.309999999998</c:v>
                </c:pt>
                <c:pt idx="994">
                  <c:v>17654.91</c:v>
                </c:pt>
                <c:pt idx="995">
                  <c:v>17689.22</c:v>
                </c:pt>
                <c:pt idx="996">
                  <c:v>17532.23</c:v>
                </c:pt>
                <c:pt idx="997">
                  <c:v>17495.489999999998</c:v>
                </c:pt>
                <c:pt idx="998">
                  <c:v>17465.120000000003</c:v>
                </c:pt>
                <c:pt idx="999">
                  <c:v>17429.830000000002</c:v>
                </c:pt>
                <c:pt idx="1000">
                  <c:v>17381.239999999998</c:v>
                </c:pt>
                <c:pt idx="1001">
                  <c:v>17153.62</c:v>
                </c:pt>
                <c:pt idx="1002">
                  <c:v>17037.86</c:v>
                </c:pt>
                <c:pt idx="1003">
                  <c:v>17006.98</c:v>
                </c:pt>
                <c:pt idx="1004">
                  <c:v>16947.669999999998</c:v>
                </c:pt>
                <c:pt idx="1005">
                  <c:v>16906.07</c:v>
                </c:pt>
                <c:pt idx="1006">
                  <c:v>16848.64</c:v>
                </c:pt>
                <c:pt idx="1007">
                  <c:v>16766.22</c:v>
                </c:pt>
                <c:pt idx="1008">
                  <c:v>16699.13</c:v>
                </c:pt>
                <c:pt idx="1009">
                  <c:v>16586.18</c:v>
                </c:pt>
                <c:pt idx="1010">
                  <c:v>16499.64</c:v>
                </c:pt>
                <c:pt idx="1011">
                  <c:v>16449.66</c:v>
                </c:pt>
                <c:pt idx="1012">
                  <c:v>16415.669999999998</c:v>
                </c:pt>
                <c:pt idx="1013">
                  <c:v>16335.25</c:v>
                </c:pt>
                <c:pt idx="1014">
                  <c:v>16284.98</c:v>
                </c:pt>
                <c:pt idx="1015">
                  <c:v>16139.64</c:v>
                </c:pt>
                <c:pt idx="1016">
                  <c:v>16076.52</c:v>
                </c:pt>
                <c:pt idx="1017">
                  <c:v>15970.97</c:v>
                </c:pt>
                <c:pt idx="1018">
                  <c:v>15949.079999999998</c:v>
                </c:pt>
                <c:pt idx="1019">
                  <c:v>15917.419999999998</c:v>
                </c:pt>
                <c:pt idx="1020">
                  <c:v>15871.29</c:v>
                </c:pt>
                <c:pt idx="1021">
                  <c:v>15836.05</c:v>
                </c:pt>
                <c:pt idx="1022">
                  <c:v>15766.52</c:v>
                </c:pt>
                <c:pt idx="1023">
                  <c:v>15699.46</c:v>
                </c:pt>
                <c:pt idx="1024">
                  <c:v>15547.11</c:v>
                </c:pt>
                <c:pt idx="1025">
                  <c:v>15622.05</c:v>
                </c:pt>
                <c:pt idx="1026">
                  <c:v>15585.619999999999</c:v>
                </c:pt>
                <c:pt idx="1027">
                  <c:v>15348.83</c:v>
                </c:pt>
                <c:pt idx="1028">
                  <c:v>15284.46</c:v>
                </c:pt>
                <c:pt idx="1029">
                  <c:v>15203.330000000002</c:v>
                </c:pt>
                <c:pt idx="1030">
                  <c:v>15146.6</c:v>
                </c:pt>
                <c:pt idx="1031">
                  <c:v>15089.75</c:v>
                </c:pt>
                <c:pt idx="1032">
                  <c:v>15021.77</c:v>
                </c:pt>
                <c:pt idx="1033">
                  <c:v>14918.759999999998</c:v>
                </c:pt>
                <c:pt idx="1034">
                  <c:v>14880.18</c:v>
                </c:pt>
                <c:pt idx="1035">
                  <c:v>14825.75</c:v>
                </c:pt>
                <c:pt idx="1036">
                  <c:v>14717.849999999999</c:v>
                </c:pt>
                <c:pt idx="1037">
                  <c:v>14674.65</c:v>
                </c:pt>
                <c:pt idx="1038">
                  <c:v>14614.46</c:v>
                </c:pt>
                <c:pt idx="1039">
                  <c:v>14546.86</c:v>
                </c:pt>
                <c:pt idx="1040">
                  <c:v>14470.279999999999</c:v>
                </c:pt>
                <c:pt idx="1041">
                  <c:v>14383.79</c:v>
                </c:pt>
                <c:pt idx="1042">
                  <c:v>14242.76</c:v>
                </c:pt>
                <c:pt idx="1043">
                  <c:v>14201.79</c:v>
                </c:pt>
                <c:pt idx="1044">
                  <c:v>13771.81</c:v>
                </c:pt>
                <c:pt idx="1045">
                  <c:v>13726.289999999999</c:v>
                </c:pt>
                <c:pt idx="1046">
                  <c:v>13691.189999999999</c:v>
                </c:pt>
                <c:pt idx="1047">
                  <c:v>13600.67</c:v>
                </c:pt>
                <c:pt idx="1048">
                  <c:v>13468.9</c:v>
                </c:pt>
                <c:pt idx="1049">
                  <c:v>13389.25</c:v>
                </c:pt>
                <c:pt idx="1050">
                  <c:v>13301.98</c:v>
                </c:pt>
                <c:pt idx="1051">
                  <c:v>13258.91</c:v>
                </c:pt>
                <c:pt idx="1052">
                  <c:v>13223.03</c:v>
                </c:pt>
                <c:pt idx="1053">
                  <c:v>13148.96</c:v>
                </c:pt>
                <c:pt idx="1054">
                  <c:v>13093.130000000001</c:v>
                </c:pt>
                <c:pt idx="1055">
                  <c:v>13044.109999999999</c:v>
                </c:pt>
                <c:pt idx="1056">
                  <c:v>12993.529999999999</c:v>
                </c:pt>
                <c:pt idx="1057">
                  <c:v>12951.01</c:v>
                </c:pt>
                <c:pt idx="1058">
                  <c:v>12965.67</c:v>
                </c:pt>
                <c:pt idx="1059">
                  <c:v>12940.16</c:v>
                </c:pt>
                <c:pt idx="1060">
                  <c:v>12852.71</c:v>
                </c:pt>
                <c:pt idx="1061">
                  <c:v>12790.039999999999</c:v>
                </c:pt>
                <c:pt idx="1062">
                  <c:v>12752.490000000002</c:v>
                </c:pt>
                <c:pt idx="1063">
                  <c:v>12705.27</c:v>
                </c:pt>
                <c:pt idx="1064">
                  <c:v>12630.970000000001</c:v>
                </c:pt>
                <c:pt idx="1065">
                  <c:v>12617.26</c:v>
                </c:pt>
                <c:pt idx="1066">
                  <c:v>12495.800000000001</c:v>
                </c:pt>
                <c:pt idx="1067">
                  <c:v>12409.62</c:v>
                </c:pt>
                <c:pt idx="1068">
                  <c:v>12372.220000000001</c:v>
                </c:pt>
                <c:pt idx="1069">
                  <c:v>12336.509999999998</c:v>
                </c:pt>
                <c:pt idx="1070">
                  <c:v>12283.369999999999</c:v>
                </c:pt>
                <c:pt idx="1071">
                  <c:v>12203.07</c:v>
                </c:pt>
                <c:pt idx="1072">
                  <c:v>12131.439999999999</c:v>
                </c:pt>
                <c:pt idx="1073">
                  <c:v>12082.4</c:v>
                </c:pt>
                <c:pt idx="1074">
                  <c:v>12047.48</c:v>
                </c:pt>
                <c:pt idx="1075">
                  <c:v>11950.3</c:v>
                </c:pt>
                <c:pt idx="1076">
                  <c:v>11898.46</c:v>
                </c:pt>
                <c:pt idx="1077">
                  <c:v>11872.36</c:v>
                </c:pt>
                <c:pt idx="1078">
                  <c:v>11796.79</c:v>
                </c:pt>
                <c:pt idx="1079">
                  <c:v>11765.97</c:v>
                </c:pt>
                <c:pt idx="1080">
                  <c:v>11749</c:v>
                </c:pt>
                <c:pt idx="1081">
                  <c:v>11679.14</c:v>
                </c:pt>
                <c:pt idx="1082">
                  <c:v>11623.390000000001</c:v>
                </c:pt>
                <c:pt idx="1083">
                  <c:v>11619.2</c:v>
                </c:pt>
                <c:pt idx="1084">
                  <c:v>11579.14</c:v>
                </c:pt>
                <c:pt idx="1085">
                  <c:v>11575.929999999998</c:v>
                </c:pt>
                <c:pt idx="1086">
                  <c:v>11568.36</c:v>
                </c:pt>
                <c:pt idx="1087">
                  <c:v>11558.8</c:v>
                </c:pt>
                <c:pt idx="1088">
                  <c:v>11550.34</c:v>
                </c:pt>
                <c:pt idx="1089">
                  <c:v>11542.119999999999</c:v>
                </c:pt>
                <c:pt idx="1090">
                  <c:v>11519.259999999998</c:v>
                </c:pt>
                <c:pt idx="1091">
                  <c:v>11486.56</c:v>
                </c:pt>
                <c:pt idx="1092">
                  <c:v>11474.24</c:v>
                </c:pt>
                <c:pt idx="1093">
                  <c:v>11451.03</c:v>
                </c:pt>
                <c:pt idx="1094">
                  <c:v>11450.81</c:v>
                </c:pt>
                <c:pt idx="1095">
                  <c:v>11427.64</c:v>
                </c:pt>
                <c:pt idx="1096">
                  <c:v>11394.919999999998</c:v>
                </c:pt>
                <c:pt idx="1097">
                  <c:v>11375.710000000001</c:v>
                </c:pt>
                <c:pt idx="1098">
                  <c:v>11349.61</c:v>
                </c:pt>
                <c:pt idx="1099">
                  <c:v>11309.46</c:v>
                </c:pt>
                <c:pt idx="1100">
                  <c:v>11273.009999999998</c:v>
                </c:pt>
                <c:pt idx="1101">
                  <c:v>11244.57</c:v>
                </c:pt>
                <c:pt idx="1102">
                  <c:v>11236.76</c:v>
                </c:pt>
                <c:pt idx="1103">
                  <c:v>11236.76</c:v>
                </c:pt>
                <c:pt idx="1104">
                  <c:v>11236.76</c:v>
                </c:pt>
                <c:pt idx="1105">
                  <c:v>11215.33</c:v>
                </c:pt>
                <c:pt idx="1106">
                  <c:v>11150.27</c:v>
                </c:pt>
                <c:pt idx="1107">
                  <c:v>11150.27</c:v>
                </c:pt>
                <c:pt idx="1108">
                  <c:v>11148.380000000001</c:v>
                </c:pt>
                <c:pt idx="1109">
                  <c:v>11117.8</c:v>
                </c:pt>
                <c:pt idx="1110">
                  <c:v>11123.43</c:v>
                </c:pt>
                <c:pt idx="1111">
                  <c:v>11053.93</c:v>
                </c:pt>
                <c:pt idx="1112">
                  <c:v>11024.19</c:v>
                </c:pt>
                <c:pt idx="1113">
                  <c:v>11029.07</c:v>
                </c:pt>
                <c:pt idx="1114">
                  <c:v>10984.410000000002</c:v>
                </c:pt>
                <c:pt idx="1115">
                  <c:v>10976.119999999999</c:v>
                </c:pt>
                <c:pt idx="1116">
                  <c:v>10964.94</c:v>
                </c:pt>
                <c:pt idx="1117">
                  <c:v>10936.23</c:v>
                </c:pt>
                <c:pt idx="1118">
                  <c:v>10953.05</c:v>
                </c:pt>
                <c:pt idx="1119">
                  <c:v>10935.76</c:v>
                </c:pt>
                <c:pt idx="1120">
                  <c:v>10903.93</c:v>
                </c:pt>
                <c:pt idx="1121">
                  <c:v>10876.599999999999</c:v>
                </c:pt>
                <c:pt idx="1122">
                  <c:v>10914.52</c:v>
                </c:pt>
                <c:pt idx="1123">
                  <c:v>10920.99</c:v>
                </c:pt>
                <c:pt idx="1124">
                  <c:v>10876.99</c:v>
                </c:pt>
                <c:pt idx="1125">
                  <c:v>10892.99</c:v>
                </c:pt>
                <c:pt idx="1126">
                  <c:v>10874.07</c:v>
                </c:pt>
                <c:pt idx="1127">
                  <c:v>10864.810000000001</c:v>
                </c:pt>
                <c:pt idx="1128">
                  <c:v>10876.050000000001</c:v>
                </c:pt>
                <c:pt idx="1129">
                  <c:v>10897.85</c:v>
                </c:pt>
                <c:pt idx="1130">
                  <c:v>10885.130000000001</c:v>
                </c:pt>
                <c:pt idx="1131">
                  <c:v>10901.880000000001</c:v>
                </c:pt>
                <c:pt idx="1132">
                  <c:v>10869.27</c:v>
                </c:pt>
                <c:pt idx="1133">
                  <c:v>10860.46</c:v>
                </c:pt>
                <c:pt idx="1134">
                  <c:v>10890.21</c:v>
                </c:pt>
                <c:pt idx="1135">
                  <c:v>10870.54</c:v>
                </c:pt>
                <c:pt idx="1136">
                  <c:v>10870.91</c:v>
                </c:pt>
                <c:pt idx="1137">
                  <c:v>10879.550000000001</c:v>
                </c:pt>
                <c:pt idx="1138">
                  <c:v>10897.98</c:v>
                </c:pt>
                <c:pt idx="1139">
                  <c:v>10913.45</c:v>
                </c:pt>
                <c:pt idx="1140">
                  <c:v>10912.1</c:v>
                </c:pt>
                <c:pt idx="1141">
                  <c:v>11094.07</c:v>
                </c:pt>
                <c:pt idx="1142">
                  <c:v>11093.85</c:v>
                </c:pt>
                <c:pt idx="1143">
                  <c:v>11086.26</c:v>
                </c:pt>
                <c:pt idx="1144">
                  <c:v>10911.75</c:v>
                </c:pt>
                <c:pt idx="1145">
                  <c:v>10895.029999999999</c:v>
                </c:pt>
                <c:pt idx="1146">
                  <c:v>10842.17</c:v>
                </c:pt>
                <c:pt idx="1147">
                  <c:v>10828.99</c:v>
                </c:pt>
                <c:pt idx="1148">
                  <c:v>10851.65</c:v>
                </c:pt>
                <c:pt idx="1149">
                  <c:v>10792.76</c:v>
                </c:pt>
                <c:pt idx="1150">
                  <c:v>10786.06</c:v>
                </c:pt>
                <c:pt idx="1151">
                  <c:v>10808.27</c:v>
                </c:pt>
                <c:pt idx="1152">
                  <c:v>10726.410000000002</c:v>
                </c:pt>
                <c:pt idx="1153">
                  <c:v>10704.233571428571</c:v>
                </c:pt>
                <c:pt idx="1154">
                  <c:v>10667.350476190475</c:v>
                </c:pt>
                <c:pt idx="1155">
                  <c:v>10619.377380952381</c:v>
                </c:pt>
                <c:pt idx="1156">
                  <c:v>10477.564285714285</c:v>
                </c:pt>
                <c:pt idx="1157">
                  <c:v>10435.08119047619</c:v>
                </c:pt>
                <c:pt idx="1158">
                  <c:v>10415.918095238094</c:v>
                </c:pt>
                <c:pt idx="1159">
                  <c:v>10336.955000000002</c:v>
                </c:pt>
                <c:pt idx="1160">
                  <c:v>10241.311904761904</c:v>
                </c:pt>
                <c:pt idx="1161">
                  <c:v>10273.25</c:v>
                </c:pt>
                <c:pt idx="1162">
                  <c:v>10297.85</c:v>
                </c:pt>
                <c:pt idx="1163">
                  <c:v>10312.75</c:v>
                </c:pt>
                <c:pt idx="1164">
                  <c:v>10307.530000000001</c:v>
                </c:pt>
                <c:pt idx="1165">
                  <c:v>10296.709999999999</c:v>
                </c:pt>
                <c:pt idx="1166">
                  <c:v>10300.14</c:v>
                </c:pt>
                <c:pt idx="1167">
                  <c:v>10316.6</c:v>
                </c:pt>
                <c:pt idx="1168">
                  <c:v>10298.61</c:v>
                </c:pt>
                <c:pt idx="1169">
                  <c:v>10291.69</c:v>
                </c:pt>
                <c:pt idx="1170">
                  <c:v>10300.200000000001</c:v>
                </c:pt>
                <c:pt idx="1171">
                  <c:v>10278.620000000001</c:v>
                </c:pt>
                <c:pt idx="1172">
                  <c:v>10300.69</c:v>
                </c:pt>
                <c:pt idx="1173">
                  <c:v>10306.879999999999</c:v>
                </c:pt>
                <c:pt idx="1174">
                  <c:v>10250.93</c:v>
                </c:pt>
                <c:pt idx="1175">
                  <c:v>10260.58</c:v>
                </c:pt>
                <c:pt idx="1176">
                  <c:v>10250.89</c:v>
                </c:pt>
                <c:pt idx="1177">
                  <c:v>10203.14</c:v>
                </c:pt>
                <c:pt idx="1178">
                  <c:v>10184.81</c:v>
                </c:pt>
                <c:pt idx="1179">
                  <c:v>10194.66</c:v>
                </c:pt>
                <c:pt idx="1180">
                  <c:v>10179.94</c:v>
                </c:pt>
                <c:pt idx="1181">
                  <c:v>10177.44</c:v>
                </c:pt>
                <c:pt idx="1182">
                  <c:v>10182.39</c:v>
                </c:pt>
                <c:pt idx="1183">
                  <c:v>10190.040000000001</c:v>
                </c:pt>
                <c:pt idx="1184">
                  <c:v>10177.780000000001</c:v>
                </c:pt>
                <c:pt idx="1185">
                  <c:v>10151.15</c:v>
                </c:pt>
                <c:pt idx="1186">
                  <c:v>10144.24</c:v>
                </c:pt>
                <c:pt idx="1187">
                  <c:v>10140.549999999999</c:v>
                </c:pt>
                <c:pt idx="1188">
                  <c:v>10146.58</c:v>
                </c:pt>
                <c:pt idx="1189">
                  <c:v>10123.85</c:v>
                </c:pt>
                <c:pt idx="1190">
                  <c:v>10115.1</c:v>
                </c:pt>
                <c:pt idx="1191">
                  <c:v>10107.16</c:v>
                </c:pt>
                <c:pt idx="1192">
                  <c:v>10040.280000000001</c:v>
                </c:pt>
                <c:pt idx="1193">
                  <c:v>10033.06</c:v>
                </c:pt>
                <c:pt idx="1194">
                  <c:v>10045.01</c:v>
                </c:pt>
                <c:pt idx="1195">
                  <c:v>10038.24</c:v>
                </c:pt>
                <c:pt idx="1196">
                  <c:v>10042.17</c:v>
                </c:pt>
                <c:pt idx="1197">
                  <c:v>10030.69</c:v>
                </c:pt>
                <c:pt idx="1198">
                  <c:v>10012.700000000001</c:v>
                </c:pt>
                <c:pt idx="1199">
                  <c:v>9999.43</c:v>
                </c:pt>
                <c:pt idx="1200">
                  <c:v>9968.5499999999993</c:v>
                </c:pt>
                <c:pt idx="1201">
                  <c:v>9923.4</c:v>
                </c:pt>
                <c:pt idx="1202">
                  <c:v>9905.4599999999991</c:v>
                </c:pt>
                <c:pt idx="1203">
                  <c:v>9898.77</c:v>
                </c:pt>
                <c:pt idx="1204">
                  <c:v>9888.15</c:v>
                </c:pt>
                <c:pt idx="1205">
                  <c:v>9897.84</c:v>
                </c:pt>
                <c:pt idx="1206">
                  <c:v>9899.09</c:v>
                </c:pt>
                <c:pt idx="1207">
                  <c:v>9883.56</c:v>
                </c:pt>
                <c:pt idx="1208">
                  <c:v>9881.84</c:v>
                </c:pt>
                <c:pt idx="1209">
                  <c:v>9885.1200000000008</c:v>
                </c:pt>
                <c:pt idx="1210">
                  <c:v>9886.7800000000007</c:v>
                </c:pt>
                <c:pt idx="1211">
                  <c:v>9907.34</c:v>
                </c:pt>
                <c:pt idx="1212">
                  <c:v>9900.16</c:v>
                </c:pt>
                <c:pt idx="1213">
                  <c:v>9858.66</c:v>
                </c:pt>
                <c:pt idx="1214">
                  <c:v>9852.8799999999992</c:v>
                </c:pt>
                <c:pt idx="1215">
                  <c:v>9866.19</c:v>
                </c:pt>
                <c:pt idx="1216">
                  <c:v>9836.27</c:v>
                </c:pt>
                <c:pt idx="1217">
                  <c:v>9843.16</c:v>
                </c:pt>
                <c:pt idx="1218">
                  <c:v>9842.9699999999993</c:v>
                </c:pt>
                <c:pt idx="1219">
                  <c:v>9831.64</c:v>
                </c:pt>
                <c:pt idx="1220">
                  <c:v>9883.81</c:v>
                </c:pt>
                <c:pt idx="1221">
                  <c:v>9874.9</c:v>
                </c:pt>
                <c:pt idx="1222">
                  <c:v>9849.81</c:v>
                </c:pt>
                <c:pt idx="1223">
                  <c:v>9836.5</c:v>
                </c:pt>
                <c:pt idx="1224">
                  <c:v>9834.24</c:v>
                </c:pt>
                <c:pt idx="1225">
                  <c:v>9823.42</c:v>
                </c:pt>
                <c:pt idx="1226">
                  <c:v>9806.27</c:v>
                </c:pt>
                <c:pt idx="1227">
                  <c:v>9788.84</c:v>
                </c:pt>
                <c:pt idx="1228">
                  <c:v>9764.42</c:v>
                </c:pt>
                <c:pt idx="1229">
                  <c:v>9773.4699999999993</c:v>
                </c:pt>
                <c:pt idx="1230">
                  <c:v>9740.33</c:v>
                </c:pt>
                <c:pt idx="1231">
                  <c:v>9717.5499999999993</c:v>
                </c:pt>
                <c:pt idx="1232">
                  <c:v>9714.33</c:v>
                </c:pt>
                <c:pt idx="1233">
                  <c:v>9722.51</c:v>
                </c:pt>
                <c:pt idx="1234">
                  <c:v>9695.02</c:v>
                </c:pt>
                <c:pt idx="1235">
                  <c:v>9700.68</c:v>
                </c:pt>
                <c:pt idx="1236">
                  <c:v>9714.11</c:v>
                </c:pt>
                <c:pt idx="1237">
                  <c:v>9645.93</c:v>
                </c:pt>
                <c:pt idx="1238">
                  <c:v>9663.2999999999993</c:v>
                </c:pt>
                <c:pt idx="1239">
                  <c:v>9659.99</c:v>
                </c:pt>
                <c:pt idx="1240">
                  <c:v>9585.6299999999992</c:v>
                </c:pt>
                <c:pt idx="1241">
                  <c:v>9580.83</c:v>
                </c:pt>
                <c:pt idx="1242">
                  <c:v>9582.52</c:v>
                </c:pt>
                <c:pt idx="1243">
                  <c:v>9714.61</c:v>
                </c:pt>
                <c:pt idx="1244">
                  <c:v>9732.7800000000007</c:v>
                </c:pt>
                <c:pt idx="1245">
                  <c:v>9760.8799999999992</c:v>
                </c:pt>
                <c:pt idx="1246">
                  <c:v>9685.82</c:v>
                </c:pt>
                <c:pt idx="1247">
                  <c:v>9667.36</c:v>
                </c:pt>
                <c:pt idx="1248">
                  <c:v>9672.58</c:v>
                </c:pt>
                <c:pt idx="1249">
                  <c:v>9629.08</c:v>
                </c:pt>
                <c:pt idx="1250">
                  <c:v>9597.3700000000008</c:v>
                </c:pt>
                <c:pt idx="1251">
                  <c:v>9585.01</c:v>
                </c:pt>
                <c:pt idx="1252">
                  <c:v>9600.23</c:v>
                </c:pt>
                <c:pt idx="1253">
                  <c:v>9589.7199999999993</c:v>
                </c:pt>
                <c:pt idx="1254">
                  <c:v>9576.76</c:v>
                </c:pt>
                <c:pt idx="1255">
                  <c:v>9529.44</c:v>
                </c:pt>
                <c:pt idx="1256">
                  <c:v>9529.2900000000009</c:v>
                </c:pt>
                <c:pt idx="1257">
                  <c:v>9500.4599999999991</c:v>
                </c:pt>
                <c:pt idx="1258">
                  <c:v>9478.2199999999993</c:v>
                </c:pt>
                <c:pt idx="1259">
                  <c:v>9481.4500000000007</c:v>
                </c:pt>
                <c:pt idx="1260">
                  <c:v>9471.26</c:v>
                </c:pt>
                <c:pt idx="1261">
                  <c:v>9432.83</c:v>
                </c:pt>
                <c:pt idx="1262">
                  <c:v>9433.59</c:v>
                </c:pt>
                <c:pt idx="1263">
                  <c:v>9449.17</c:v>
                </c:pt>
                <c:pt idx="1264">
                  <c:v>9393.92</c:v>
                </c:pt>
                <c:pt idx="1265">
                  <c:v>9382.64</c:v>
                </c:pt>
                <c:pt idx="1266">
                  <c:v>9386.31</c:v>
                </c:pt>
                <c:pt idx="1267">
                  <c:v>9360.9</c:v>
                </c:pt>
                <c:pt idx="1268">
                  <c:v>9365.07</c:v>
                </c:pt>
                <c:pt idx="1269">
                  <c:v>9349.01</c:v>
                </c:pt>
                <c:pt idx="1270">
                  <c:v>9339.4599999999991</c:v>
                </c:pt>
                <c:pt idx="1271">
                  <c:v>9362.9500000000007</c:v>
                </c:pt>
                <c:pt idx="1272">
                  <c:v>9345.82</c:v>
                </c:pt>
                <c:pt idx="1273">
                  <c:v>9351.64</c:v>
                </c:pt>
                <c:pt idx="1274">
                  <c:v>9334.67</c:v>
                </c:pt>
                <c:pt idx="1275">
                  <c:v>9371.18</c:v>
                </c:pt>
                <c:pt idx="1276">
                  <c:v>9398.17</c:v>
                </c:pt>
                <c:pt idx="1277">
                  <c:v>9399.84</c:v>
                </c:pt>
                <c:pt idx="1278">
                  <c:v>9403.23</c:v>
                </c:pt>
                <c:pt idx="1279">
                  <c:v>9414.48</c:v>
                </c:pt>
                <c:pt idx="1280">
                  <c:v>9423.19</c:v>
                </c:pt>
                <c:pt idx="1281">
                  <c:v>9409.83</c:v>
                </c:pt>
                <c:pt idx="1282">
                  <c:v>9416.48</c:v>
                </c:pt>
                <c:pt idx="1283">
                  <c:v>9409.43</c:v>
                </c:pt>
                <c:pt idx="1284">
                  <c:v>9394.7999999999993</c:v>
                </c:pt>
                <c:pt idx="1285">
                  <c:v>9377.24</c:v>
                </c:pt>
                <c:pt idx="1286">
                  <c:v>9379.4699999999993</c:v>
                </c:pt>
                <c:pt idx="1287">
                  <c:v>9411.01</c:v>
                </c:pt>
                <c:pt idx="1288">
                  <c:v>9402.17</c:v>
                </c:pt>
                <c:pt idx="1289">
                  <c:v>9410.82</c:v>
                </c:pt>
                <c:pt idx="1290">
                  <c:v>9411.2800000000007</c:v>
                </c:pt>
                <c:pt idx="1291">
                  <c:v>9393.94</c:v>
                </c:pt>
                <c:pt idx="1292">
                  <c:v>9384.49</c:v>
                </c:pt>
                <c:pt idx="1293">
                  <c:v>9366.75</c:v>
                </c:pt>
                <c:pt idx="1294">
                  <c:v>9342.1200000000008</c:v>
                </c:pt>
                <c:pt idx="1295">
                  <c:v>9375.7900000000009</c:v>
                </c:pt>
                <c:pt idx="1296">
                  <c:v>9406.56</c:v>
                </c:pt>
                <c:pt idx="1297">
                  <c:v>9378.7199999999993</c:v>
                </c:pt>
                <c:pt idx="1298">
                  <c:v>9354.6200000000008</c:v>
                </c:pt>
                <c:pt idx="1299">
                  <c:v>9370.57</c:v>
                </c:pt>
                <c:pt idx="1300">
                  <c:v>9369.9</c:v>
                </c:pt>
                <c:pt idx="1301">
                  <c:v>9341.9599999999991</c:v>
                </c:pt>
                <c:pt idx="1302">
                  <c:v>9365.89</c:v>
                </c:pt>
                <c:pt idx="1303">
                  <c:v>9346.2900000000009</c:v>
                </c:pt>
                <c:pt idx="1304">
                  <c:v>9332.7099999999991</c:v>
                </c:pt>
                <c:pt idx="1305">
                  <c:v>9336.08</c:v>
                </c:pt>
                <c:pt idx="1306">
                  <c:v>9345.2800000000007</c:v>
                </c:pt>
                <c:pt idx="1307">
                  <c:v>9329.7900000000009</c:v>
                </c:pt>
                <c:pt idx="1308">
                  <c:v>9291.49</c:v>
                </c:pt>
                <c:pt idx="1309">
                  <c:v>9253.5300000000007</c:v>
                </c:pt>
                <c:pt idx="1310">
                  <c:v>9266.52</c:v>
                </c:pt>
                <c:pt idx="1311">
                  <c:v>9250.8700000000008</c:v>
                </c:pt>
                <c:pt idx="1312">
                  <c:v>9269.6200000000008</c:v>
                </c:pt>
                <c:pt idx="1313">
                  <c:v>9276.4599999999991</c:v>
                </c:pt>
                <c:pt idx="1314">
                  <c:v>9265.26</c:v>
                </c:pt>
                <c:pt idx="1315">
                  <c:v>9276.0300000000007</c:v>
                </c:pt>
                <c:pt idx="1316">
                  <c:v>9267.7199999999993</c:v>
                </c:pt>
                <c:pt idx="1317">
                  <c:v>9260.25</c:v>
                </c:pt>
                <c:pt idx="1318">
                  <c:v>9282.59</c:v>
                </c:pt>
                <c:pt idx="1319">
                  <c:v>9275.5400000000009</c:v>
                </c:pt>
                <c:pt idx="1320">
                  <c:v>9273.41</c:v>
                </c:pt>
                <c:pt idx="1321">
                  <c:v>9240.59</c:v>
                </c:pt>
                <c:pt idx="1322">
                  <c:v>9225.57</c:v>
                </c:pt>
                <c:pt idx="1323">
                  <c:v>9226.2800000000007</c:v>
                </c:pt>
                <c:pt idx="1324">
                  <c:v>9230.1200000000008</c:v>
                </c:pt>
                <c:pt idx="1325">
                  <c:v>9223.7199999999993</c:v>
                </c:pt>
                <c:pt idx="1326">
                  <c:v>9216.1299999999992</c:v>
                </c:pt>
                <c:pt idx="1327">
                  <c:v>9197.16</c:v>
                </c:pt>
                <c:pt idx="1328">
                  <c:v>9165.68</c:v>
                </c:pt>
                <c:pt idx="1329">
                  <c:v>9157.3799999999992</c:v>
                </c:pt>
                <c:pt idx="1330">
                  <c:v>9143.27</c:v>
                </c:pt>
                <c:pt idx="1331">
                  <c:v>9135.61</c:v>
                </c:pt>
                <c:pt idx="1332">
                  <c:v>9102.33</c:v>
                </c:pt>
                <c:pt idx="1333">
                  <c:v>9111.26</c:v>
                </c:pt>
                <c:pt idx="1334">
                  <c:v>9125.74</c:v>
                </c:pt>
                <c:pt idx="1335">
                  <c:v>9115.8700000000008</c:v>
                </c:pt>
                <c:pt idx="1336">
                  <c:v>9077.7099999999991</c:v>
                </c:pt>
                <c:pt idx="1337">
                  <c:v>9083.58</c:v>
                </c:pt>
                <c:pt idx="1338">
                  <c:v>9084.73</c:v>
                </c:pt>
                <c:pt idx="1339">
                  <c:v>9107.07</c:v>
                </c:pt>
                <c:pt idx="1340">
                  <c:v>9100.31</c:v>
                </c:pt>
                <c:pt idx="1341">
                  <c:v>9080.92</c:v>
                </c:pt>
                <c:pt idx="1342">
                  <c:v>9110.4699999999993</c:v>
                </c:pt>
                <c:pt idx="1343">
                  <c:v>9118.36</c:v>
                </c:pt>
                <c:pt idx="1344">
                  <c:v>9134.51</c:v>
                </c:pt>
                <c:pt idx="1345">
                  <c:v>9094.58</c:v>
                </c:pt>
                <c:pt idx="1346">
                  <c:v>9114.32</c:v>
                </c:pt>
                <c:pt idx="1347">
                  <c:v>9098.17</c:v>
                </c:pt>
                <c:pt idx="1348">
                  <c:v>9152.3799999999992</c:v>
                </c:pt>
                <c:pt idx="1349">
                  <c:v>9172.86</c:v>
                </c:pt>
                <c:pt idx="1350">
                  <c:v>9182.76</c:v>
                </c:pt>
                <c:pt idx="1351">
                  <c:v>9151.85</c:v>
                </c:pt>
                <c:pt idx="1352">
                  <c:v>9151.2199999999993</c:v>
                </c:pt>
                <c:pt idx="1353">
                  <c:v>9199.11</c:v>
                </c:pt>
                <c:pt idx="1354">
                  <c:v>9202.61</c:v>
                </c:pt>
                <c:pt idx="1355">
                  <c:v>9183.69</c:v>
                </c:pt>
                <c:pt idx="1356">
                  <c:v>9201.36</c:v>
                </c:pt>
                <c:pt idx="1357">
                  <c:v>9206.0400000000009</c:v>
                </c:pt>
                <c:pt idx="1358">
                  <c:v>9226.99</c:v>
                </c:pt>
                <c:pt idx="1359">
                  <c:v>9223.84</c:v>
                </c:pt>
                <c:pt idx="1360">
                  <c:v>9198.25</c:v>
                </c:pt>
                <c:pt idx="1361">
                  <c:v>9191.5499999999993</c:v>
                </c:pt>
                <c:pt idx="1362">
                  <c:v>9207.39</c:v>
                </c:pt>
                <c:pt idx="1363">
                  <c:v>9202.74</c:v>
                </c:pt>
                <c:pt idx="1364">
                  <c:v>9220.2999999999993</c:v>
                </c:pt>
                <c:pt idx="1365">
                  <c:v>9214.16</c:v>
                </c:pt>
                <c:pt idx="1366">
                  <c:v>9154.92</c:v>
                </c:pt>
                <c:pt idx="1367">
                  <c:v>9159.85</c:v>
                </c:pt>
                <c:pt idx="1368">
                  <c:v>9169.31</c:v>
                </c:pt>
                <c:pt idx="1369">
                  <c:v>9123.6</c:v>
                </c:pt>
                <c:pt idx="1370">
                  <c:v>9114.07</c:v>
                </c:pt>
                <c:pt idx="1371">
                  <c:v>9145.65</c:v>
                </c:pt>
                <c:pt idx="1372">
                  <c:v>9166.6200000000008</c:v>
                </c:pt>
                <c:pt idx="1373">
                  <c:v>9128.85</c:v>
                </c:pt>
                <c:pt idx="1374">
                  <c:v>9140.9599999999991</c:v>
                </c:pt>
                <c:pt idx="1375">
                  <c:v>9110.69</c:v>
                </c:pt>
                <c:pt idx="1376">
                  <c:v>9132.4599999999991</c:v>
                </c:pt>
                <c:pt idx="1377">
                  <c:v>9088.5400000000009</c:v>
                </c:pt>
                <c:pt idx="1378">
                  <c:v>9037.5499999999993</c:v>
                </c:pt>
                <c:pt idx="1379">
                  <c:v>9047.5499999999993</c:v>
                </c:pt>
                <c:pt idx="1380">
                  <c:v>9057.7000000000007</c:v>
                </c:pt>
                <c:pt idx="1381">
                  <c:v>9047.0499999999993</c:v>
                </c:pt>
                <c:pt idx="1382">
                  <c:v>9014.02</c:v>
                </c:pt>
                <c:pt idx="1383">
                  <c:v>9016.7900000000009</c:v>
                </c:pt>
                <c:pt idx="1384">
                  <c:v>8960.35</c:v>
                </c:pt>
                <c:pt idx="1385">
                  <c:v>8970.0499999999993</c:v>
                </c:pt>
                <c:pt idx="1386">
                  <c:v>8985.35</c:v>
                </c:pt>
                <c:pt idx="1387">
                  <c:v>8930.5</c:v>
                </c:pt>
                <c:pt idx="1388">
                  <c:v>8934.65</c:v>
                </c:pt>
                <c:pt idx="1389">
                  <c:v>8904.27</c:v>
                </c:pt>
                <c:pt idx="1390">
                  <c:v>8863.75</c:v>
                </c:pt>
                <c:pt idx="1391">
                  <c:v>8853.5499999999993</c:v>
                </c:pt>
                <c:pt idx="1392">
                  <c:v>8875.59</c:v>
                </c:pt>
                <c:pt idx="1393">
                  <c:v>8822.44</c:v>
                </c:pt>
                <c:pt idx="1394">
                  <c:v>8818.75</c:v>
                </c:pt>
                <c:pt idx="1395">
                  <c:v>8827.06</c:v>
                </c:pt>
                <c:pt idx="1396">
                  <c:v>8820.3700000000008</c:v>
                </c:pt>
                <c:pt idx="1397">
                  <c:v>8820.7800000000007</c:v>
                </c:pt>
                <c:pt idx="1398">
                  <c:v>8820.09</c:v>
                </c:pt>
                <c:pt idx="1399">
                  <c:v>8774.0400000000009</c:v>
                </c:pt>
                <c:pt idx="1400">
                  <c:v>8764.69</c:v>
                </c:pt>
                <c:pt idx="1401">
                  <c:v>8802.3799999999992</c:v>
                </c:pt>
                <c:pt idx="1402">
                  <c:v>8778.0300000000007</c:v>
                </c:pt>
                <c:pt idx="1403">
                  <c:v>8789.33</c:v>
                </c:pt>
                <c:pt idx="1404">
                  <c:v>8768.32</c:v>
                </c:pt>
                <c:pt idx="1405">
                  <c:v>8695.42</c:v>
                </c:pt>
                <c:pt idx="1406">
                  <c:v>8744.08</c:v>
                </c:pt>
                <c:pt idx="1407">
                  <c:v>8736.2000000000007</c:v>
                </c:pt>
                <c:pt idx="1408">
                  <c:v>8715</c:v>
                </c:pt>
                <c:pt idx="1409">
                  <c:v>8704.9699999999993</c:v>
                </c:pt>
                <c:pt idx="1410">
                  <c:v>8692.9699999999993</c:v>
                </c:pt>
                <c:pt idx="1411">
                  <c:v>8682.2900000000009</c:v>
                </c:pt>
                <c:pt idx="1412">
                  <c:v>8678.65</c:v>
                </c:pt>
                <c:pt idx="1413">
                  <c:v>8702.86</c:v>
                </c:pt>
                <c:pt idx="1414">
                  <c:v>8646.9500000000007</c:v>
                </c:pt>
                <c:pt idx="1415">
                  <c:v>8677.31</c:v>
                </c:pt>
                <c:pt idx="1416">
                  <c:v>8664.15</c:v>
                </c:pt>
                <c:pt idx="1417">
                  <c:v>8636.27</c:v>
                </c:pt>
                <c:pt idx="1418">
                  <c:v>8643.4</c:v>
                </c:pt>
                <c:pt idx="1419">
                  <c:v>8635.67</c:v>
                </c:pt>
                <c:pt idx="1420">
                  <c:v>8633.59</c:v>
                </c:pt>
                <c:pt idx="1421">
                  <c:v>8621.7999999999993</c:v>
                </c:pt>
                <c:pt idx="1422">
                  <c:v>8608.08</c:v>
                </c:pt>
                <c:pt idx="1423">
                  <c:v>8599.06</c:v>
                </c:pt>
                <c:pt idx="1424">
                  <c:v>8587.16</c:v>
                </c:pt>
                <c:pt idx="1425">
                  <c:v>8546.7900000000009</c:v>
                </c:pt>
                <c:pt idx="1426">
                  <c:v>8565.0499999999993</c:v>
                </c:pt>
                <c:pt idx="1427">
                  <c:v>8565.39</c:v>
                </c:pt>
                <c:pt idx="1428">
                  <c:v>8573.01</c:v>
                </c:pt>
                <c:pt idx="1429">
                  <c:v>8533.25</c:v>
                </c:pt>
                <c:pt idx="1430">
                  <c:v>8534.31</c:v>
                </c:pt>
                <c:pt idx="1431">
                  <c:v>8512.7199999999993</c:v>
                </c:pt>
                <c:pt idx="1432">
                  <c:v>8478.92</c:v>
                </c:pt>
                <c:pt idx="1433">
                  <c:v>8475.6200000000008</c:v>
                </c:pt>
                <c:pt idx="1434">
                  <c:v>8454.02</c:v>
                </c:pt>
                <c:pt idx="1435">
                  <c:v>8433.07</c:v>
                </c:pt>
                <c:pt idx="1436">
                  <c:v>8428.48</c:v>
                </c:pt>
                <c:pt idx="1437">
                  <c:v>8398.44</c:v>
                </c:pt>
                <c:pt idx="1438">
                  <c:v>8377.1</c:v>
                </c:pt>
                <c:pt idx="1439">
                  <c:v>8364.15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05-4301-832E-2C4F2F043AC8}"/>
            </c:ext>
          </c:extLst>
        </c:ser>
        <c:ser>
          <c:idx val="1"/>
          <c:order val="1"/>
          <c:tx>
            <c:strRef>
              <c:f>'EdnaData (5)'!$P$1</c:f>
              <c:strCache>
                <c:ptCount val="1"/>
                <c:pt idx="0">
                  <c:v>SR-RE 26-06-2022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'EdnaData (5)'!$N$2:$N$1441</c:f>
              <c:numCache>
                <c:formatCode>h:mm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'EdnaData (5)'!$P$2:$P$1441</c:f>
              <c:numCache>
                <c:formatCode>General</c:formatCode>
                <c:ptCount val="1440"/>
                <c:pt idx="0">
                  <c:v>9140.7720374324508</c:v>
                </c:pt>
                <c:pt idx="1">
                  <c:v>9086.5100049666999</c:v>
                </c:pt>
                <c:pt idx="2">
                  <c:v>9103.1242607058994</c:v>
                </c:pt>
                <c:pt idx="3">
                  <c:v>9097.5880103638792</c:v>
                </c:pt>
                <c:pt idx="4">
                  <c:v>9091.9969714380295</c:v>
                </c:pt>
                <c:pt idx="5">
                  <c:v>9102.0965761257703</c:v>
                </c:pt>
                <c:pt idx="6">
                  <c:v>9091.0216344755099</c:v>
                </c:pt>
                <c:pt idx="7">
                  <c:v>9116.2590057720809</c:v>
                </c:pt>
                <c:pt idx="8">
                  <c:v>9214.9973999938502</c:v>
                </c:pt>
                <c:pt idx="9">
                  <c:v>9228.0555844143291</c:v>
                </c:pt>
                <c:pt idx="10">
                  <c:v>9228.4356253238093</c:v>
                </c:pt>
                <c:pt idx="11">
                  <c:v>9236.6502160930995</c:v>
                </c:pt>
                <c:pt idx="12">
                  <c:v>9254.3796704943998</c:v>
                </c:pt>
                <c:pt idx="13">
                  <c:v>9252.3414640371502</c:v>
                </c:pt>
                <c:pt idx="14">
                  <c:v>9229.0187434519903</c:v>
                </c:pt>
                <c:pt idx="15">
                  <c:v>9204.2526624067996</c:v>
                </c:pt>
                <c:pt idx="16">
                  <c:v>9192.0715322591004</c:v>
                </c:pt>
                <c:pt idx="17">
                  <c:v>9206.8004069817707</c:v>
                </c:pt>
                <c:pt idx="18">
                  <c:v>9245.66681229391</c:v>
                </c:pt>
                <c:pt idx="19">
                  <c:v>9252.9723548709499</c:v>
                </c:pt>
                <c:pt idx="20">
                  <c:v>9244.9978030350303</c:v>
                </c:pt>
                <c:pt idx="21">
                  <c:v>9238.1366482215508</c:v>
                </c:pt>
                <c:pt idx="22">
                  <c:v>9234.7534830425793</c:v>
                </c:pt>
                <c:pt idx="23">
                  <c:v>9224.0431106753804</c:v>
                </c:pt>
                <c:pt idx="24">
                  <c:v>9208.6663538002595</c:v>
                </c:pt>
                <c:pt idx="25">
                  <c:v>9203.5609244731004</c:v>
                </c:pt>
                <c:pt idx="26">
                  <c:v>9224.5254187730297</c:v>
                </c:pt>
                <c:pt idx="27">
                  <c:v>9227.2622042180301</c:v>
                </c:pt>
                <c:pt idx="28">
                  <c:v>9252.76233111281</c:v>
                </c:pt>
                <c:pt idx="29">
                  <c:v>9250.8925835702194</c:v>
                </c:pt>
                <c:pt idx="30">
                  <c:v>9247.8431395540501</c:v>
                </c:pt>
                <c:pt idx="31">
                  <c:v>9280.3569905394197</c:v>
                </c:pt>
                <c:pt idx="32">
                  <c:v>9287.3801699749292</c:v>
                </c:pt>
                <c:pt idx="33">
                  <c:v>9316.4430208560698</c:v>
                </c:pt>
                <c:pt idx="34">
                  <c:v>9314.0155596512504</c:v>
                </c:pt>
                <c:pt idx="35">
                  <c:v>9331.6923982542994</c:v>
                </c:pt>
                <c:pt idx="36">
                  <c:v>9346.6468705456591</c:v>
                </c:pt>
                <c:pt idx="37">
                  <c:v>9339.1721555730492</c:v>
                </c:pt>
                <c:pt idx="38">
                  <c:v>9340.9545886858996</c:v>
                </c:pt>
                <c:pt idx="39">
                  <c:v>9338.1109743750694</c:v>
                </c:pt>
                <c:pt idx="40">
                  <c:v>9349.3894865831298</c:v>
                </c:pt>
                <c:pt idx="41">
                  <c:v>9351.3310518601102</c:v>
                </c:pt>
                <c:pt idx="42">
                  <c:v>9343.6265163567896</c:v>
                </c:pt>
                <c:pt idx="43">
                  <c:v>9340.7544680451992</c:v>
                </c:pt>
                <c:pt idx="44">
                  <c:v>9349.1749839784097</c:v>
                </c:pt>
                <c:pt idx="45">
                  <c:v>9382.1682205613706</c:v>
                </c:pt>
                <c:pt idx="46">
                  <c:v>9386.4353490225203</c:v>
                </c:pt>
                <c:pt idx="47">
                  <c:v>9388.4064049259105</c:v>
                </c:pt>
                <c:pt idx="48">
                  <c:v>9388.2089867829</c:v>
                </c:pt>
                <c:pt idx="49">
                  <c:v>9393.5523593540493</c:v>
                </c:pt>
                <c:pt idx="50">
                  <c:v>9398.9538658375004</c:v>
                </c:pt>
                <c:pt idx="51">
                  <c:v>9391.1292917038099</c:v>
                </c:pt>
                <c:pt idx="52">
                  <c:v>9393.2742789800905</c:v>
                </c:pt>
                <c:pt idx="53">
                  <c:v>9399.0642896437294</c:v>
                </c:pt>
                <c:pt idx="54">
                  <c:v>9421.8176668090691</c:v>
                </c:pt>
                <c:pt idx="55">
                  <c:v>9401.4999654820094</c:v>
                </c:pt>
                <c:pt idx="56">
                  <c:v>9416.3682286441799</c:v>
                </c:pt>
                <c:pt idx="57">
                  <c:v>9402.4945821191504</c:v>
                </c:pt>
                <c:pt idx="58">
                  <c:v>9434.9192750990205</c:v>
                </c:pt>
                <c:pt idx="59">
                  <c:v>9426.72482043743</c:v>
                </c:pt>
                <c:pt idx="60">
                  <c:v>9436.9905693695491</c:v>
                </c:pt>
                <c:pt idx="61">
                  <c:v>9416.2950945366902</c:v>
                </c:pt>
                <c:pt idx="62">
                  <c:v>9397.1161112101909</c:v>
                </c:pt>
                <c:pt idx="63">
                  <c:v>9400.0877726273902</c:v>
                </c:pt>
                <c:pt idx="64">
                  <c:v>9386.7884550370309</c:v>
                </c:pt>
                <c:pt idx="65">
                  <c:v>9372.0910250076795</c:v>
                </c:pt>
                <c:pt idx="66">
                  <c:v>9345.0555686052594</c:v>
                </c:pt>
                <c:pt idx="67">
                  <c:v>9349.9996499050794</c:v>
                </c:pt>
                <c:pt idx="68">
                  <c:v>9340.9810379847004</c:v>
                </c:pt>
                <c:pt idx="69">
                  <c:v>9337.4597091600299</c:v>
                </c:pt>
                <c:pt idx="70">
                  <c:v>9314.3193936429798</c:v>
                </c:pt>
                <c:pt idx="71">
                  <c:v>9311.9409204157</c:v>
                </c:pt>
                <c:pt idx="72">
                  <c:v>9333.4997487303299</c:v>
                </c:pt>
                <c:pt idx="73">
                  <c:v>9333.1389707578492</c:v>
                </c:pt>
                <c:pt idx="74">
                  <c:v>9327.9693003838802</c:v>
                </c:pt>
                <c:pt idx="75">
                  <c:v>9312.3816210266996</c:v>
                </c:pt>
                <c:pt idx="76">
                  <c:v>9297.8525758597007</c:v>
                </c:pt>
                <c:pt idx="77">
                  <c:v>9282.9183583527793</c:v>
                </c:pt>
                <c:pt idx="78">
                  <c:v>9285.7567715196201</c:v>
                </c:pt>
                <c:pt idx="79">
                  <c:v>9284.6141389197892</c:v>
                </c:pt>
                <c:pt idx="80">
                  <c:v>9285.5552250930195</c:v>
                </c:pt>
                <c:pt idx="81">
                  <c:v>9277.0380577363994</c:v>
                </c:pt>
                <c:pt idx="82">
                  <c:v>9260.7581532621607</c:v>
                </c:pt>
                <c:pt idx="83">
                  <c:v>9272.39288351705</c:v>
                </c:pt>
                <c:pt idx="84">
                  <c:v>9263.9416686762397</c:v>
                </c:pt>
                <c:pt idx="85">
                  <c:v>9285.3023613894802</c:v>
                </c:pt>
                <c:pt idx="86">
                  <c:v>9281.0547542794993</c:v>
                </c:pt>
                <c:pt idx="87">
                  <c:v>9286.2078930936495</c:v>
                </c:pt>
                <c:pt idx="88">
                  <c:v>9300.28365958615</c:v>
                </c:pt>
                <c:pt idx="89">
                  <c:v>9289.8028145820608</c:v>
                </c:pt>
                <c:pt idx="90">
                  <c:v>9271.8311591233996</c:v>
                </c:pt>
                <c:pt idx="91">
                  <c:v>9277.9954154889001</c:v>
                </c:pt>
                <c:pt idx="92">
                  <c:v>9297.9406622628703</c:v>
                </c:pt>
                <c:pt idx="93">
                  <c:v>9284.5931164071499</c:v>
                </c:pt>
                <c:pt idx="94">
                  <c:v>9266.5434198337007</c:v>
                </c:pt>
                <c:pt idx="95">
                  <c:v>9268.2981780816008</c:v>
                </c:pt>
                <c:pt idx="96">
                  <c:v>9297.4675730933595</c:v>
                </c:pt>
                <c:pt idx="97">
                  <c:v>9322.6569555917995</c:v>
                </c:pt>
                <c:pt idx="98">
                  <c:v>9306.9697668407498</c:v>
                </c:pt>
                <c:pt idx="99">
                  <c:v>9298.7963644250794</c:v>
                </c:pt>
                <c:pt idx="100">
                  <c:v>9282.2408084352501</c:v>
                </c:pt>
                <c:pt idx="101">
                  <c:v>9286.3571987516407</c:v>
                </c:pt>
                <c:pt idx="102">
                  <c:v>9276.8119528026291</c:v>
                </c:pt>
                <c:pt idx="103">
                  <c:v>9275.7418018567605</c:v>
                </c:pt>
                <c:pt idx="104">
                  <c:v>9263.7609686327305</c:v>
                </c:pt>
                <c:pt idx="105">
                  <c:v>9279.3543365442492</c:v>
                </c:pt>
                <c:pt idx="106">
                  <c:v>9280.8126691132693</c:v>
                </c:pt>
                <c:pt idx="107">
                  <c:v>9258.2065247464107</c:v>
                </c:pt>
                <c:pt idx="108">
                  <c:v>9261.6512186399104</c:v>
                </c:pt>
                <c:pt idx="109">
                  <c:v>9280.2121506019594</c:v>
                </c:pt>
                <c:pt idx="110">
                  <c:v>9262.0344564841798</c:v>
                </c:pt>
                <c:pt idx="111">
                  <c:v>9237.3746444639401</c:v>
                </c:pt>
                <c:pt idx="112">
                  <c:v>9212.2430720371103</c:v>
                </c:pt>
                <c:pt idx="113">
                  <c:v>9186.4223107842809</c:v>
                </c:pt>
                <c:pt idx="114">
                  <c:v>9184.9194856345293</c:v>
                </c:pt>
                <c:pt idx="115">
                  <c:v>9196.7031091197296</c:v>
                </c:pt>
                <c:pt idx="116">
                  <c:v>9171.6673271422296</c:v>
                </c:pt>
                <c:pt idx="117">
                  <c:v>9145.7058180817003</c:v>
                </c:pt>
                <c:pt idx="118">
                  <c:v>9100.2794556404497</c:v>
                </c:pt>
                <c:pt idx="119">
                  <c:v>9103.7860951565108</c:v>
                </c:pt>
                <c:pt idx="120">
                  <c:v>9118.9028910625493</c:v>
                </c:pt>
                <c:pt idx="121">
                  <c:v>9118.6392545852996</c:v>
                </c:pt>
                <c:pt idx="122">
                  <c:v>9088.8100213712605</c:v>
                </c:pt>
                <c:pt idx="123">
                  <c:v>9078.8847003391602</c:v>
                </c:pt>
                <c:pt idx="124">
                  <c:v>9087.1558286993095</c:v>
                </c:pt>
                <c:pt idx="125">
                  <c:v>9069.3141614234592</c:v>
                </c:pt>
                <c:pt idx="126">
                  <c:v>9070.7134571863407</c:v>
                </c:pt>
                <c:pt idx="127">
                  <c:v>9082.1085225704392</c:v>
                </c:pt>
                <c:pt idx="128">
                  <c:v>9079.8861104129901</c:v>
                </c:pt>
                <c:pt idx="129">
                  <c:v>9049.8402506236107</c:v>
                </c:pt>
                <c:pt idx="130">
                  <c:v>9032.3734650938895</c:v>
                </c:pt>
                <c:pt idx="131">
                  <c:v>9038.78501160415</c:v>
                </c:pt>
                <c:pt idx="132">
                  <c:v>9044.4055033228396</c:v>
                </c:pt>
                <c:pt idx="133">
                  <c:v>9051.3045863767202</c:v>
                </c:pt>
                <c:pt idx="134">
                  <c:v>9061.9314163686104</c:v>
                </c:pt>
                <c:pt idx="135">
                  <c:v>9063.0827202896799</c:v>
                </c:pt>
                <c:pt idx="136">
                  <c:v>9076.3829305607906</c:v>
                </c:pt>
                <c:pt idx="137">
                  <c:v>9082.7529111289296</c:v>
                </c:pt>
                <c:pt idx="138">
                  <c:v>9068.2711618441608</c:v>
                </c:pt>
                <c:pt idx="139">
                  <c:v>9071.1610826865399</c:v>
                </c:pt>
                <c:pt idx="140">
                  <c:v>9058.8049317101504</c:v>
                </c:pt>
                <c:pt idx="141">
                  <c:v>9064.6986238916706</c:v>
                </c:pt>
                <c:pt idx="142">
                  <c:v>9074.6047431679108</c:v>
                </c:pt>
                <c:pt idx="143">
                  <c:v>9066.7000490784194</c:v>
                </c:pt>
                <c:pt idx="144">
                  <c:v>9078.51186318685</c:v>
                </c:pt>
                <c:pt idx="145">
                  <c:v>9085.2843057916107</c:v>
                </c:pt>
                <c:pt idx="146">
                  <c:v>9088.4928398509001</c:v>
                </c:pt>
                <c:pt idx="147">
                  <c:v>9089.1822717741597</c:v>
                </c:pt>
                <c:pt idx="148">
                  <c:v>9112.4813377721803</c:v>
                </c:pt>
                <c:pt idx="149">
                  <c:v>9101.9571119546508</c:v>
                </c:pt>
                <c:pt idx="150">
                  <c:v>9060.8689564536307</c:v>
                </c:pt>
                <c:pt idx="151">
                  <c:v>9108.2100909695491</c:v>
                </c:pt>
                <c:pt idx="152">
                  <c:v>9107.8336284993602</c:v>
                </c:pt>
                <c:pt idx="153">
                  <c:v>9117.9125902630494</c:v>
                </c:pt>
                <c:pt idx="154">
                  <c:v>9126.6962773176892</c:v>
                </c:pt>
                <c:pt idx="155">
                  <c:v>9156.2213592502594</c:v>
                </c:pt>
                <c:pt idx="156">
                  <c:v>9143.3048912875693</c:v>
                </c:pt>
                <c:pt idx="157">
                  <c:v>9131.9979798472505</c:v>
                </c:pt>
                <c:pt idx="158">
                  <c:v>9129.5079182557001</c:v>
                </c:pt>
                <c:pt idx="159">
                  <c:v>9149.3673085243609</c:v>
                </c:pt>
                <c:pt idx="160">
                  <c:v>9143.9647866407595</c:v>
                </c:pt>
                <c:pt idx="161">
                  <c:v>9142.4118348760494</c:v>
                </c:pt>
                <c:pt idx="162">
                  <c:v>9151.6791264705807</c:v>
                </c:pt>
                <c:pt idx="163">
                  <c:v>9160.4757836034005</c:v>
                </c:pt>
                <c:pt idx="164">
                  <c:v>9166.7847464121605</c:v>
                </c:pt>
                <c:pt idx="165">
                  <c:v>9181.0106359776091</c:v>
                </c:pt>
                <c:pt idx="166">
                  <c:v>9195.6600925160601</c:v>
                </c:pt>
                <c:pt idx="167">
                  <c:v>9212.5995064840408</c:v>
                </c:pt>
                <c:pt idx="168">
                  <c:v>9192.4081407719405</c:v>
                </c:pt>
                <c:pt idx="169">
                  <c:v>9174.2406363358295</c:v>
                </c:pt>
                <c:pt idx="170">
                  <c:v>9166.1637389734406</c:v>
                </c:pt>
                <c:pt idx="171">
                  <c:v>9170.9884719177699</c:v>
                </c:pt>
                <c:pt idx="172">
                  <c:v>9182.9137353992592</c:v>
                </c:pt>
                <c:pt idx="173">
                  <c:v>9175.7558985281594</c:v>
                </c:pt>
                <c:pt idx="174">
                  <c:v>9199.7576516489207</c:v>
                </c:pt>
                <c:pt idx="175">
                  <c:v>9207.8072671581904</c:v>
                </c:pt>
                <c:pt idx="176">
                  <c:v>9196.9834634792496</c:v>
                </c:pt>
                <c:pt idx="177">
                  <c:v>9176.4429965058807</c:v>
                </c:pt>
                <c:pt idx="178">
                  <c:v>9185.5480512036902</c:v>
                </c:pt>
                <c:pt idx="179">
                  <c:v>9180.9971749277993</c:v>
                </c:pt>
                <c:pt idx="180">
                  <c:v>9199.4980999559702</c:v>
                </c:pt>
                <c:pt idx="181">
                  <c:v>9184.9626543199502</c:v>
                </c:pt>
                <c:pt idx="182">
                  <c:v>9164.3651854918498</c:v>
                </c:pt>
                <c:pt idx="183">
                  <c:v>9169.8947509494301</c:v>
                </c:pt>
                <c:pt idx="184">
                  <c:v>9187.0558824922991</c:v>
                </c:pt>
                <c:pt idx="185">
                  <c:v>9196.1739633921607</c:v>
                </c:pt>
                <c:pt idx="186">
                  <c:v>9210.5100630839097</c:v>
                </c:pt>
                <c:pt idx="187">
                  <c:v>9217.1789889986103</c:v>
                </c:pt>
                <c:pt idx="188">
                  <c:v>9213.6344987595803</c:v>
                </c:pt>
                <c:pt idx="189">
                  <c:v>9228.8492718762991</c:v>
                </c:pt>
                <c:pt idx="190">
                  <c:v>9251.8360761773001</c:v>
                </c:pt>
                <c:pt idx="191">
                  <c:v>9252.4765760410592</c:v>
                </c:pt>
                <c:pt idx="192">
                  <c:v>9259.1182865146493</c:v>
                </c:pt>
                <c:pt idx="193">
                  <c:v>9249.1575522626499</c:v>
                </c:pt>
                <c:pt idx="194">
                  <c:v>9275.1952286818105</c:v>
                </c:pt>
                <c:pt idx="195">
                  <c:v>9203.7106202278901</c:v>
                </c:pt>
                <c:pt idx="196">
                  <c:v>9148.3297264083794</c:v>
                </c:pt>
                <c:pt idx="197">
                  <c:v>9153.8833920880606</c:v>
                </c:pt>
                <c:pt idx="198">
                  <c:v>9098.1877741042408</c:v>
                </c:pt>
                <c:pt idx="199">
                  <c:v>9051.5538295451806</c:v>
                </c:pt>
                <c:pt idx="200">
                  <c:v>9107.0754387775596</c:v>
                </c:pt>
                <c:pt idx="201">
                  <c:v>9093.6832683081302</c:v>
                </c:pt>
                <c:pt idx="202">
                  <c:v>9083.9952311495999</c:v>
                </c:pt>
                <c:pt idx="203">
                  <c:v>9076.8214834261307</c:v>
                </c:pt>
                <c:pt idx="204">
                  <c:v>9045.9843783806791</c:v>
                </c:pt>
                <c:pt idx="205">
                  <c:v>9034.01140206112</c:v>
                </c:pt>
                <c:pt idx="206">
                  <c:v>9063.9259038399105</c:v>
                </c:pt>
                <c:pt idx="207">
                  <c:v>9032.32249875241</c:v>
                </c:pt>
                <c:pt idx="208">
                  <c:v>9022.5446326491001</c:v>
                </c:pt>
                <c:pt idx="209">
                  <c:v>9030.0234329910509</c:v>
                </c:pt>
                <c:pt idx="210">
                  <c:v>9027.3652804863905</c:v>
                </c:pt>
                <c:pt idx="211">
                  <c:v>9021.1668045612205</c:v>
                </c:pt>
                <c:pt idx="212">
                  <c:v>9026.5133603611794</c:v>
                </c:pt>
                <c:pt idx="213">
                  <c:v>9002.0657539173008</c:v>
                </c:pt>
                <c:pt idx="214">
                  <c:v>8975.7506195375609</c:v>
                </c:pt>
                <c:pt idx="215">
                  <c:v>8972.2144286885195</c:v>
                </c:pt>
                <c:pt idx="216">
                  <c:v>8959.7507429522193</c:v>
                </c:pt>
                <c:pt idx="217">
                  <c:v>8929.5311540160401</c:v>
                </c:pt>
                <c:pt idx="218">
                  <c:v>8936.5368251015407</c:v>
                </c:pt>
                <c:pt idx="219">
                  <c:v>8931.5755051125598</c:v>
                </c:pt>
                <c:pt idx="220">
                  <c:v>8917.0486779202092</c:v>
                </c:pt>
                <c:pt idx="221">
                  <c:v>8917.6100465734198</c:v>
                </c:pt>
                <c:pt idx="222">
                  <c:v>8896.6311422957606</c:v>
                </c:pt>
                <c:pt idx="223">
                  <c:v>8882.2471950077106</c:v>
                </c:pt>
                <c:pt idx="224">
                  <c:v>8893.0979529731103</c:v>
                </c:pt>
                <c:pt idx="225">
                  <c:v>8875.0921545582296</c:v>
                </c:pt>
                <c:pt idx="226">
                  <c:v>8853.19648323008</c:v>
                </c:pt>
                <c:pt idx="227">
                  <c:v>8840.1742029717007</c:v>
                </c:pt>
                <c:pt idx="228">
                  <c:v>8866.0455882178103</c:v>
                </c:pt>
                <c:pt idx="229">
                  <c:v>8876.1327264997999</c:v>
                </c:pt>
                <c:pt idx="230">
                  <c:v>8865.1301732593292</c:v>
                </c:pt>
                <c:pt idx="231">
                  <c:v>8875.7186457350399</c:v>
                </c:pt>
                <c:pt idx="232">
                  <c:v>8887.3955648397096</c:v>
                </c:pt>
                <c:pt idx="233">
                  <c:v>8879.2945175609493</c:v>
                </c:pt>
                <c:pt idx="234">
                  <c:v>8875.3630896624509</c:v>
                </c:pt>
                <c:pt idx="235">
                  <c:v>8886.0850988213697</c:v>
                </c:pt>
                <c:pt idx="236">
                  <c:v>8892.9766201051098</c:v>
                </c:pt>
                <c:pt idx="237">
                  <c:v>8897.1707069547901</c:v>
                </c:pt>
                <c:pt idx="238">
                  <c:v>8895.2922357590996</c:v>
                </c:pt>
                <c:pt idx="239">
                  <c:v>8893.4292969240305</c:v>
                </c:pt>
                <c:pt idx="240">
                  <c:v>8909.1028725072101</c:v>
                </c:pt>
                <c:pt idx="241">
                  <c:v>8901.4870780916899</c:v>
                </c:pt>
                <c:pt idx="242">
                  <c:v>8920.2538157174804</c:v>
                </c:pt>
                <c:pt idx="243">
                  <c:v>8927.1898605888</c:v>
                </c:pt>
                <c:pt idx="244">
                  <c:v>8896.9638976446604</c:v>
                </c:pt>
                <c:pt idx="245">
                  <c:v>8909.3400141594502</c:v>
                </c:pt>
                <c:pt idx="246">
                  <c:v>8909.8391843337995</c:v>
                </c:pt>
                <c:pt idx="247">
                  <c:v>8912.9434003904607</c:v>
                </c:pt>
                <c:pt idx="248">
                  <c:v>8913.5995877986607</c:v>
                </c:pt>
                <c:pt idx="249">
                  <c:v>8894.9033871285101</c:v>
                </c:pt>
                <c:pt idx="250">
                  <c:v>8916.7570769713093</c:v>
                </c:pt>
                <c:pt idx="251">
                  <c:v>8922.6054927413006</c:v>
                </c:pt>
                <c:pt idx="252">
                  <c:v>8893.6668017056909</c:v>
                </c:pt>
                <c:pt idx="253">
                  <c:v>8887.0718938431091</c:v>
                </c:pt>
                <c:pt idx="254">
                  <c:v>8895.1275220651805</c:v>
                </c:pt>
                <c:pt idx="255">
                  <c:v>8863.4452239952898</c:v>
                </c:pt>
                <c:pt idx="256">
                  <c:v>8847.3603318437999</c:v>
                </c:pt>
                <c:pt idx="257">
                  <c:v>8845.4153508365798</c:v>
                </c:pt>
                <c:pt idx="258">
                  <c:v>8831.5779702600394</c:v>
                </c:pt>
                <c:pt idx="259">
                  <c:v>8820.47933119343</c:v>
                </c:pt>
                <c:pt idx="260">
                  <c:v>8817.5006037290896</c:v>
                </c:pt>
                <c:pt idx="261">
                  <c:v>8810.3832674564601</c:v>
                </c:pt>
                <c:pt idx="262">
                  <c:v>8814.7816704738198</c:v>
                </c:pt>
                <c:pt idx="263">
                  <c:v>8804.8143075789394</c:v>
                </c:pt>
                <c:pt idx="264">
                  <c:v>8857.1555972097503</c:v>
                </c:pt>
                <c:pt idx="265">
                  <c:v>8857.0097630901091</c:v>
                </c:pt>
                <c:pt idx="266">
                  <c:v>8830.8877217694007</c:v>
                </c:pt>
                <c:pt idx="267">
                  <c:v>8824.2647876719893</c:v>
                </c:pt>
                <c:pt idx="268">
                  <c:v>8808.1774737773994</c:v>
                </c:pt>
                <c:pt idx="269">
                  <c:v>8823.2028799628897</c:v>
                </c:pt>
                <c:pt idx="270">
                  <c:v>8801.9485217644396</c:v>
                </c:pt>
                <c:pt idx="271">
                  <c:v>8758.2076474919795</c:v>
                </c:pt>
                <c:pt idx="272">
                  <c:v>8779.2289713235696</c:v>
                </c:pt>
                <c:pt idx="273">
                  <c:v>8761.2301877945902</c:v>
                </c:pt>
                <c:pt idx="274">
                  <c:v>8752.3324936141598</c:v>
                </c:pt>
                <c:pt idx="275">
                  <c:v>8757.4530000347295</c:v>
                </c:pt>
                <c:pt idx="276">
                  <c:v>8728.9839522423608</c:v>
                </c:pt>
                <c:pt idx="277">
                  <c:v>8702.7036412801499</c:v>
                </c:pt>
                <c:pt idx="278">
                  <c:v>8704.2167330930606</c:v>
                </c:pt>
                <c:pt idx="279">
                  <c:v>8689.5702115574495</c:v>
                </c:pt>
                <c:pt idx="280">
                  <c:v>8680.11903281991</c:v>
                </c:pt>
                <c:pt idx="281">
                  <c:v>8684.4439121623109</c:v>
                </c:pt>
                <c:pt idx="282">
                  <c:v>8698.7894006297593</c:v>
                </c:pt>
                <c:pt idx="283">
                  <c:v>8686.3478220782108</c:v>
                </c:pt>
                <c:pt idx="284">
                  <c:v>8694.2610848468394</c:v>
                </c:pt>
                <c:pt idx="285">
                  <c:v>8699.6791592936606</c:v>
                </c:pt>
                <c:pt idx="286">
                  <c:v>8677.4479663405491</c:v>
                </c:pt>
                <c:pt idx="287">
                  <c:v>8684.5320181509505</c:v>
                </c:pt>
                <c:pt idx="288">
                  <c:v>8677.4600736211305</c:v>
                </c:pt>
                <c:pt idx="289">
                  <c:v>8658.3662348141097</c:v>
                </c:pt>
                <c:pt idx="290">
                  <c:v>8658.0437301642505</c:v>
                </c:pt>
                <c:pt idx="291">
                  <c:v>8640.5490260725292</c:v>
                </c:pt>
                <c:pt idx="292">
                  <c:v>8629.7694308557493</c:v>
                </c:pt>
                <c:pt idx="293">
                  <c:v>8620.9607395993607</c:v>
                </c:pt>
                <c:pt idx="294">
                  <c:v>8625.41234251266</c:v>
                </c:pt>
                <c:pt idx="295">
                  <c:v>8616.3617034884992</c:v>
                </c:pt>
                <c:pt idx="296">
                  <c:v>8622.8863277016299</c:v>
                </c:pt>
                <c:pt idx="297">
                  <c:v>8609.4591197041009</c:v>
                </c:pt>
                <c:pt idx="298">
                  <c:v>8602.85415231554</c:v>
                </c:pt>
                <c:pt idx="299">
                  <c:v>8575.4255443551101</c:v>
                </c:pt>
                <c:pt idx="300">
                  <c:v>8584.6981377414504</c:v>
                </c:pt>
                <c:pt idx="301">
                  <c:v>8601.7701036427006</c:v>
                </c:pt>
                <c:pt idx="302">
                  <c:v>8602.22751508291</c:v>
                </c:pt>
                <c:pt idx="303">
                  <c:v>8600.6892508753899</c:v>
                </c:pt>
                <c:pt idx="304">
                  <c:v>8617.7102883814605</c:v>
                </c:pt>
                <c:pt idx="305">
                  <c:v>8614.9912515164506</c:v>
                </c:pt>
                <c:pt idx="306">
                  <c:v>8604.1093033076595</c:v>
                </c:pt>
                <c:pt idx="307">
                  <c:v>8622.7008116164106</c:v>
                </c:pt>
                <c:pt idx="308">
                  <c:v>8636.7082390580599</c:v>
                </c:pt>
                <c:pt idx="309">
                  <c:v>8625.89441652598</c:v>
                </c:pt>
                <c:pt idx="310">
                  <c:v>8637.2453773101697</c:v>
                </c:pt>
                <c:pt idx="311">
                  <c:v>8617.0021471894506</c:v>
                </c:pt>
                <c:pt idx="312">
                  <c:v>8614.9780808457508</c:v>
                </c:pt>
                <c:pt idx="313">
                  <c:v>8631.1758288851597</c:v>
                </c:pt>
                <c:pt idx="314">
                  <c:v>8616.9562376943595</c:v>
                </c:pt>
                <c:pt idx="315">
                  <c:v>8593.6406052717193</c:v>
                </c:pt>
                <c:pt idx="316">
                  <c:v>8564.6611015910494</c:v>
                </c:pt>
                <c:pt idx="317">
                  <c:v>8572.9684044038804</c:v>
                </c:pt>
                <c:pt idx="318">
                  <c:v>8580.7451010524001</c:v>
                </c:pt>
                <c:pt idx="319">
                  <c:v>8598.4038347626993</c:v>
                </c:pt>
                <c:pt idx="320">
                  <c:v>8578.9012844839508</c:v>
                </c:pt>
                <c:pt idx="321">
                  <c:v>8571.5246051705599</c:v>
                </c:pt>
                <c:pt idx="322">
                  <c:v>8573.1052663678001</c:v>
                </c:pt>
                <c:pt idx="323">
                  <c:v>8560.4373809518002</c:v>
                </c:pt>
                <c:pt idx="324">
                  <c:v>8560.9256986416603</c:v>
                </c:pt>
                <c:pt idx="325">
                  <c:v>8544.6516193785992</c:v>
                </c:pt>
                <c:pt idx="326">
                  <c:v>8524.1046416937497</c:v>
                </c:pt>
                <c:pt idx="327">
                  <c:v>8524.6455809434992</c:v>
                </c:pt>
                <c:pt idx="328">
                  <c:v>8507.7439750478297</c:v>
                </c:pt>
                <c:pt idx="329">
                  <c:v>8512.8315830454903</c:v>
                </c:pt>
                <c:pt idx="330">
                  <c:v>8523.6492338733497</c:v>
                </c:pt>
                <c:pt idx="331">
                  <c:v>8491.8029962435994</c:v>
                </c:pt>
                <c:pt idx="332">
                  <c:v>8477.0271239487101</c:v>
                </c:pt>
                <c:pt idx="333">
                  <c:v>8460.3091355460492</c:v>
                </c:pt>
                <c:pt idx="334">
                  <c:v>8441.7905791663907</c:v>
                </c:pt>
                <c:pt idx="335">
                  <c:v>8454.7313724825108</c:v>
                </c:pt>
                <c:pt idx="336">
                  <c:v>8468.9390157699909</c:v>
                </c:pt>
                <c:pt idx="337">
                  <c:v>8471.3645609161103</c:v>
                </c:pt>
                <c:pt idx="338">
                  <c:v>8452.8235683968996</c:v>
                </c:pt>
                <c:pt idx="339">
                  <c:v>8424.8863755954499</c:v>
                </c:pt>
                <c:pt idx="340">
                  <c:v>8426.7466157629406</c:v>
                </c:pt>
                <c:pt idx="341">
                  <c:v>8424.7311742924794</c:v>
                </c:pt>
                <c:pt idx="342">
                  <c:v>8415.4844367309197</c:v>
                </c:pt>
                <c:pt idx="343">
                  <c:v>8420.7390796356904</c:v>
                </c:pt>
                <c:pt idx="344">
                  <c:v>8431.8950221605301</c:v>
                </c:pt>
                <c:pt idx="345">
                  <c:v>8423.42352463727</c:v>
                </c:pt>
                <c:pt idx="346">
                  <c:v>8392.2164403792394</c:v>
                </c:pt>
                <c:pt idx="347">
                  <c:v>8386.5472095829755</c:v>
                </c:pt>
                <c:pt idx="348">
                  <c:v>8379.3827516784295</c:v>
                </c:pt>
                <c:pt idx="349">
                  <c:v>8394.5776716363926</c:v>
                </c:pt>
                <c:pt idx="350">
                  <c:v>8392.8389796161809</c:v>
                </c:pt>
                <c:pt idx="351">
                  <c:v>8384.107833403219</c:v>
                </c:pt>
                <c:pt idx="352">
                  <c:v>8383.6942927072287</c:v>
                </c:pt>
                <c:pt idx="353">
                  <c:v>8366.7568919470159</c:v>
                </c:pt>
                <c:pt idx="354">
                  <c:v>8376.3403738603156</c:v>
                </c:pt>
                <c:pt idx="355">
                  <c:v>8364.5493139014834</c:v>
                </c:pt>
                <c:pt idx="356">
                  <c:v>8353.0434734692335</c:v>
                </c:pt>
                <c:pt idx="357">
                  <c:v>8359.0660393803009</c:v>
                </c:pt>
                <c:pt idx="358">
                  <c:v>8369.1040758656909</c:v>
                </c:pt>
                <c:pt idx="359">
                  <c:v>8356.7070396868585</c:v>
                </c:pt>
                <c:pt idx="360">
                  <c:v>8343.2073460078282</c:v>
                </c:pt>
                <c:pt idx="361">
                  <c:v>8299.0911708478834</c:v>
                </c:pt>
                <c:pt idx="362">
                  <c:v>8309.5772976563767</c:v>
                </c:pt>
                <c:pt idx="363">
                  <c:v>8349.2397342062341</c:v>
                </c:pt>
                <c:pt idx="364">
                  <c:v>8339.7890743013886</c:v>
                </c:pt>
                <c:pt idx="365">
                  <c:v>8331.5575302882553</c:v>
                </c:pt>
                <c:pt idx="366">
                  <c:v>8308.4876399777768</c:v>
                </c:pt>
                <c:pt idx="367">
                  <c:v>8319.3460758705623</c:v>
                </c:pt>
                <c:pt idx="368">
                  <c:v>8308.3545777839372</c:v>
                </c:pt>
                <c:pt idx="369">
                  <c:v>8303.780848897055</c:v>
                </c:pt>
                <c:pt idx="370">
                  <c:v>8311.1908932550086</c:v>
                </c:pt>
                <c:pt idx="371">
                  <c:v>8319.2989500907133</c:v>
                </c:pt>
                <c:pt idx="372">
                  <c:v>8308.3650181321973</c:v>
                </c:pt>
                <c:pt idx="373">
                  <c:v>8335.8042621977329</c:v>
                </c:pt>
                <c:pt idx="374">
                  <c:v>8335.6625617619466</c:v>
                </c:pt>
                <c:pt idx="375">
                  <c:v>8326.2039844358824</c:v>
                </c:pt>
                <c:pt idx="376">
                  <c:v>8317.2842030991906</c:v>
                </c:pt>
                <c:pt idx="377">
                  <c:v>8314.0625625584162</c:v>
                </c:pt>
                <c:pt idx="378">
                  <c:v>8312.204484108468</c:v>
                </c:pt>
                <c:pt idx="379">
                  <c:v>8324.2709259435214</c:v>
                </c:pt>
                <c:pt idx="380">
                  <c:v>8307.5630204988684</c:v>
                </c:pt>
                <c:pt idx="381">
                  <c:v>8326.987929407609</c:v>
                </c:pt>
                <c:pt idx="382">
                  <c:v>8330.6051245182953</c:v>
                </c:pt>
                <c:pt idx="383">
                  <c:v>8356.1366227499275</c:v>
                </c:pt>
                <c:pt idx="384">
                  <c:v>8382.9383976444624</c:v>
                </c:pt>
                <c:pt idx="385">
                  <c:v>8396.0610627915157</c:v>
                </c:pt>
                <c:pt idx="386">
                  <c:v>8426.8451848647364</c:v>
                </c:pt>
                <c:pt idx="387">
                  <c:v>8460.6332130449209</c:v>
                </c:pt>
                <c:pt idx="388">
                  <c:v>8457.0683917594888</c:v>
                </c:pt>
                <c:pt idx="389">
                  <c:v>8470.9545432070845</c:v>
                </c:pt>
                <c:pt idx="390">
                  <c:v>8463.958866529465</c:v>
                </c:pt>
                <c:pt idx="391">
                  <c:v>8454.8021622285778</c:v>
                </c:pt>
                <c:pt idx="392">
                  <c:v>8537.0304766746249</c:v>
                </c:pt>
                <c:pt idx="393">
                  <c:v>8603.5038072400184</c:v>
                </c:pt>
                <c:pt idx="394">
                  <c:v>8634.067897135963</c:v>
                </c:pt>
                <c:pt idx="395">
                  <c:v>8631.8599678576993</c:v>
                </c:pt>
                <c:pt idx="396">
                  <c:v>8637.4133316357729</c:v>
                </c:pt>
                <c:pt idx="397">
                  <c:v>8654.0197930675658</c:v>
                </c:pt>
                <c:pt idx="398">
                  <c:v>8667.8325586711944</c:v>
                </c:pt>
                <c:pt idx="399">
                  <c:v>8678.0153890206566</c:v>
                </c:pt>
                <c:pt idx="400">
                  <c:v>8695.8708764177627</c:v>
                </c:pt>
                <c:pt idx="401">
                  <c:v>8718.042432682385</c:v>
                </c:pt>
                <c:pt idx="402">
                  <c:v>8732.5369417242218</c:v>
                </c:pt>
                <c:pt idx="403">
                  <c:v>8743.3503576987187</c:v>
                </c:pt>
                <c:pt idx="404">
                  <c:v>8778.9002731869696</c:v>
                </c:pt>
                <c:pt idx="405">
                  <c:v>8806.5292224409804</c:v>
                </c:pt>
                <c:pt idx="406">
                  <c:v>8851.1882987432291</c:v>
                </c:pt>
                <c:pt idx="407">
                  <c:v>8873.4892477860994</c:v>
                </c:pt>
                <c:pt idx="408">
                  <c:v>8912.927645275</c:v>
                </c:pt>
                <c:pt idx="409">
                  <c:v>8963.576478319781</c:v>
                </c:pt>
                <c:pt idx="410">
                  <c:v>8986.0951968677109</c:v>
                </c:pt>
                <c:pt idx="411">
                  <c:v>9028.6580087232396</c:v>
                </c:pt>
                <c:pt idx="412">
                  <c:v>9072.5725300501108</c:v>
                </c:pt>
                <c:pt idx="413">
                  <c:v>9104.7001884716101</c:v>
                </c:pt>
                <c:pt idx="414">
                  <c:v>9127.2810675077799</c:v>
                </c:pt>
                <c:pt idx="415">
                  <c:v>9161.7378754321999</c:v>
                </c:pt>
                <c:pt idx="416">
                  <c:v>9189.2742318406708</c:v>
                </c:pt>
                <c:pt idx="417">
                  <c:v>9244.2198459778992</c:v>
                </c:pt>
                <c:pt idx="418">
                  <c:v>9279.9110000974797</c:v>
                </c:pt>
                <c:pt idx="419">
                  <c:v>9298.7714011930912</c:v>
                </c:pt>
                <c:pt idx="420">
                  <c:v>9335.5981329147999</c:v>
                </c:pt>
                <c:pt idx="421">
                  <c:v>9374.5714601412092</c:v>
                </c:pt>
                <c:pt idx="422">
                  <c:v>9403.0199969023597</c:v>
                </c:pt>
                <c:pt idx="423">
                  <c:v>9452.3496190118603</c:v>
                </c:pt>
                <c:pt idx="424">
                  <c:v>9508.2028706101701</c:v>
                </c:pt>
                <c:pt idx="425">
                  <c:v>9552.5397106250603</c:v>
                </c:pt>
                <c:pt idx="426">
                  <c:v>9582.9453923709098</c:v>
                </c:pt>
                <c:pt idx="427">
                  <c:v>9631.6041272963012</c:v>
                </c:pt>
                <c:pt idx="428">
                  <c:v>9688.1563365483798</c:v>
                </c:pt>
                <c:pt idx="429">
                  <c:v>9748.0029801070505</c:v>
                </c:pt>
                <c:pt idx="430">
                  <c:v>9790.2983431598914</c:v>
                </c:pt>
                <c:pt idx="431">
                  <c:v>9838.77347622864</c:v>
                </c:pt>
                <c:pt idx="432">
                  <c:v>9872.860804512231</c:v>
                </c:pt>
                <c:pt idx="433">
                  <c:v>9925.5015201009101</c:v>
                </c:pt>
                <c:pt idx="434">
                  <c:v>9970.4085704626596</c:v>
                </c:pt>
                <c:pt idx="435">
                  <c:v>10025.866037086231</c:v>
                </c:pt>
                <c:pt idx="436">
                  <c:v>10052.94772137887</c:v>
                </c:pt>
                <c:pt idx="437">
                  <c:v>10114.913329759191</c:v>
                </c:pt>
                <c:pt idx="438">
                  <c:v>10149.91612740142</c:v>
                </c:pt>
                <c:pt idx="439">
                  <c:v>10233.03709053157</c:v>
                </c:pt>
                <c:pt idx="440">
                  <c:v>10307.176116549061</c:v>
                </c:pt>
                <c:pt idx="441">
                  <c:v>10374.840138104481</c:v>
                </c:pt>
                <c:pt idx="442">
                  <c:v>10430.50264765843</c:v>
                </c:pt>
                <c:pt idx="443">
                  <c:v>10524.43502744867</c:v>
                </c:pt>
                <c:pt idx="444">
                  <c:v>10550.716051536769</c:v>
                </c:pt>
                <c:pt idx="445">
                  <c:v>10598.051454526099</c:v>
                </c:pt>
                <c:pt idx="446">
                  <c:v>10666.17129528184</c:v>
                </c:pt>
                <c:pt idx="447">
                  <c:v>10715.17344789753</c:v>
                </c:pt>
                <c:pt idx="448">
                  <c:v>10757.30547068369</c:v>
                </c:pt>
                <c:pt idx="449">
                  <c:v>10808.92642246427</c:v>
                </c:pt>
                <c:pt idx="450">
                  <c:v>10903.031780958359</c:v>
                </c:pt>
                <c:pt idx="451">
                  <c:v>10954.70500267591</c:v>
                </c:pt>
                <c:pt idx="452">
                  <c:v>11112.70067855169</c:v>
                </c:pt>
                <c:pt idx="453">
                  <c:v>11179.130444359171</c:v>
                </c:pt>
                <c:pt idx="454">
                  <c:v>11192.17771365278</c:v>
                </c:pt>
                <c:pt idx="455">
                  <c:v>11245.94128134066</c:v>
                </c:pt>
                <c:pt idx="456">
                  <c:v>11317.20825571806</c:v>
                </c:pt>
                <c:pt idx="457">
                  <c:v>11396.43452911522</c:v>
                </c:pt>
                <c:pt idx="458">
                  <c:v>11475.28708765766</c:v>
                </c:pt>
                <c:pt idx="459">
                  <c:v>11525.138895208071</c:v>
                </c:pt>
                <c:pt idx="460">
                  <c:v>11631.27803181737</c:v>
                </c:pt>
                <c:pt idx="461">
                  <c:v>11664.0279950885</c:v>
                </c:pt>
                <c:pt idx="462">
                  <c:v>11708.137707500489</c:v>
                </c:pt>
                <c:pt idx="463">
                  <c:v>11765.012870383971</c:v>
                </c:pt>
                <c:pt idx="464">
                  <c:v>11834.333591838829</c:v>
                </c:pt>
                <c:pt idx="465">
                  <c:v>11953.20466428361</c:v>
                </c:pt>
                <c:pt idx="466">
                  <c:v>11980.541238738169</c:v>
                </c:pt>
                <c:pt idx="467">
                  <c:v>12039.715300988159</c:v>
                </c:pt>
                <c:pt idx="468">
                  <c:v>12110.36015839866</c:v>
                </c:pt>
                <c:pt idx="469">
                  <c:v>12219.90490784332</c:v>
                </c:pt>
                <c:pt idx="470">
                  <c:v>12339.684526100191</c:v>
                </c:pt>
                <c:pt idx="471">
                  <c:v>12473.361229582009</c:v>
                </c:pt>
                <c:pt idx="472">
                  <c:v>12573.53549363831</c:v>
                </c:pt>
                <c:pt idx="473">
                  <c:v>12688.279916796091</c:v>
                </c:pt>
                <c:pt idx="474">
                  <c:v>12836.39839250172</c:v>
                </c:pt>
                <c:pt idx="475">
                  <c:v>12928.17525180317</c:v>
                </c:pt>
                <c:pt idx="476">
                  <c:v>12987.5474418383</c:v>
                </c:pt>
                <c:pt idx="477">
                  <c:v>13137.97981221165</c:v>
                </c:pt>
                <c:pt idx="478">
                  <c:v>13290.42835324597</c:v>
                </c:pt>
                <c:pt idx="479">
                  <c:v>13380.419949474401</c:v>
                </c:pt>
                <c:pt idx="480">
                  <c:v>13426.971346554172</c:v>
                </c:pt>
                <c:pt idx="481">
                  <c:v>13470.34297735861</c:v>
                </c:pt>
                <c:pt idx="482">
                  <c:v>13615.45645229022</c:v>
                </c:pt>
                <c:pt idx="483">
                  <c:v>13689.411960760441</c:v>
                </c:pt>
                <c:pt idx="484">
                  <c:v>13761.960096522049</c:v>
                </c:pt>
                <c:pt idx="485">
                  <c:v>13883.767063157869</c:v>
                </c:pt>
                <c:pt idx="486">
                  <c:v>14029.173955614389</c:v>
                </c:pt>
                <c:pt idx="487">
                  <c:v>14166.16846395217</c:v>
                </c:pt>
                <c:pt idx="488">
                  <c:v>14250.159555705712</c:v>
                </c:pt>
                <c:pt idx="489">
                  <c:v>14374.171416309062</c:v>
                </c:pt>
                <c:pt idx="490">
                  <c:v>14471.39859231833</c:v>
                </c:pt>
                <c:pt idx="491">
                  <c:v>14534.043211409251</c:v>
                </c:pt>
                <c:pt idx="492">
                  <c:v>14686.77402262392</c:v>
                </c:pt>
                <c:pt idx="493">
                  <c:v>14838.68185178671</c:v>
                </c:pt>
                <c:pt idx="494">
                  <c:v>14935.01296585109</c:v>
                </c:pt>
                <c:pt idx="495">
                  <c:v>15046.942848453309</c:v>
                </c:pt>
                <c:pt idx="496">
                  <c:v>15160.153810326839</c:v>
                </c:pt>
                <c:pt idx="497">
                  <c:v>15256.777649101801</c:v>
                </c:pt>
                <c:pt idx="498">
                  <c:v>15389.21082287444</c:v>
                </c:pt>
                <c:pt idx="499">
                  <c:v>15570.880219538831</c:v>
                </c:pt>
                <c:pt idx="500">
                  <c:v>15665.30211074352</c:v>
                </c:pt>
                <c:pt idx="501">
                  <c:v>15811.671870836552</c:v>
                </c:pt>
                <c:pt idx="502">
                  <c:v>15926.828159388189</c:v>
                </c:pt>
                <c:pt idx="503">
                  <c:v>16051.68453666495</c:v>
                </c:pt>
                <c:pt idx="504">
                  <c:v>16279.781925918371</c:v>
                </c:pt>
                <c:pt idx="505">
                  <c:v>16425.818932796778</c:v>
                </c:pt>
                <c:pt idx="506">
                  <c:v>16480.600801595621</c:v>
                </c:pt>
                <c:pt idx="507">
                  <c:v>16573.445322524181</c:v>
                </c:pt>
                <c:pt idx="508">
                  <c:v>16623.081132837098</c:v>
                </c:pt>
                <c:pt idx="509">
                  <c:v>16723.86943473497</c:v>
                </c:pt>
                <c:pt idx="510">
                  <c:v>16812.407197078763</c:v>
                </c:pt>
                <c:pt idx="511">
                  <c:v>16812.563796025228</c:v>
                </c:pt>
                <c:pt idx="512">
                  <c:v>16847.377700974183</c:v>
                </c:pt>
                <c:pt idx="513">
                  <c:v>16951.51221435624</c:v>
                </c:pt>
                <c:pt idx="514">
                  <c:v>17026.01447401597</c:v>
                </c:pt>
                <c:pt idx="515">
                  <c:v>17092.220647743332</c:v>
                </c:pt>
                <c:pt idx="516">
                  <c:v>17207.352426260099</c:v>
                </c:pt>
                <c:pt idx="517">
                  <c:v>17341.6013950776</c:v>
                </c:pt>
                <c:pt idx="518">
                  <c:v>17420.032765496828</c:v>
                </c:pt>
                <c:pt idx="519">
                  <c:v>17489.81750670329</c:v>
                </c:pt>
                <c:pt idx="520">
                  <c:v>17578.585109934411</c:v>
                </c:pt>
                <c:pt idx="521">
                  <c:v>17639.82621110605</c:v>
                </c:pt>
                <c:pt idx="522">
                  <c:v>17707.261615870539</c:v>
                </c:pt>
                <c:pt idx="523">
                  <c:v>17816.316052381229</c:v>
                </c:pt>
                <c:pt idx="524">
                  <c:v>17947.325458778258</c:v>
                </c:pt>
                <c:pt idx="525">
                  <c:v>18008.00763844054</c:v>
                </c:pt>
                <c:pt idx="526">
                  <c:v>18056.961032582818</c:v>
                </c:pt>
                <c:pt idx="527">
                  <c:v>18131.778600227841</c:v>
                </c:pt>
                <c:pt idx="528">
                  <c:v>18258.593190706899</c:v>
                </c:pt>
                <c:pt idx="529">
                  <c:v>18383.186880178819</c:v>
                </c:pt>
                <c:pt idx="530">
                  <c:v>18469.158808104719</c:v>
                </c:pt>
                <c:pt idx="531">
                  <c:v>18581.830613365149</c:v>
                </c:pt>
                <c:pt idx="532">
                  <c:v>18675.554076188779</c:v>
                </c:pt>
                <c:pt idx="533">
                  <c:v>18746.657437210259</c:v>
                </c:pt>
                <c:pt idx="534">
                  <c:v>18868.060421266418</c:v>
                </c:pt>
                <c:pt idx="535">
                  <c:v>18997.883089864321</c:v>
                </c:pt>
                <c:pt idx="536">
                  <c:v>19067.732537459568</c:v>
                </c:pt>
                <c:pt idx="537">
                  <c:v>19167.915368003491</c:v>
                </c:pt>
                <c:pt idx="538">
                  <c:v>19282.892820890891</c:v>
                </c:pt>
                <c:pt idx="539">
                  <c:v>19355.05581445005</c:v>
                </c:pt>
                <c:pt idx="540">
                  <c:v>19053.915519771799</c:v>
                </c:pt>
                <c:pt idx="541">
                  <c:v>18841.219699183268</c:v>
                </c:pt>
                <c:pt idx="542">
                  <c:v>18858.98797715643</c:v>
                </c:pt>
                <c:pt idx="543">
                  <c:v>18936.606203284809</c:v>
                </c:pt>
                <c:pt idx="544">
                  <c:v>19011.5055373629</c:v>
                </c:pt>
                <c:pt idx="545">
                  <c:v>19462.364381117899</c:v>
                </c:pt>
                <c:pt idx="546">
                  <c:v>19817.246233788748</c:v>
                </c:pt>
                <c:pt idx="547">
                  <c:v>19923.0591960659</c:v>
                </c:pt>
                <c:pt idx="548">
                  <c:v>19977.681538752411</c:v>
                </c:pt>
                <c:pt idx="549">
                  <c:v>20038.66016244709</c:v>
                </c:pt>
                <c:pt idx="550">
                  <c:v>20066.675688669158</c:v>
                </c:pt>
                <c:pt idx="551">
                  <c:v>20095.810422145878</c:v>
                </c:pt>
                <c:pt idx="552">
                  <c:v>20165.52456721881</c:v>
                </c:pt>
                <c:pt idx="553">
                  <c:v>20166.11481624905</c:v>
                </c:pt>
                <c:pt idx="554">
                  <c:v>20179.156609304962</c:v>
                </c:pt>
                <c:pt idx="555">
                  <c:v>20238.764001570151</c:v>
                </c:pt>
                <c:pt idx="556">
                  <c:v>20181.829346313192</c:v>
                </c:pt>
                <c:pt idx="557">
                  <c:v>20316.386441136929</c:v>
                </c:pt>
                <c:pt idx="558">
                  <c:v>20491.27783371622</c:v>
                </c:pt>
                <c:pt idx="559">
                  <c:v>20592.11178973956</c:v>
                </c:pt>
                <c:pt idx="560">
                  <c:v>20687.44634502141</c:v>
                </c:pt>
                <c:pt idx="561">
                  <c:v>20759.396835585598</c:v>
                </c:pt>
                <c:pt idx="562">
                  <c:v>20818.682890406912</c:v>
                </c:pt>
                <c:pt idx="563">
                  <c:v>20878.920014653748</c:v>
                </c:pt>
                <c:pt idx="564">
                  <c:v>20995.16337061581</c:v>
                </c:pt>
                <c:pt idx="565">
                  <c:v>20982.576180782569</c:v>
                </c:pt>
                <c:pt idx="566">
                  <c:v>21077.74495606267</c:v>
                </c:pt>
                <c:pt idx="567">
                  <c:v>21138.259164206011</c:v>
                </c:pt>
                <c:pt idx="568">
                  <c:v>21229.570824416602</c:v>
                </c:pt>
                <c:pt idx="569">
                  <c:v>21255.865316917087</c:v>
                </c:pt>
                <c:pt idx="570">
                  <c:v>21300.773485760601</c:v>
                </c:pt>
                <c:pt idx="571">
                  <c:v>21449.859059875009</c:v>
                </c:pt>
                <c:pt idx="572">
                  <c:v>21520.28340453656</c:v>
                </c:pt>
                <c:pt idx="573">
                  <c:v>21507.95632664717</c:v>
                </c:pt>
                <c:pt idx="574">
                  <c:v>21602.036854997648</c:v>
                </c:pt>
                <c:pt idx="575">
                  <c:v>21590.763323066811</c:v>
                </c:pt>
                <c:pt idx="576">
                  <c:v>21646.112631062802</c:v>
                </c:pt>
                <c:pt idx="577">
                  <c:v>21735.693586070411</c:v>
                </c:pt>
                <c:pt idx="578">
                  <c:v>21759.2971079452</c:v>
                </c:pt>
                <c:pt idx="579">
                  <c:v>21788.604402614008</c:v>
                </c:pt>
                <c:pt idx="580">
                  <c:v>21876.319577949602</c:v>
                </c:pt>
                <c:pt idx="581">
                  <c:v>21916.718880631903</c:v>
                </c:pt>
                <c:pt idx="582">
                  <c:v>21918.177245776802</c:v>
                </c:pt>
                <c:pt idx="583">
                  <c:v>22001.366068291602</c:v>
                </c:pt>
                <c:pt idx="584">
                  <c:v>22055.3107662685</c:v>
                </c:pt>
                <c:pt idx="585">
                  <c:v>21967.7505444329</c:v>
                </c:pt>
                <c:pt idx="586">
                  <c:v>22001.055049460498</c:v>
                </c:pt>
                <c:pt idx="587">
                  <c:v>22066.751195420402</c:v>
                </c:pt>
                <c:pt idx="588">
                  <c:v>22034.718424604202</c:v>
                </c:pt>
                <c:pt idx="589">
                  <c:v>22077.566425524099</c:v>
                </c:pt>
                <c:pt idx="590">
                  <c:v>22135.943675250201</c:v>
                </c:pt>
                <c:pt idx="591">
                  <c:v>22213.738723684801</c:v>
                </c:pt>
                <c:pt idx="592">
                  <c:v>22277.225467566699</c:v>
                </c:pt>
                <c:pt idx="593">
                  <c:v>22282.778803985799</c:v>
                </c:pt>
                <c:pt idx="594">
                  <c:v>22397.566840067302</c:v>
                </c:pt>
                <c:pt idx="595">
                  <c:v>22583.688103077402</c:v>
                </c:pt>
                <c:pt idx="596">
                  <c:v>22619.909042045001</c:v>
                </c:pt>
                <c:pt idx="597">
                  <c:v>22640.448928002697</c:v>
                </c:pt>
                <c:pt idx="598">
                  <c:v>22633.020599178701</c:v>
                </c:pt>
                <c:pt idx="599">
                  <c:v>22651.357369441001</c:v>
                </c:pt>
                <c:pt idx="600">
                  <c:v>22789.043726633201</c:v>
                </c:pt>
                <c:pt idx="601">
                  <c:v>22840.09823426</c:v>
                </c:pt>
                <c:pt idx="602">
                  <c:v>22917.310486139402</c:v>
                </c:pt>
                <c:pt idx="603">
                  <c:v>23008.941485052401</c:v>
                </c:pt>
                <c:pt idx="604">
                  <c:v>23024.958922306701</c:v>
                </c:pt>
                <c:pt idx="605">
                  <c:v>23067.962359019199</c:v>
                </c:pt>
                <c:pt idx="606">
                  <c:v>22988.711085797499</c:v>
                </c:pt>
                <c:pt idx="607">
                  <c:v>22986.787134405698</c:v>
                </c:pt>
                <c:pt idx="608">
                  <c:v>23031.653241480701</c:v>
                </c:pt>
                <c:pt idx="609">
                  <c:v>23025.9828098697</c:v>
                </c:pt>
                <c:pt idx="610">
                  <c:v>23055.886591073599</c:v>
                </c:pt>
                <c:pt idx="611">
                  <c:v>23102.625616013298</c:v>
                </c:pt>
                <c:pt idx="612">
                  <c:v>23171.6091781869</c:v>
                </c:pt>
                <c:pt idx="613">
                  <c:v>23144.4575909347</c:v>
                </c:pt>
                <c:pt idx="614">
                  <c:v>23124.2380363794</c:v>
                </c:pt>
                <c:pt idx="615">
                  <c:v>23118.4339039816</c:v>
                </c:pt>
                <c:pt idx="616">
                  <c:v>23077.0800109302</c:v>
                </c:pt>
                <c:pt idx="617">
                  <c:v>23072.888948152198</c:v>
                </c:pt>
                <c:pt idx="618">
                  <c:v>23061.6055417147</c:v>
                </c:pt>
                <c:pt idx="619">
                  <c:v>22954.175994706002</c:v>
                </c:pt>
                <c:pt idx="620">
                  <c:v>22905.3907382414</c:v>
                </c:pt>
                <c:pt idx="621">
                  <c:v>22925.605695582402</c:v>
                </c:pt>
                <c:pt idx="622">
                  <c:v>22915.973806338399</c:v>
                </c:pt>
                <c:pt idx="623">
                  <c:v>22982.654816302202</c:v>
                </c:pt>
                <c:pt idx="624">
                  <c:v>22940.3925061177</c:v>
                </c:pt>
                <c:pt idx="625">
                  <c:v>22960.8163981545</c:v>
                </c:pt>
                <c:pt idx="626">
                  <c:v>22960.225155869201</c:v>
                </c:pt>
                <c:pt idx="627">
                  <c:v>23010.7500335078</c:v>
                </c:pt>
                <c:pt idx="628">
                  <c:v>23023.358878600498</c:v>
                </c:pt>
                <c:pt idx="629">
                  <c:v>23056.436662001099</c:v>
                </c:pt>
                <c:pt idx="630">
                  <c:v>23123.3203197683</c:v>
                </c:pt>
                <c:pt idx="631">
                  <c:v>23171.2274486362</c:v>
                </c:pt>
                <c:pt idx="632">
                  <c:v>23172.3183080003</c:v>
                </c:pt>
                <c:pt idx="633">
                  <c:v>23274.875798625799</c:v>
                </c:pt>
                <c:pt idx="634">
                  <c:v>23344.423983981898</c:v>
                </c:pt>
                <c:pt idx="635">
                  <c:v>23466.494825667702</c:v>
                </c:pt>
                <c:pt idx="636">
                  <c:v>23544.654865480203</c:v>
                </c:pt>
                <c:pt idx="637">
                  <c:v>23579.436616744897</c:v>
                </c:pt>
                <c:pt idx="638">
                  <c:v>23625.872562159202</c:v>
                </c:pt>
                <c:pt idx="639">
                  <c:v>23665.031791886002</c:v>
                </c:pt>
                <c:pt idx="640">
                  <c:v>23628.4521676312</c:v>
                </c:pt>
                <c:pt idx="641">
                  <c:v>23619.2138671875</c:v>
                </c:pt>
                <c:pt idx="642">
                  <c:v>23617.595236853304</c:v>
                </c:pt>
                <c:pt idx="643">
                  <c:v>23621.803117803902</c:v>
                </c:pt>
                <c:pt idx="644">
                  <c:v>23646.7807333364</c:v>
                </c:pt>
                <c:pt idx="645">
                  <c:v>23659.634765625</c:v>
                </c:pt>
                <c:pt idx="646">
                  <c:v>23682.7361483606</c:v>
                </c:pt>
                <c:pt idx="647">
                  <c:v>23719.586088910102</c:v>
                </c:pt>
                <c:pt idx="648">
                  <c:v>23695.694979396201</c:v>
                </c:pt>
                <c:pt idx="649">
                  <c:v>23616.397190415501</c:v>
                </c:pt>
                <c:pt idx="650">
                  <c:v>23593.4573162694</c:v>
                </c:pt>
                <c:pt idx="651">
                  <c:v>23637.34325351</c:v>
                </c:pt>
                <c:pt idx="652">
                  <c:v>23693.515080109901</c:v>
                </c:pt>
                <c:pt idx="653">
                  <c:v>23695.059633289602</c:v>
                </c:pt>
                <c:pt idx="654">
                  <c:v>23675.9697265625</c:v>
                </c:pt>
                <c:pt idx="655">
                  <c:v>23741.3054913669</c:v>
                </c:pt>
                <c:pt idx="656">
                  <c:v>23794.942172811498</c:v>
                </c:pt>
                <c:pt idx="657">
                  <c:v>23782.624710169701</c:v>
                </c:pt>
                <c:pt idx="658">
                  <c:v>23669.338747416601</c:v>
                </c:pt>
                <c:pt idx="659">
                  <c:v>23599.369140625</c:v>
                </c:pt>
                <c:pt idx="660">
                  <c:v>23348.033901608702</c:v>
                </c:pt>
                <c:pt idx="661">
                  <c:v>23411.512080886198</c:v>
                </c:pt>
                <c:pt idx="662">
                  <c:v>23481.806355292101</c:v>
                </c:pt>
                <c:pt idx="663">
                  <c:v>23466.9765625</c:v>
                </c:pt>
                <c:pt idx="664">
                  <c:v>23519.2110571251</c:v>
                </c:pt>
                <c:pt idx="665">
                  <c:v>23577.8757833768</c:v>
                </c:pt>
                <c:pt idx="666">
                  <c:v>23675.040661032799</c:v>
                </c:pt>
                <c:pt idx="667">
                  <c:v>23748.5367073794</c:v>
                </c:pt>
                <c:pt idx="668">
                  <c:v>23749.4395607556</c:v>
                </c:pt>
                <c:pt idx="669">
                  <c:v>23710.340402119502</c:v>
                </c:pt>
                <c:pt idx="670">
                  <c:v>23672.6255862133</c:v>
                </c:pt>
                <c:pt idx="671">
                  <c:v>23678.0940240778</c:v>
                </c:pt>
                <c:pt idx="672">
                  <c:v>23708.5390625</c:v>
                </c:pt>
                <c:pt idx="673">
                  <c:v>23768.008583388102</c:v>
                </c:pt>
                <c:pt idx="674">
                  <c:v>23837.672637548298</c:v>
                </c:pt>
                <c:pt idx="675">
                  <c:v>23764.633426314198</c:v>
                </c:pt>
                <c:pt idx="676">
                  <c:v>23647.078125</c:v>
                </c:pt>
                <c:pt idx="677">
                  <c:v>23649.940325586802</c:v>
                </c:pt>
                <c:pt idx="678">
                  <c:v>23703.821983501199</c:v>
                </c:pt>
                <c:pt idx="679">
                  <c:v>23772.267826315598</c:v>
                </c:pt>
                <c:pt idx="680">
                  <c:v>23815.002810859402</c:v>
                </c:pt>
                <c:pt idx="681">
                  <c:v>23818.5400390625</c:v>
                </c:pt>
                <c:pt idx="682">
                  <c:v>23899.6846516484</c:v>
                </c:pt>
                <c:pt idx="683">
                  <c:v>23967.611861598602</c:v>
                </c:pt>
                <c:pt idx="684">
                  <c:v>24012.2832651604</c:v>
                </c:pt>
                <c:pt idx="685">
                  <c:v>24044.092468999399</c:v>
                </c:pt>
                <c:pt idx="686">
                  <c:v>24058.562703588501</c:v>
                </c:pt>
                <c:pt idx="687">
                  <c:v>24078.416175611601</c:v>
                </c:pt>
                <c:pt idx="688">
                  <c:v>24112.511534018398</c:v>
                </c:pt>
                <c:pt idx="689">
                  <c:v>24144.359691471502</c:v>
                </c:pt>
                <c:pt idx="690">
                  <c:v>24176.9999653622</c:v>
                </c:pt>
                <c:pt idx="691">
                  <c:v>24055.480471263101</c:v>
                </c:pt>
                <c:pt idx="692">
                  <c:v>24082.2644760396</c:v>
                </c:pt>
                <c:pt idx="693">
                  <c:v>24120.106864428002</c:v>
                </c:pt>
                <c:pt idx="694">
                  <c:v>24200.134694959801</c:v>
                </c:pt>
                <c:pt idx="695">
                  <c:v>24280.3167600487</c:v>
                </c:pt>
                <c:pt idx="696">
                  <c:v>24332.344459298802</c:v>
                </c:pt>
                <c:pt idx="697">
                  <c:v>24365.102289777999</c:v>
                </c:pt>
                <c:pt idx="698">
                  <c:v>24475.871537794199</c:v>
                </c:pt>
                <c:pt idx="699">
                  <c:v>24535.911756313901</c:v>
                </c:pt>
                <c:pt idx="700">
                  <c:v>24574.487459039799</c:v>
                </c:pt>
                <c:pt idx="701">
                  <c:v>24527.826457912699</c:v>
                </c:pt>
                <c:pt idx="702">
                  <c:v>24464.700509358998</c:v>
                </c:pt>
                <c:pt idx="703">
                  <c:v>24416.055741080098</c:v>
                </c:pt>
                <c:pt idx="704">
                  <c:v>24301.622424041401</c:v>
                </c:pt>
                <c:pt idx="705">
                  <c:v>24332.420949281299</c:v>
                </c:pt>
                <c:pt idx="706">
                  <c:v>24267.778874163501</c:v>
                </c:pt>
                <c:pt idx="707">
                  <c:v>24408.307001046502</c:v>
                </c:pt>
                <c:pt idx="708">
                  <c:v>24411.338741408603</c:v>
                </c:pt>
                <c:pt idx="709">
                  <c:v>24406.095497125098</c:v>
                </c:pt>
                <c:pt idx="710">
                  <c:v>24325.686659920098</c:v>
                </c:pt>
                <c:pt idx="711">
                  <c:v>24262.476040573802</c:v>
                </c:pt>
                <c:pt idx="712">
                  <c:v>24224.747932377097</c:v>
                </c:pt>
                <c:pt idx="713">
                  <c:v>24172.4487254003</c:v>
                </c:pt>
                <c:pt idx="714">
                  <c:v>24152.672883885702</c:v>
                </c:pt>
                <c:pt idx="715">
                  <c:v>24187.5235187953</c:v>
                </c:pt>
                <c:pt idx="716">
                  <c:v>24285.531145576599</c:v>
                </c:pt>
                <c:pt idx="717">
                  <c:v>24385.770411770201</c:v>
                </c:pt>
                <c:pt idx="718">
                  <c:v>24468.113267479301</c:v>
                </c:pt>
                <c:pt idx="719">
                  <c:v>24516.699934184297</c:v>
                </c:pt>
                <c:pt idx="720">
                  <c:v>24546.413613371602</c:v>
                </c:pt>
                <c:pt idx="721">
                  <c:v>24519.804749017501</c:v>
                </c:pt>
                <c:pt idx="722">
                  <c:v>24529.494214423699</c:v>
                </c:pt>
                <c:pt idx="723">
                  <c:v>24596.932686767999</c:v>
                </c:pt>
                <c:pt idx="724">
                  <c:v>24663.847360948101</c:v>
                </c:pt>
                <c:pt idx="725">
                  <c:v>24642.641767335597</c:v>
                </c:pt>
                <c:pt idx="726">
                  <c:v>24620.362128525299</c:v>
                </c:pt>
                <c:pt idx="727">
                  <c:v>24563.802958577602</c:v>
                </c:pt>
                <c:pt idx="728">
                  <c:v>24629.6093789234</c:v>
                </c:pt>
                <c:pt idx="729">
                  <c:v>24633.789593523099</c:v>
                </c:pt>
                <c:pt idx="730">
                  <c:v>24545.667418655001</c:v>
                </c:pt>
                <c:pt idx="731">
                  <c:v>24511.213235641902</c:v>
                </c:pt>
                <c:pt idx="732">
                  <c:v>24441.3089635916</c:v>
                </c:pt>
                <c:pt idx="733">
                  <c:v>24510.381001420101</c:v>
                </c:pt>
                <c:pt idx="734">
                  <c:v>24534.559722891398</c:v>
                </c:pt>
                <c:pt idx="735">
                  <c:v>24459.379679040601</c:v>
                </c:pt>
                <c:pt idx="736">
                  <c:v>24347.2292197106</c:v>
                </c:pt>
                <c:pt idx="737">
                  <c:v>24415.291096012301</c:v>
                </c:pt>
                <c:pt idx="738">
                  <c:v>24409.0438500567</c:v>
                </c:pt>
                <c:pt idx="739">
                  <c:v>24335.8293600285</c:v>
                </c:pt>
                <c:pt idx="740">
                  <c:v>24330.955179995399</c:v>
                </c:pt>
                <c:pt idx="741">
                  <c:v>24416.629221354902</c:v>
                </c:pt>
                <c:pt idx="742">
                  <c:v>24513.718531705803</c:v>
                </c:pt>
                <c:pt idx="743">
                  <c:v>24495.475458444402</c:v>
                </c:pt>
                <c:pt idx="744">
                  <c:v>24474.188587973702</c:v>
                </c:pt>
                <c:pt idx="745">
                  <c:v>24602.995882605101</c:v>
                </c:pt>
                <c:pt idx="746">
                  <c:v>24737.618268111801</c:v>
                </c:pt>
                <c:pt idx="747">
                  <c:v>24742.1481072846</c:v>
                </c:pt>
                <c:pt idx="748">
                  <c:v>24779.036275892002</c:v>
                </c:pt>
                <c:pt idx="749">
                  <c:v>24780.225312427301</c:v>
                </c:pt>
                <c:pt idx="750">
                  <c:v>24757.7258507597</c:v>
                </c:pt>
                <c:pt idx="751">
                  <c:v>24694.627007367199</c:v>
                </c:pt>
                <c:pt idx="752">
                  <c:v>24736.3795132538</c:v>
                </c:pt>
                <c:pt idx="753">
                  <c:v>24710.5658145618</c:v>
                </c:pt>
                <c:pt idx="754">
                  <c:v>24695.384608726501</c:v>
                </c:pt>
                <c:pt idx="755">
                  <c:v>24657.520195108198</c:v>
                </c:pt>
                <c:pt idx="756">
                  <c:v>24539.879188446401</c:v>
                </c:pt>
                <c:pt idx="757">
                  <c:v>24432.781481072201</c:v>
                </c:pt>
                <c:pt idx="758">
                  <c:v>24301.938985454701</c:v>
                </c:pt>
                <c:pt idx="759">
                  <c:v>24251.2710064735</c:v>
                </c:pt>
                <c:pt idx="760">
                  <c:v>24240.868517165298</c:v>
                </c:pt>
                <c:pt idx="761">
                  <c:v>24125.304432865101</c:v>
                </c:pt>
                <c:pt idx="762">
                  <c:v>23972.395450727301</c:v>
                </c:pt>
                <c:pt idx="763">
                  <c:v>24001.8373555293</c:v>
                </c:pt>
                <c:pt idx="764">
                  <c:v>24103.533788842899</c:v>
                </c:pt>
                <c:pt idx="765">
                  <c:v>24192.795022962702</c:v>
                </c:pt>
                <c:pt idx="766">
                  <c:v>24144.067419544299</c:v>
                </c:pt>
                <c:pt idx="767">
                  <c:v>24189.794451694299</c:v>
                </c:pt>
                <c:pt idx="768">
                  <c:v>24158.849701229799</c:v>
                </c:pt>
                <c:pt idx="769">
                  <c:v>24141.022689221601</c:v>
                </c:pt>
                <c:pt idx="770">
                  <c:v>24080.098516323</c:v>
                </c:pt>
                <c:pt idx="771">
                  <c:v>24053.357519887999</c:v>
                </c:pt>
                <c:pt idx="772">
                  <c:v>23973.622737038597</c:v>
                </c:pt>
                <c:pt idx="773">
                  <c:v>23982.2758077242</c:v>
                </c:pt>
                <c:pt idx="774">
                  <c:v>24044.385840541101</c:v>
                </c:pt>
                <c:pt idx="775">
                  <c:v>24065.491638511801</c:v>
                </c:pt>
                <c:pt idx="776">
                  <c:v>23970.2800891796</c:v>
                </c:pt>
                <c:pt idx="777">
                  <c:v>23847.609510879498</c:v>
                </c:pt>
                <c:pt idx="778">
                  <c:v>23764.1246274574</c:v>
                </c:pt>
                <c:pt idx="779">
                  <c:v>23718.627900401101</c:v>
                </c:pt>
                <c:pt idx="780">
                  <c:v>23688.291439533401</c:v>
                </c:pt>
                <c:pt idx="781">
                  <c:v>23433.514725151301</c:v>
                </c:pt>
                <c:pt idx="782">
                  <c:v>23252.240323514201</c:v>
                </c:pt>
                <c:pt idx="783">
                  <c:v>23241.768454593599</c:v>
                </c:pt>
                <c:pt idx="784">
                  <c:v>23326.7984742152</c:v>
                </c:pt>
                <c:pt idx="785">
                  <c:v>23318.799904048501</c:v>
                </c:pt>
                <c:pt idx="786">
                  <c:v>23252.021132715599</c:v>
                </c:pt>
                <c:pt idx="787">
                  <c:v>23165.685889173699</c:v>
                </c:pt>
                <c:pt idx="788">
                  <c:v>23093.642342564803</c:v>
                </c:pt>
                <c:pt idx="789">
                  <c:v>23004.649701717201</c:v>
                </c:pt>
                <c:pt idx="790">
                  <c:v>22946.714002754597</c:v>
                </c:pt>
                <c:pt idx="791">
                  <c:v>22932.8588351695</c:v>
                </c:pt>
                <c:pt idx="792">
                  <c:v>23062.7636768622</c:v>
                </c:pt>
                <c:pt idx="793">
                  <c:v>23156.4947055056</c:v>
                </c:pt>
                <c:pt idx="794">
                  <c:v>23250.2397544657</c:v>
                </c:pt>
                <c:pt idx="795">
                  <c:v>23352.756329877302</c:v>
                </c:pt>
                <c:pt idx="796">
                  <c:v>23385.9163080176</c:v>
                </c:pt>
                <c:pt idx="797">
                  <c:v>23388.653978872899</c:v>
                </c:pt>
                <c:pt idx="798">
                  <c:v>23397.8201781969</c:v>
                </c:pt>
                <c:pt idx="799">
                  <c:v>23357.968730950299</c:v>
                </c:pt>
                <c:pt idx="800">
                  <c:v>23236.618618386601</c:v>
                </c:pt>
                <c:pt idx="801">
                  <c:v>23260.362875961699</c:v>
                </c:pt>
                <c:pt idx="802">
                  <c:v>23318.784754507302</c:v>
                </c:pt>
                <c:pt idx="803">
                  <c:v>23319.120695613899</c:v>
                </c:pt>
                <c:pt idx="804">
                  <c:v>23360.985719729098</c:v>
                </c:pt>
                <c:pt idx="805">
                  <c:v>23357.592065890203</c:v>
                </c:pt>
                <c:pt idx="806">
                  <c:v>23325.677224283299</c:v>
                </c:pt>
                <c:pt idx="807">
                  <c:v>23354.720405271197</c:v>
                </c:pt>
                <c:pt idx="808">
                  <c:v>23381.105691273202</c:v>
                </c:pt>
                <c:pt idx="809">
                  <c:v>23308.877273349801</c:v>
                </c:pt>
                <c:pt idx="810">
                  <c:v>23220.753306944101</c:v>
                </c:pt>
                <c:pt idx="811">
                  <c:v>23073.5391229001</c:v>
                </c:pt>
                <c:pt idx="812">
                  <c:v>22974.6833541079</c:v>
                </c:pt>
                <c:pt idx="813">
                  <c:v>23010.754724467399</c:v>
                </c:pt>
                <c:pt idx="814">
                  <c:v>23046.1164087379</c:v>
                </c:pt>
                <c:pt idx="815">
                  <c:v>23084.659861767799</c:v>
                </c:pt>
                <c:pt idx="816">
                  <c:v>23045.511855364297</c:v>
                </c:pt>
                <c:pt idx="817">
                  <c:v>22996.909574154</c:v>
                </c:pt>
                <c:pt idx="818">
                  <c:v>22937.4723072692</c:v>
                </c:pt>
                <c:pt idx="819">
                  <c:v>22963.319813609</c:v>
                </c:pt>
                <c:pt idx="820">
                  <c:v>23024.849135847799</c:v>
                </c:pt>
                <c:pt idx="821">
                  <c:v>23004.216131442801</c:v>
                </c:pt>
                <c:pt idx="822">
                  <c:v>23001.148334147998</c:v>
                </c:pt>
                <c:pt idx="823">
                  <c:v>22955.476465208099</c:v>
                </c:pt>
                <c:pt idx="824">
                  <c:v>23018.331959421201</c:v>
                </c:pt>
                <c:pt idx="825">
                  <c:v>22990.4392555056</c:v>
                </c:pt>
                <c:pt idx="826">
                  <c:v>22942.943993529501</c:v>
                </c:pt>
                <c:pt idx="827">
                  <c:v>22937.3837225799</c:v>
                </c:pt>
                <c:pt idx="828">
                  <c:v>22874.367680509698</c:v>
                </c:pt>
                <c:pt idx="829">
                  <c:v>22852.62276568</c:v>
                </c:pt>
                <c:pt idx="830">
                  <c:v>22834.635657391402</c:v>
                </c:pt>
                <c:pt idx="831">
                  <c:v>22957.611630701198</c:v>
                </c:pt>
                <c:pt idx="832">
                  <c:v>22991.4287079233</c:v>
                </c:pt>
                <c:pt idx="833">
                  <c:v>22998.321276857299</c:v>
                </c:pt>
                <c:pt idx="834">
                  <c:v>23067.0467915392</c:v>
                </c:pt>
                <c:pt idx="835">
                  <c:v>23099.2953704621</c:v>
                </c:pt>
                <c:pt idx="836">
                  <c:v>23038.6779148161</c:v>
                </c:pt>
                <c:pt idx="837">
                  <c:v>23053.488291305403</c:v>
                </c:pt>
                <c:pt idx="838">
                  <c:v>22947.657003585002</c:v>
                </c:pt>
                <c:pt idx="839">
                  <c:v>22950.100840310697</c:v>
                </c:pt>
                <c:pt idx="840">
                  <c:v>22893.815936090399</c:v>
                </c:pt>
                <c:pt idx="841">
                  <c:v>22903.074556522301</c:v>
                </c:pt>
                <c:pt idx="842">
                  <c:v>22902.205577506</c:v>
                </c:pt>
                <c:pt idx="843">
                  <c:v>22903.981371558701</c:v>
                </c:pt>
                <c:pt idx="844">
                  <c:v>22843.905328498</c:v>
                </c:pt>
                <c:pt idx="845">
                  <c:v>22741.200961467199</c:v>
                </c:pt>
                <c:pt idx="846">
                  <c:v>22684.1635790523</c:v>
                </c:pt>
                <c:pt idx="847">
                  <c:v>22640.6613542046</c:v>
                </c:pt>
                <c:pt idx="848">
                  <c:v>22533.293987573801</c:v>
                </c:pt>
                <c:pt idx="849">
                  <c:v>22447.778167857199</c:v>
                </c:pt>
                <c:pt idx="850">
                  <c:v>22413.409836316197</c:v>
                </c:pt>
                <c:pt idx="851">
                  <c:v>22380.162019192401</c:v>
                </c:pt>
                <c:pt idx="852">
                  <c:v>22315.583871281531</c:v>
                </c:pt>
                <c:pt idx="853">
                  <c:v>22328.5748202123</c:v>
                </c:pt>
                <c:pt idx="854">
                  <c:v>22347.344319714299</c:v>
                </c:pt>
                <c:pt idx="855">
                  <c:v>22438.134561172497</c:v>
                </c:pt>
                <c:pt idx="856">
                  <c:v>22543.854450537699</c:v>
                </c:pt>
                <c:pt idx="857">
                  <c:v>22647.559547243298</c:v>
                </c:pt>
                <c:pt idx="858">
                  <c:v>22727.044986430301</c:v>
                </c:pt>
                <c:pt idx="859">
                  <c:v>22811.229904471402</c:v>
                </c:pt>
                <c:pt idx="860">
                  <c:v>22825.6939624568</c:v>
                </c:pt>
                <c:pt idx="861">
                  <c:v>22794.3994603797</c:v>
                </c:pt>
                <c:pt idx="862">
                  <c:v>22837.731826248</c:v>
                </c:pt>
                <c:pt idx="863">
                  <c:v>22889.5041973474</c:v>
                </c:pt>
                <c:pt idx="864">
                  <c:v>22849.929745335299</c:v>
                </c:pt>
                <c:pt idx="865">
                  <c:v>22768.556369628102</c:v>
                </c:pt>
                <c:pt idx="866">
                  <c:v>22767.259960229203</c:v>
                </c:pt>
                <c:pt idx="867">
                  <c:v>22704.2252354468</c:v>
                </c:pt>
                <c:pt idx="868">
                  <c:v>22617.142763125299</c:v>
                </c:pt>
                <c:pt idx="869">
                  <c:v>22461.227833754201</c:v>
                </c:pt>
                <c:pt idx="870">
                  <c:v>22377.54189366585</c:v>
                </c:pt>
                <c:pt idx="871">
                  <c:v>22242.449576078972</c:v>
                </c:pt>
                <c:pt idx="872">
                  <c:v>22200.60827077883</c:v>
                </c:pt>
                <c:pt idx="873">
                  <c:v>22030.614625606548</c:v>
                </c:pt>
                <c:pt idx="874">
                  <c:v>21825.96561504191</c:v>
                </c:pt>
                <c:pt idx="875">
                  <c:v>21726.55760843696</c:v>
                </c:pt>
                <c:pt idx="876">
                  <c:v>21630.643384538809</c:v>
                </c:pt>
                <c:pt idx="877">
                  <c:v>21517.049854476347</c:v>
                </c:pt>
                <c:pt idx="878">
                  <c:v>21507.238053062887</c:v>
                </c:pt>
                <c:pt idx="879">
                  <c:v>21523.795829837549</c:v>
                </c:pt>
                <c:pt idx="880">
                  <c:v>21546.488872748429</c:v>
                </c:pt>
                <c:pt idx="881">
                  <c:v>21611.95266555512</c:v>
                </c:pt>
                <c:pt idx="882">
                  <c:v>21592.771618776867</c:v>
                </c:pt>
                <c:pt idx="883">
                  <c:v>21527.039191962598</c:v>
                </c:pt>
                <c:pt idx="884">
                  <c:v>21531.902217420233</c:v>
                </c:pt>
                <c:pt idx="885">
                  <c:v>21519.997178795762</c:v>
                </c:pt>
                <c:pt idx="886">
                  <c:v>21508.435407581281</c:v>
                </c:pt>
                <c:pt idx="887">
                  <c:v>21479.074582743502</c:v>
                </c:pt>
                <c:pt idx="888">
                  <c:v>21400.971688377689</c:v>
                </c:pt>
                <c:pt idx="889">
                  <c:v>21285.541000177502</c:v>
                </c:pt>
                <c:pt idx="890">
                  <c:v>21366.310074656099</c:v>
                </c:pt>
                <c:pt idx="891">
                  <c:v>21387.563001819479</c:v>
                </c:pt>
                <c:pt idx="892">
                  <c:v>21325.541668304031</c:v>
                </c:pt>
                <c:pt idx="893">
                  <c:v>21336.998800914451</c:v>
                </c:pt>
                <c:pt idx="894">
                  <c:v>21369.295092842829</c:v>
                </c:pt>
                <c:pt idx="895">
                  <c:v>21435.926370594578</c:v>
                </c:pt>
                <c:pt idx="896">
                  <c:v>21470.365740290799</c:v>
                </c:pt>
                <c:pt idx="897">
                  <c:v>21400.22407186732</c:v>
                </c:pt>
                <c:pt idx="898">
                  <c:v>21223.480815867661</c:v>
                </c:pt>
                <c:pt idx="899">
                  <c:v>21144.266635386779</c:v>
                </c:pt>
                <c:pt idx="900">
                  <c:v>21050.268460253999</c:v>
                </c:pt>
                <c:pt idx="901">
                  <c:v>20872.762588825881</c:v>
                </c:pt>
                <c:pt idx="902">
                  <c:v>20823.14694809994</c:v>
                </c:pt>
                <c:pt idx="903">
                  <c:v>20852.377102973311</c:v>
                </c:pt>
                <c:pt idx="904">
                  <c:v>20912.786240283851</c:v>
                </c:pt>
                <c:pt idx="905">
                  <c:v>20974.643726229129</c:v>
                </c:pt>
                <c:pt idx="906">
                  <c:v>20993.029805482409</c:v>
                </c:pt>
                <c:pt idx="907">
                  <c:v>20951.719479871412</c:v>
                </c:pt>
                <c:pt idx="908">
                  <c:v>21004.618156733479</c:v>
                </c:pt>
                <c:pt idx="909">
                  <c:v>21018.06308410276</c:v>
                </c:pt>
                <c:pt idx="910">
                  <c:v>21044.077887564199</c:v>
                </c:pt>
                <c:pt idx="911">
                  <c:v>21142.054418221902</c:v>
                </c:pt>
                <c:pt idx="912">
                  <c:v>21157.587019351711</c:v>
                </c:pt>
                <c:pt idx="913">
                  <c:v>21172.765174026499</c:v>
                </c:pt>
                <c:pt idx="914">
                  <c:v>21122.860371852708</c:v>
                </c:pt>
                <c:pt idx="915">
                  <c:v>21092.393939952599</c:v>
                </c:pt>
                <c:pt idx="916">
                  <c:v>21047.579800321058</c:v>
                </c:pt>
                <c:pt idx="917">
                  <c:v>21056.704494316153</c:v>
                </c:pt>
                <c:pt idx="918">
                  <c:v>21029.17095108184</c:v>
                </c:pt>
                <c:pt idx="919">
                  <c:v>20980.32734168195</c:v>
                </c:pt>
                <c:pt idx="920">
                  <c:v>20947.905544972928</c:v>
                </c:pt>
                <c:pt idx="921">
                  <c:v>20900.423703285902</c:v>
                </c:pt>
                <c:pt idx="922">
                  <c:v>20838.774147226432</c:v>
                </c:pt>
                <c:pt idx="923">
                  <c:v>20812.009496027931</c:v>
                </c:pt>
                <c:pt idx="924">
                  <c:v>20735.084506685642</c:v>
                </c:pt>
                <c:pt idx="925">
                  <c:v>20711.036240904741</c:v>
                </c:pt>
                <c:pt idx="926">
                  <c:v>20674.957307124911</c:v>
                </c:pt>
                <c:pt idx="927">
                  <c:v>20612.428576395439</c:v>
                </c:pt>
                <c:pt idx="928">
                  <c:v>20564.03556003351</c:v>
                </c:pt>
                <c:pt idx="929">
                  <c:v>20480.840576472008</c:v>
                </c:pt>
                <c:pt idx="930">
                  <c:v>20447.48170128643</c:v>
                </c:pt>
                <c:pt idx="931">
                  <c:v>20400.308438754051</c:v>
                </c:pt>
                <c:pt idx="932">
                  <c:v>20413.78772607079</c:v>
                </c:pt>
                <c:pt idx="933">
                  <c:v>20380.034039070721</c:v>
                </c:pt>
                <c:pt idx="934">
                  <c:v>20264.53438857623</c:v>
                </c:pt>
                <c:pt idx="935">
                  <c:v>20196.635100236512</c:v>
                </c:pt>
                <c:pt idx="936">
                  <c:v>20212.0014621011</c:v>
                </c:pt>
                <c:pt idx="937">
                  <c:v>20205.17123573451</c:v>
                </c:pt>
                <c:pt idx="938">
                  <c:v>20124.134286567161</c:v>
                </c:pt>
                <c:pt idx="939">
                  <c:v>20039.969661933799</c:v>
                </c:pt>
                <c:pt idx="940">
                  <c:v>19969.3267947518</c:v>
                </c:pt>
                <c:pt idx="941">
                  <c:v>19928.893389916098</c:v>
                </c:pt>
                <c:pt idx="942">
                  <c:v>19901.318079989</c:v>
                </c:pt>
                <c:pt idx="943">
                  <c:v>19774.299064720301</c:v>
                </c:pt>
                <c:pt idx="944">
                  <c:v>19676.135652334691</c:v>
                </c:pt>
                <c:pt idx="945">
                  <c:v>19502.192433351302</c:v>
                </c:pt>
                <c:pt idx="946">
                  <c:v>19252.078081012351</c:v>
                </c:pt>
                <c:pt idx="947">
                  <c:v>19262.714817987289</c:v>
                </c:pt>
                <c:pt idx="948">
                  <c:v>19217.591982515791</c:v>
                </c:pt>
                <c:pt idx="949">
                  <c:v>19139.28748173235</c:v>
                </c:pt>
                <c:pt idx="950">
                  <c:v>19100.937936037051</c:v>
                </c:pt>
                <c:pt idx="951">
                  <c:v>19083.79644725869</c:v>
                </c:pt>
                <c:pt idx="952">
                  <c:v>19022.18668425201</c:v>
                </c:pt>
                <c:pt idx="953">
                  <c:v>18915.353932014892</c:v>
                </c:pt>
                <c:pt idx="954">
                  <c:v>18856.847392224401</c:v>
                </c:pt>
                <c:pt idx="955">
                  <c:v>18818.907856008729</c:v>
                </c:pt>
                <c:pt idx="956">
                  <c:v>18824.952317979078</c:v>
                </c:pt>
                <c:pt idx="957">
                  <c:v>18785.749529741748</c:v>
                </c:pt>
                <c:pt idx="958">
                  <c:v>18702.8664621811</c:v>
                </c:pt>
                <c:pt idx="959">
                  <c:v>18659.70950972701</c:v>
                </c:pt>
                <c:pt idx="960">
                  <c:v>18614.88947492162</c:v>
                </c:pt>
                <c:pt idx="961">
                  <c:v>18566.953417513148</c:v>
                </c:pt>
                <c:pt idx="962">
                  <c:v>18618.18207761984</c:v>
                </c:pt>
                <c:pt idx="963">
                  <c:v>18584.336902124411</c:v>
                </c:pt>
                <c:pt idx="964">
                  <c:v>18559.892467352231</c:v>
                </c:pt>
                <c:pt idx="965">
                  <c:v>18600.225370938751</c:v>
                </c:pt>
                <c:pt idx="966">
                  <c:v>18588.931344053821</c:v>
                </c:pt>
                <c:pt idx="967">
                  <c:v>18568.295396472189</c:v>
                </c:pt>
                <c:pt idx="968">
                  <c:v>18602.991323448219</c:v>
                </c:pt>
                <c:pt idx="969">
                  <c:v>18546.674392193439</c:v>
                </c:pt>
                <c:pt idx="970">
                  <c:v>18488.121245332481</c:v>
                </c:pt>
                <c:pt idx="971">
                  <c:v>18431.782223768882</c:v>
                </c:pt>
                <c:pt idx="972">
                  <c:v>18435.035637259421</c:v>
                </c:pt>
                <c:pt idx="973">
                  <c:v>18413.632085110799</c:v>
                </c:pt>
                <c:pt idx="974">
                  <c:v>18345.968113750441</c:v>
                </c:pt>
                <c:pt idx="975">
                  <c:v>18246.639760229002</c:v>
                </c:pt>
                <c:pt idx="976">
                  <c:v>18174.204627525862</c:v>
                </c:pt>
                <c:pt idx="977">
                  <c:v>18120.105584951671</c:v>
                </c:pt>
                <c:pt idx="978">
                  <c:v>18074.93075666685</c:v>
                </c:pt>
                <c:pt idx="979">
                  <c:v>18003.438963952751</c:v>
                </c:pt>
                <c:pt idx="980">
                  <c:v>18001.66512832107</c:v>
                </c:pt>
                <c:pt idx="981">
                  <c:v>18008.221777135721</c:v>
                </c:pt>
                <c:pt idx="982">
                  <c:v>17926.543955976718</c:v>
                </c:pt>
                <c:pt idx="983">
                  <c:v>17919.8961619738</c:v>
                </c:pt>
                <c:pt idx="984">
                  <c:v>17912.66015506666</c:v>
                </c:pt>
                <c:pt idx="985">
                  <c:v>17919.118074838771</c:v>
                </c:pt>
                <c:pt idx="986">
                  <c:v>17922.7109955671</c:v>
                </c:pt>
                <c:pt idx="987">
                  <c:v>17835.84858766447</c:v>
                </c:pt>
                <c:pt idx="988">
                  <c:v>17733.681118001659</c:v>
                </c:pt>
                <c:pt idx="989">
                  <c:v>17662.59090924008</c:v>
                </c:pt>
                <c:pt idx="990">
                  <c:v>17621.104339454789</c:v>
                </c:pt>
                <c:pt idx="991">
                  <c:v>17410.011059922559</c:v>
                </c:pt>
                <c:pt idx="992">
                  <c:v>17378.161670026111</c:v>
                </c:pt>
                <c:pt idx="993">
                  <c:v>17340.179243370469</c:v>
                </c:pt>
                <c:pt idx="994">
                  <c:v>17258.46438768852</c:v>
                </c:pt>
                <c:pt idx="995">
                  <c:v>17145.436798484239</c:v>
                </c:pt>
                <c:pt idx="996">
                  <c:v>17069.491561603681</c:v>
                </c:pt>
                <c:pt idx="997">
                  <c:v>16988.106310934701</c:v>
                </c:pt>
                <c:pt idx="998">
                  <c:v>16901.238180834858</c:v>
                </c:pt>
                <c:pt idx="999">
                  <c:v>16788.131877234049</c:v>
                </c:pt>
                <c:pt idx="1000">
                  <c:v>16749.85004460558</c:v>
                </c:pt>
                <c:pt idx="1001">
                  <c:v>16696.887505316809</c:v>
                </c:pt>
                <c:pt idx="1002">
                  <c:v>16688.21328170667</c:v>
                </c:pt>
                <c:pt idx="1003">
                  <c:v>16683.445830277869</c:v>
                </c:pt>
                <c:pt idx="1004">
                  <c:v>16757.3274026488</c:v>
                </c:pt>
                <c:pt idx="1005">
                  <c:v>16847.699135002418</c:v>
                </c:pt>
                <c:pt idx="1006">
                  <c:v>16806.010977422091</c:v>
                </c:pt>
                <c:pt idx="1007">
                  <c:v>16762.205180603549</c:v>
                </c:pt>
                <c:pt idx="1008">
                  <c:v>16679.31261102256</c:v>
                </c:pt>
                <c:pt idx="1009">
                  <c:v>16610.039266453481</c:v>
                </c:pt>
                <c:pt idx="1010">
                  <c:v>16538.120613074381</c:v>
                </c:pt>
                <c:pt idx="1011">
                  <c:v>16464.231424057652</c:v>
                </c:pt>
                <c:pt idx="1012">
                  <c:v>16434.650903505571</c:v>
                </c:pt>
                <c:pt idx="1013">
                  <c:v>16346.17595999985</c:v>
                </c:pt>
                <c:pt idx="1014">
                  <c:v>16226.42654929568</c:v>
                </c:pt>
                <c:pt idx="1015">
                  <c:v>16180.68965517524</c:v>
                </c:pt>
                <c:pt idx="1016">
                  <c:v>16098.919296101849</c:v>
                </c:pt>
                <c:pt idx="1017">
                  <c:v>15997.136380838001</c:v>
                </c:pt>
                <c:pt idx="1018">
                  <c:v>15937.078950027271</c:v>
                </c:pt>
                <c:pt idx="1019">
                  <c:v>15854.997246640491</c:v>
                </c:pt>
                <c:pt idx="1020">
                  <c:v>15811.39720764589</c:v>
                </c:pt>
                <c:pt idx="1021">
                  <c:v>15758.99735338221</c:v>
                </c:pt>
                <c:pt idx="1022">
                  <c:v>15709.63149128401</c:v>
                </c:pt>
                <c:pt idx="1023">
                  <c:v>15649.393817499749</c:v>
                </c:pt>
                <c:pt idx="1024">
                  <c:v>15593.455729551879</c:v>
                </c:pt>
                <c:pt idx="1025">
                  <c:v>15564.771350178858</c:v>
                </c:pt>
                <c:pt idx="1026">
                  <c:v>15521.163739414002</c:v>
                </c:pt>
                <c:pt idx="1027">
                  <c:v>15484.4982441624</c:v>
                </c:pt>
                <c:pt idx="1028">
                  <c:v>15439.845194178881</c:v>
                </c:pt>
                <c:pt idx="1029">
                  <c:v>15385.389076172649</c:v>
                </c:pt>
                <c:pt idx="1030">
                  <c:v>15353.80930369867</c:v>
                </c:pt>
                <c:pt idx="1031">
                  <c:v>15326.49948063356</c:v>
                </c:pt>
                <c:pt idx="1032">
                  <c:v>15262.23791086036</c:v>
                </c:pt>
                <c:pt idx="1033">
                  <c:v>15228.498527797701</c:v>
                </c:pt>
                <c:pt idx="1034">
                  <c:v>15191.596592593211</c:v>
                </c:pt>
                <c:pt idx="1035">
                  <c:v>15174.682699651561</c:v>
                </c:pt>
                <c:pt idx="1036">
                  <c:v>14859.73504707197</c:v>
                </c:pt>
                <c:pt idx="1037">
                  <c:v>14842.976047183331</c:v>
                </c:pt>
                <c:pt idx="1038">
                  <c:v>14847.12591784816</c:v>
                </c:pt>
                <c:pt idx="1039">
                  <c:v>14847.36647182597</c:v>
                </c:pt>
                <c:pt idx="1040">
                  <c:v>14850.87600854837</c:v>
                </c:pt>
                <c:pt idx="1041">
                  <c:v>14763.265834842019</c:v>
                </c:pt>
                <c:pt idx="1042">
                  <c:v>14689.94741619597</c:v>
                </c:pt>
                <c:pt idx="1043">
                  <c:v>14660.44052774432</c:v>
                </c:pt>
                <c:pt idx="1044">
                  <c:v>14603.755388641819</c:v>
                </c:pt>
                <c:pt idx="1045">
                  <c:v>14568.403821283369</c:v>
                </c:pt>
                <c:pt idx="1046">
                  <c:v>14507.675116441478</c:v>
                </c:pt>
                <c:pt idx="1047">
                  <c:v>14465.272254805761</c:v>
                </c:pt>
                <c:pt idx="1048">
                  <c:v>14452.275471451541</c:v>
                </c:pt>
                <c:pt idx="1049">
                  <c:v>14422.233458874149</c:v>
                </c:pt>
                <c:pt idx="1050">
                  <c:v>14326.941282693331</c:v>
                </c:pt>
                <c:pt idx="1051">
                  <c:v>14256.05571137892</c:v>
                </c:pt>
                <c:pt idx="1052">
                  <c:v>14221.114987163821</c:v>
                </c:pt>
                <c:pt idx="1053">
                  <c:v>14159.175443758701</c:v>
                </c:pt>
                <c:pt idx="1054">
                  <c:v>14104.507686838711</c:v>
                </c:pt>
                <c:pt idx="1055">
                  <c:v>14050.65176071227</c:v>
                </c:pt>
                <c:pt idx="1056">
                  <c:v>13993.857160708831</c:v>
                </c:pt>
                <c:pt idx="1057">
                  <c:v>13945.98412019701</c:v>
                </c:pt>
                <c:pt idx="1058">
                  <c:v>13885.49881222345</c:v>
                </c:pt>
                <c:pt idx="1059">
                  <c:v>13808.317969850959</c:v>
                </c:pt>
                <c:pt idx="1060">
                  <c:v>13676.587776917029</c:v>
                </c:pt>
                <c:pt idx="1061">
                  <c:v>13612.40743460132</c:v>
                </c:pt>
                <c:pt idx="1062">
                  <c:v>13526.890055060279</c:v>
                </c:pt>
                <c:pt idx="1063">
                  <c:v>13481.674217227759</c:v>
                </c:pt>
                <c:pt idx="1064">
                  <c:v>13389.88412041546</c:v>
                </c:pt>
                <c:pt idx="1065">
                  <c:v>13315.43738493457</c:v>
                </c:pt>
                <c:pt idx="1066">
                  <c:v>13258.923558569169</c:v>
                </c:pt>
                <c:pt idx="1067">
                  <c:v>13185.064008615562</c:v>
                </c:pt>
                <c:pt idx="1068">
                  <c:v>13109.26319140588</c:v>
                </c:pt>
                <c:pt idx="1069">
                  <c:v>13041.316292275289</c:v>
                </c:pt>
                <c:pt idx="1070">
                  <c:v>12986.91012293731</c:v>
                </c:pt>
                <c:pt idx="1071">
                  <c:v>12896.995050146081</c:v>
                </c:pt>
                <c:pt idx="1072">
                  <c:v>12818.506890952131</c:v>
                </c:pt>
                <c:pt idx="1073">
                  <c:v>12786.547372705219</c:v>
                </c:pt>
                <c:pt idx="1074">
                  <c:v>12702.027412517971</c:v>
                </c:pt>
                <c:pt idx="1075">
                  <c:v>12641.819437560411</c:v>
                </c:pt>
                <c:pt idx="1076">
                  <c:v>12618.149331983061</c:v>
                </c:pt>
                <c:pt idx="1077">
                  <c:v>12581.876018560499</c:v>
                </c:pt>
                <c:pt idx="1078">
                  <c:v>12525.04247985174</c:v>
                </c:pt>
                <c:pt idx="1079">
                  <c:v>12513.648407275668</c:v>
                </c:pt>
                <c:pt idx="1080">
                  <c:v>12489.053385938529</c:v>
                </c:pt>
                <c:pt idx="1081">
                  <c:v>12430.423032773509</c:v>
                </c:pt>
                <c:pt idx="1082">
                  <c:v>12402.929940013129</c:v>
                </c:pt>
                <c:pt idx="1083">
                  <c:v>12322.757329856</c:v>
                </c:pt>
                <c:pt idx="1084">
                  <c:v>12288.889294610561</c:v>
                </c:pt>
                <c:pt idx="1085">
                  <c:v>12254.938330251229</c:v>
                </c:pt>
                <c:pt idx="1086">
                  <c:v>12240.970985392811</c:v>
                </c:pt>
                <c:pt idx="1087">
                  <c:v>12196.757504703281</c:v>
                </c:pt>
                <c:pt idx="1088">
                  <c:v>12157.569568843544</c:v>
                </c:pt>
                <c:pt idx="1089">
                  <c:v>12119.636676111902</c:v>
                </c:pt>
                <c:pt idx="1090">
                  <c:v>12096.783694661879</c:v>
                </c:pt>
                <c:pt idx="1091">
                  <c:v>12056.295799430705</c:v>
                </c:pt>
                <c:pt idx="1092">
                  <c:v>12010.585080833183</c:v>
                </c:pt>
                <c:pt idx="1093">
                  <c:v>11944.337608319334</c:v>
                </c:pt>
                <c:pt idx="1094">
                  <c:v>11926.771658718264</c:v>
                </c:pt>
                <c:pt idx="1095">
                  <c:v>11872.300050960774</c:v>
                </c:pt>
                <c:pt idx="1096">
                  <c:v>11831.180115174606</c:v>
                </c:pt>
                <c:pt idx="1097">
                  <c:v>11800.156650620474</c:v>
                </c:pt>
                <c:pt idx="1098">
                  <c:v>11762.220883764126</c:v>
                </c:pt>
                <c:pt idx="1099">
                  <c:v>11691.078827302357</c:v>
                </c:pt>
                <c:pt idx="1100">
                  <c:v>11669.673902506946</c:v>
                </c:pt>
                <c:pt idx="1101">
                  <c:v>11613.345973946463</c:v>
                </c:pt>
                <c:pt idx="1102">
                  <c:v>11554.420449583557</c:v>
                </c:pt>
                <c:pt idx="1103">
                  <c:v>11538.789684445526</c:v>
                </c:pt>
                <c:pt idx="1104">
                  <c:v>11487.860341671285</c:v>
                </c:pt>
                <c:pt idx="1105">
                  <c:v>11406.589731875139</c:v>
                </c:pt>
                <c:pt idx="1106">
                  <c:v>11373.123769760525</c:v>
                </c:pt>
                <c:pt idx="1107">
                  <c:v>11301.667447999915</c:v>
                </c:pt>
                <c:pt idx="1108">
                  <c:v>11300.144031055814</c:v>
                </c:pt>
                <c:pt idx="1109">
                  <c:v>11260.79323578468</c:v>
                </c:pt>
                <c:pt idx="1110">
                  <c:v>11181.499120773029</c:v>
                </c:pt>
                <c:pt idx="1111">
                  <c:v>11092.63514927387</c:v>
                </c:pt>
                <c:pt idx="1112">
                  <c:v>11037.738950581317</c:v>
                </c:pt>
                <c:pt idx="1113">
                  <c:v>10949.160236052452</c:v>
                </c:pt>
                <c:pt idx="1114">
                  <c:v>10910.533661648715</c:v>
                </c:pt>
                <c:pt idx="1115">
                  <c:v>10887.272822098057</c:v>
                </c:pt>
                <c:pt idx="1116">
                  <c:v>10863.899594757118</c:v>
                </c:pt>
                <c:pt idx="1117">
                  <c:v>10810.997964786628</c:v>
                </c:pt>
                <c:pt idx="1118">
                  <c:v>10783.148485177313</c:v>
                </c:pt>
                <c:pt idx="1119">
                  <c:v>10750.753324513962</c:v>
                </c:pt>
                <c:pt idx="1120">
                  <c:v>10718.643289575431</c:v>
                </c:pt>
                <c:pt idx="1121">
                  <c:v>10689.13295952131</c:v>
                </c:pt>
                <c:pt idx="1122">
                  <c:v>10657.839191867415</c:v>
                </c:pt>
                <c:pt idx="1123">
                  <c:v>10643.689176557253</c:v>
                </c:pt>
                <c:pt idx="1124">
                  <c:v>10617.527573204601</c:v>
                </c:pt>
                <c:pt idx="1125">
                  <c:v>10590.94451950553</c:v>
                </c:pt>
                <c:pt idx="1126">
                  <c:v>10552.043687618383</c:v>
                </c:pt>
                <c:pt idx="1127">
                  <c:v>10549.69725704162</c:v>
                </c:pt>
                <c:pt idx="1128">
                  <c:v>10505.921395008058</c:v>
                </c:pt>
                <c:pt idx="1129">
                  <c:v>10485.846185977885</c:v>
                </c:pt>
                <c:pt idx="1130">
                  <c:v>10484.465255307598</c:v>
                </c:pt>
                <c:pt idx="1131">
                  <c:v>10424.642436658507</c:v>
                </c:pt>
                <c:pt idx="1132">
                  <c:v>10411.616432506469</c:v>
                </c:pt>
                <c:pt idx="1133">
                  <c:v>10414.173067493517</c:v>
                </c:pt>
                <c:pt idx="1134">
                  <c:v>10374.251504914362</c:v>
                </c:pt>
                <c:pt idx="1135">
                  <c:v>10308.301562495039</c:v>
                </c:pt>
                <c:pt idx="1136">
                  <c:v>10323.238764064428</c:v>
                </c:pt>
                <c:pt idx="1137">
                  <c:v>10286.621633486384</c:v>
                </c:pt>
                <c:pt idx="1138">
                  <c:v>10276.22172487454</c:v>
                </c:pt>
                <c:pt idx="1139">
                  <c:v>10272.505732531365</c:v>
                </c:pt>
                <c:pt idx="1140">
                  <c:v>10242.883088891263</c:v>
                </c:pt>
                <c:pt idx="1141">
                  <c:v>10232.081800676429</c:v>
                </c:pt>
                <c:pt idx="1142">
                  <c:v>10228.912327774346</c:v>
                </c:pt>
                <c:pt idx="1143">
                  <c:v>10228.72609337317</c:v>
                </c:pt>
                <c:pt idx="1144">
                  <c:v>10217.35598990385</c:v>
                </c:pt>
                <c:pt idx="1145">
                  <c:v>10204.048276202151</c:v>
                </c:pt>
                <c:pt idx="1146">
                  <c:v>10180.190542052358</c:v>
                </c:pt>
                <c:pt idx="1147">
                  <c:v>10159.409002553892</c:v>
                </c:pt>
                <c:pt idx="1148">
                  <c:v>10139.974865909531</c:v>
                </c:pt>
                <c:pt idx="1149">
                  <c:v>10096.731232364788</c:v>
                </c:pt>
                <c:pt idx="1150">
                  <c:v>10080.671575477238</c:v>
                </c:pt>
                <c:pt idx="1151">
                  <c:v>10039.874365354935</c:v>
                </c:pt>
                <c:pt idx="1152">
                  <c:v>10005.977330081443</c:v>
                </c:pt>
                <c:pt idx="1153">
                  <c:v>9973.7570419020958</c:v>
                </c:pt>
                <c:pt idx="1154">
                  <c:v>9954.7457024158994</c:v>
                </c:pt>
                <c:pt idx="1155">
                  <c:v>9895.9940522780653</c:v>
                </c:pt>
                <c:pt idx="1156">
                  <c:v>9873.6903455542433</c:v>
                </c:pt>
                <c:pt idx="1157">
                  <c:v>9810.4003180593554</c:v>
                </c:pt>
                <c:pt idx="1158">
                  <c:v>9755.9838407861462</c:v>
                </c:pt>
                <c:pt idx="1159">
                  <c:v>9736.8069292392884</c:v>
                </c:pt>
                <c:pt idx="1160">
                  <c:v>9699.2889773711104</c:v>
                </c:pt>
                <c:pt idx="1161">
                  <c:v>9642.3617231024018</c:v>
                </c:pt>
                <c:pt idx="1162">
                  <c:v>9617.6930422775131</c:v>
                </c:pt>
                <c:pt idx="1163">
                  <c:v>9571.2004658111036</c:v>
                </c:pt>
                <c:pt idx="1164">
                  <c:v>9535.7473096244648</c:v>
                </c:pt>
                <c:pt idx="1165">
                  <c:v>9518.3994840448868</c:v>
                </c:pt>
                <c:pt idx="1166">
                  <c:v>9495.2449468284285</c:v>
                </c:pt>
                <c:pt idx="1167">
                  <c:v>9454.9473208241197</c:v>
                </c:pt>
                <c:pt idx="1168">
                  <c:v>9424.9279746463708</c:v>
                </c:pt>
                <c:pt idx="1169">
                  <c:v>9407.6580030051537</c:v>
                </c:pt>
                <c:pt idx="1170">
                  <c:v>9306.2496070613943</c:v>
                </c:pt>
                <c:pt idx="1171">
                  <c:v>9195.6764610330665</c:v>
                </c:pt>
                <c:pt idx="1172">
                  <c:v>9200.2315744184089</c:v>
                </c:pt>
                <c:pt idx="1173">
                  <c:v>9151.051246618048</c:v>
                </c:pt>
                <c:pt idx="1174">
                  <c:v>9125.5052978672502</c:v>
                </c:pt>
                <c:pt idx="1175">
                  <c:v>9216.1718618369705</c:v>
                </c:pt>
                <c:pt idx="1176">
                  <c:v>9191.4933559269502</c:v>
                </c:pt>
                <c:pt idx="1177">
                  <c:v>9184.1595363634005</c:v>
                </c:pt>
                <c:pt idx="1178">
                  <c:v>9188.6474296846009</c:v>
                </c:pt>
                <c:pt idx="1179">
                  <c:v>9159.4193310507508</c:v>
                </c:pt>
                <c:pt idx="1180">
                  <c:v>9122.8062178815107</c:v>
                </c:pt>
                <c:pt idx="1181">
                  <c:v>9112.0920246365495</c:v>
                </c:pt>
                <c:pt idx="1182">
                  <c:v>9087.5090475562902</c:v>
                </c:pt>
                <c:pt idx="1183">
                  <c:v>9013.1342488821301</c:v>
                </c:pt>
                <c:pt idx="1184">
                  <c:v>9049.3040413282597</c:v>
                </c:pt>
                <c:pt idx="1185">
                  <c:v>9004.2172797840994</c:v>
                </c:pt>
                <c:pt idx="1186">
                  <c:v>9012.0374394099799</c:v>
                </c:pt>
                <c:pt idx="1187">
                  <c:v>9072.2244756316995</c:v>
                </c:pt>
                <c:pt idx="1188">
                  <c:v>9095.5119023599</c:v>
                </c:pt>
                <c:pt idx="1189">
                  <c:v>9089.2449766798109</c:v>
                </c:pt>
                <c:pt idx="1190">
                  <c:v>9095.5141935659103</c:v>
                </c:pt>
                <c:pt idx="1191">
                  <c:v>9108.1536144302609</c:v>
                </c:pt>
                <c:pt idx="1192">
                  <c:v>9113.7969472486493</c:v>
                </c:pt>
                <c:pt idx="1193">
                  <c:v>9108.4015283976805</c:v>
                </c:pt>
                <c:pt idx="1194">
                  <c:v>9073.7050917319793</c:v>
                </c:pt>
                <c:pt idx="1195">
                  <c:v>9068.2696990529894</c:v>
                </c:pt>
                <c:pt idx="1196">
                  <c:v>9071.1673465180993</c:v>
                </c:pt>
                <c:pt idx="1197">
                  <c:v>9072.6344087666603</c:v>
                </c:pt>
                <c:pt idx="1198">
                  <c:v>9062.1238803957294</c:v>
                </c:pt>
                <c:pt idx="1199">
                  <c:v>9068.8704382139804</c:v>
                </c:pt>
                <c:pt idx="1200">
                  <c:v>9039.7644841650508</c:v>
                </c:pt>
                <c:pt idx="1201">
                  <c:v>9035.6495833501103</c:v>
                </c:pt>
                <c:pt idx="1202">
                  <c:v>9006.2474389654199</c:v>
                </c:pt>
                <c:pt idx="1203">
                  <c:v>9012.9229852050303</c:v>
                </c:pt>
                <c:pt idx="1204">
                  <c:v>8992.1095250908802</c:v>
                </c:pt>
                <c:pt idx="1205">
                  <c:v>8976.9043404495096</c:v>
                </c:pt>
                <c:pt idx="1206">
                  <c:v>8948.1078771983102</c:v>
                </c:pt>
                <c:pt idx="1207">
                  <c:v>8934.7021614015393</c:v>
                </c:pt>
                <c:pt idx="1208">
                  <c:v>8938.0872517948192</c:v>
                </c:pt>
                <c:pt idx="1209">
                  <c:v>8914.3338715489299</c:v>
                </c:pt>
                <c:pt idx="1210">
                  <c:v>8893.7450532472503</c:v>
                </c:pt>
                <c:pt idx="1211">
                  <c:v>8900.1456439591493</c:v>
                </c:pt>
                <c:pt idx="1212">
                  <c:v>8871.4697182282798</c:v>
                </c:pt>
                <c:pt idx="1213">
                  <c:v>8877.06405820076</c:v>
                </c:pt>
                <c:pt idx="1214">
                  <c:v>8875.3376319002109</c:v>
                </c:pt>
                <c:pt idx="1215">
                  <c:v>8900.7760304990807</c:v>
                </c:pt>
                <c:pt idx="1216">
                  <c:v>8927.7028676278005</c:v>
                </c:pt>
                <c:pt idx="1217">
                  <c:v>8924.6429273775793</c:v>
                </c:pt>
                <c:pt idx="1218">
                  <c:v>8922.9469900161093</c:v>
                </c:pt>
                <c:pt idx="1219">
                  <c:v>8941.6016736377296</c:v>
                </c:pt>
                <c:pt idx="1220">
                  <c:v>8952.9117979892198</c:v>
                </c:pt>
                <c:pt idx="1221">
                  <c:v>8915.9120259878291</c:v>
                </c:pt>
                <c:pt idx="1222">
                  <c:v>8887.2596770284308</c:v>
                </c:pt>
                <c:pt idx="1223">
                  <c:v>8858.1115217126498</c:v>
                </c:pt>
                <c:pt idx="1224">
                  <c:v>8830.1308323985704</c:v>
                </c:pt>
                <c:pt idx="1225">
                  <c:v>8809.6038096933098</c:v>
                </c:pt>
                <c:pt idx="1226">
                  <c:v>8811.8346549368307</c:v>
                </c:pt>
                <c:pt idx="1227">
                  <c:v>8779.2960305467896</c:v>
                </c:pt>
                <c:pt idx="1228">
                  <c:v>8761.7182565030707</c:v>
                </c:pt>
                <c:pt idx="1229">
                  <c:v>8740.8565421434396</c:v>
                </c:pt>
                <c:pt idx="1230">
                  <c:v>8721.0088273710098</c:v>
                </c:pt>
                <c:pt idx="1231">
                  <c:v>8692.2735578356296</c:v>
                </c:pt>
                <c:pt idx="1232">
                  <c:v>8703.61783829659</c:v>
                </c:pt>
                <c:pt idx="1233">
                  <c:v>8682.8935029247004</c:v>
                </c:pt>
                <c:pt idx="1234">
                  <c:v>8677.3574118772995</c:v>
                </c:pt>
                <c:pt idx="1235">
                  <c:v>8661.9025028849192</c:v>
                </c:pt>
                <c:pt idx="1236">
                  <c:v>8672.9321875633304</c:v>
                </c:pt>
                <c:pt idx="1237">
                  <c:v>8655.9464881639506</c:v>
                </c:pt>
                <c:pt idx="1238">
                  <c:v>8673.7271432047601</c:v>
                </c:pt>
                <c:pt idx="1239">
                  <c:v>8695.85010316222</c:v>
                </c:pt>
                <c:pt idx="1240">
                  <c:v>8691.4184491954602</c:v>
                </c:pt>
                <c:pt idx="1241">
                  <c:v>8689.7676405268994</c:v>
                </c:pt>
                <c:pt idx="1242">
                  <c:v>8683.4647049563991</c:v>
                </c:pt>
                <c:pt idx="1243">
                  <c:v>8677.9919374150704</c:v>
                </c:pt>
                <c:pt idx="1244">
                  <c:v>8682.09661497872</c:v>
                </c:pt>
                <c:pt idx="1245">
                  <c:v>8669.4220564147709</c:v>
                </c:pt>
                <c:pt idx="1246">
                  <c:v>8676.0025047302297</c:v>
                </c:pt>
                <c:pt idx="1247">
                  <c:v>8647.2475906233703</c:v>
                </c:pt>
                <c:pt idx="1248">
                  <c:v>8617.9031080252207</c:v>
                </c:pt>
                <c:pt idx="1249">
                  <c:v>8585.1169215031005</c:v>
                </c:pt>
                <c:pt idx="1250">
                  <c:v>8591.0072880958796</c:v>
                </c:pt>
                <c:pt idx="1251">
                  <c:v>8569.3197864273607</c:v>
                </c:pt>
                <c:pt idx="1252">
                  <c:v>8567.1855114726604</c:v>
                </c:pt>
                <c:pt idx="1253">
                  <c:v>8547.9679703742404</c:v>
                </c:pt>
                <c:pt idx="1254">
                  <c:v>8519.5258066087099</c:v>
                </c:pt>
                <c:pt idx="1255">
                  <c:v>8482.1844940191404</c:v>
                </c:pt>
                <c:pt idx="1256">
                  <c:v>8464.5605755928991</c:v>
                </c:pt>
                <c:pt idx="1257">
                  <c:v>8442.30415762542</c:v>
                </c:pt>
                <c:pt idx="1258">
                  <c:v>8428.8277284350606</c:v>
                </c:pt>
                <c:pt idx="1259">
                  <c:v>8418.1286136388098</c:v>
                </c:pt>
                <c:pt idx="1260">
                  <c:v>8344.3687410096009</c:v>
                </c:pt>
                <c:pt idx="1261">
                  <c:v>8282.1963871653497</c:v>
                </c:pt>
                <c:pt idx="1262">
                  <c:v>8317.0580551386793</c:v>
                </c:pt>
                <c:pt idx="1263">
                  <c:v>8310.2814164124593</c:v>
                </c:pt>
                <c:pt idx="1264">
                  <c:v>8291.5431173035795</c:v>
                </c:pt>
                <c:pt idx="1265">
                  <c:v>8292.7638670129909</c:v>
                </c:pt>
                <c:pt idx="1266">
                  <c:v>8302.5089817740209</c:v>
                </c:pt>
                <c:pt idx="1267">
                  <c:v>8275.8936112515803</c:v>
                </c:pt>
                <c:pt idx="1268">
                  <c:v>8259.2001783230498</c:v>
                </c:pt>
                <c:pt idx="1269">
                  <c:v>8263.2172799720502</c:v>
                </c:pt>
                <c:pt idx="1270">
                  <c:v>8257.77887798968</c:v>
                </c:pt>
                <c:pt idx="1271">
                  <c:v>8248.9096850913702</c:v>
                </c:pt>
                <c:pt idx="1272">
                  <c:v>8217.9938200010602</c:v>
                </c:pt>
                <c:pt idx="1273">
                  <c:v>8195.9489213997404</c:v>
                </c:pt>
                <c:pt idx="1274">
                  <c:v>8180.17120787562</c:v>
                </c:pt>
                <c:pt idx="1275">
                  <c:v>8170.8238758038096</c:v>
                </c:pt>
                <c:pt idx="1276">
                  <c:v>8144.8757898718604</c:v>
                </c:pt>
                <c:pt idx="1277">
                  <c:v>8134.7683844614803</c:v>
                </c:pt>
                <c:pt idx="1278">
                  <c:v>8105.3791403344703</c:v>
                </c:pt>
                <c:pt idx="1279">
                  <c:v>8071.2993832053698</c:v>
                </c:pt>
                <c:pt idx="1280">
                  <c:v>8053.0035349191003</c:v>
                </c:pt>
                <c:pt idx="1281">
                  <c:v>8013.9662331871295</c:v>
                </c:pt>
                <c:pt idx="1282">
                  <c:v>7985.8556715797804</c:v>
                </c:pt>
                <c:pt idx="1283">
                  <c:v>7964.6016083340201</c:v>
                </c:pt>
                <c:pt idx="1284">
                  <c:v>7938.5478610212103</c:v>
                </c:pt>
                <c:pt idx="1285">
                  <c:v>7916.3424412026998</c:v>
                </c:pt>
                <c:pt idx="1286">
                  <c:v>7909.1589009048503</c:v>
                </c:pt>
                <c:pt idx="1287">
                  <c:v>7893.2715726369297</c:v>
                </c:pt>
                <c:pt idx="1288">
                  <c:v>7886.2266995447198</c:v>
                </c:pt>
                <c:pt idx="1289">
                  <c:v>7881.1161956389196</c:v>
                </c:pt>
                <c:pt idx="1290">
                  <c:v>7866.3409245664097</c:v>
                </c:pt>
                <c:pt idx="1291">
                  <c:v>7840.4123090637804</c:v>
                </c:pt>
                <c:pt idx="1292">
                  <c:v>7869.00300280799</c:v>
                </c:pt>
                <c:pt idx="1293">
                  <c:v>7863.4331423939102</c:v>
                </c:pt>
                <c:pt idx="1294">
                  <c:v>7847.8453942326996</c:v>
                </c:pt>
                <c:pt idx="1295">
                  <c:v>7833.9098800022803</c:v>
                </c:pt>
                <c:pt idx="1296">
                  <c:v>7847.0983039297998</c:v>
                </c:pt>
                <c:pt idx="1297">
                  <c:v>7859.7614964996701</c:v>
                </c:pt>
                <c:pt idx="1298">
                  <c:v>7871.8757332020996</c:v>
                </c:pt>
                <c:pt idx="1299">
                  <c:v>7857.6424356090001</c:v>
                </c:pt>
                <c:pt idx="1300">
                  <c:v>7828.2920454075502</c:v>
                </c:pt>
                <c:pt idx="1301">
                  <c:v>7827.1827930974696</c:v>
                </c:pt>
                <c:pt idx="1302">
                  <c:v>7849.9997689940901</c:v>
                </c:pt>
                <c:pt idx="1303">
                  <c:v>7853.2795019514197</c:v>
                </c:pt>
                <c:pt idx="1304">
                  <c:v>7789.1854638544701</c:v>
                </c:pt>
                <c:pt idx="1305">
                  <c:v>7789.2932995009496</c:v>
                </c:pt>
                <c:pt idx="1306">
                  <c:v>7774.2874943055804</c:v>
                </c:pt>
                <c:pt idx="1307">
                  <c:v>7771.6956773162501</c:v>
                </c:pt>
                <c:pt idx="1308">
                  <c:v>7781.7048004237304</c:v>
                </c:pt>
                <c:pt idx="1309">
                  <c:v>7842.8386152123003</c:v>
                </c:pt>
                <c:pt idx="1310">
                  <c:v>7835.4235274986704</c:v>
                </c:pt>
                <c:pt idx="1311">
                  <c:v>7830.4751645398301</c:v>
                </c:pt>
                <c:pt idx="1312">
                  <c:v>7818.7274709889798</c:v>
                </c:pt>
                <c:pt idx="1313">
                  <c:v>7829.6518660604997</c:v>
                </c:pt>
                <c:pt idx="1314">
                  <c:v>7789.8977559225596</c:v>
                </c:pt>
                <c:pt idx="1315">
                  <c:v>7773.5220520287403</c:v>
                </c:pt>
                <c:pt idx="1316">
                  <c:v>7779.4831960216998</c:v>
                </c:pt>
                <c:pt idx="1317">
                  <c:v>7759.0901903734703</c:v>
                </c:pt>
                <c:pt idx="1318">
                  <c:v>7751.2884452813896</c:v>
                </c:pt>
                <c:pt idx="1319">
                  <c:v>7753.1373530111396</c:v>
                </c:pt>
                <c:pt idx="1320">
                  <c:v>7752.64658793332</c:v>
                </c:pt>
                <c:pt idx="1321">
                  <c:v>7667.6208637381596</c:v>
                </c:pt>
                <c:pt idx="1322">
                  <c:v>7584.3067915063803</c:v>
                </c:pt>
                <c:pt idx="1323">
                  <c:v>7567.1759679319302</c:v>
                </c:pt>
                <c:pt idx="1324">
                  <c:v>7566.8048419034303</c:v>
                </c:pt>
                <c:pt idx="1325">
                  <c:v>7560.8066451201403</c:v>
                </c:pt>
                <c:pt idx="1326">
                  <c:v>7549.83234514995</c:v>
                </c:pt>
                <c:pt idx="1327">
                  <c:v>7537.1833201545396</c:v>
                </c:pt>
                <c:pt idx="1328">
                  <c:v>7531.7369255982803</c:v>
                </c:pt>
                <c:pt idx="1329">
                  <c:v>7527.9918648794501</c:v>
                </c:pt>
                <c:pt idx="1330">
                  <c:v>7517.7842776591297</c:v>
                </c:pt>
                <c:pt idx="1331">
                  <c:v>7495.4245468082399</c:v>
                </c:pt>
                <c:pt idx="1332">
                  <c:v>7592.3121520067798</c:v>
                </c:pt>
                <c:pt idx="1333">
                  <c:v>7558.1754212799797</c:v>
                </c:pt>
                <c:pt idx="1334">
                  <c:v>7548.15271943885</c:v>
                </c:pt>
                <c:pt idx="1335">
                  <c:v>7524.0942829753203</c:v>
                </c:pt>
                <c:pt idx="1336">
                  <c:v>7434.78674940774</c:v>
                </c:pt>
                <c:pt idx="1337">
                  <c:v>7417.0536299965297</c:v>
                </c:pt>
                <c:pt idx="1338">
                  <c:v>7404.8237506648302</c:v>
                </c:pt>
                <c:pt idx="1339">
                  <c:v>7396.4591806017697</c:v>
                </c:pt>
                <c:pt idx="1340">
                  <c:v>7475.7430995030199</c:v>
                </c:pt>
                <c:pt idx="1341">
                  <c:v>7454.6047854306998</c:v>
                </c:pt>
                <c:pt idx="1342">
                  <c:v>7433.4514146717902</c:v>
                </c:pt>
                <c:pt idx="1343">
                  <c:v>7413.6514942595604</c:v>
                </c:pt>
                <c:pt idx="1344">
                  <c:v>7373.6484456977296</c:v>
                </c:pt>
                <c:pt idx="1345">
                  <c:v>7337.3289399252799</c:v>
                </c:pt>
                <c:pt idx="1346">
                  <c:v>7326.5233477699103</c:v>
                </c:pt>
                <c:pt idx="1347">
                  <c:v>7313.6152775220999</c:v>
                </c:pt>
                <c:pt idx="1348">
                  <c:v>7303.5708545877296</c:v>
                </c:pt>
                <c:pt idx="1349">
                  <c:v>7296.1345699412304</c:v>
                </c:pt>
                <c:pt idx="1350">
                  <c:v>7289.5688121769999</c:v>
                </c:pt>
                <c:pt idx="1351">
                  <c:v>7200.9948578331696</c:v>
                </c:pt>
                <c:pt idx="1352">
                  <c:v>7195.8391065960504</c:v>
                </c:pt>
                <c:pt idx="1353">
                  <c:v>7185.5389639098103</c:v>
                </c:pt>
                <c:pt idx="1354">
                  <c:v>7171.8333910000902</c:v>
                </c:pt>
                <c:pt idx="1355">
                  <c:v>7185.3308937211004</c:v>
                </c:pt>
                <c:pt idx="1356">
                  <c:v>7230.8398413285304</c:v>
                </c:pt>
                <c:pt idx="1357">
                  <c:v>7220.9264712057202</c:v>
                </c:pt>
                <c:pt idx="1358">
                  <c:v>7212.5543758752001</c:v>
                </c:pt>
                <c:pt idx="1359">
                  <c:v>7207.7904969377796</c:v>
                </c:pt>
                <c:pt idx="1360">
                  <c:v>7205.5133669438901</c:v>
                </c:pt>
                <c:pt idx="1361">
                  <c:v>7211.2197864775198</c:v>
                </c:pt>
                <c:pt idx="1362">
                  <c:v>7225.1468701189497</c:v>
                </c:pt>
                <c:pt idx="1363">
                  <c:v>7227.5806912820199</c:v>
                </c:pt>
                <c:pt idx="1364">
                  <c:v>7221.3125254595998</c:v>
                </c:pt>
                <c:pt idx="1365">
                  <c:v>7196.9109518656696</c:v>
                </c:pt>
                <c:pt idx="1366">
                  <c:v>7088.6849896741296</c:v>
                </c:pt>
                <c:pt idx="1367">
                  <c:v>7072.0147785752097</c:v>
                </c:pt>
                <c:pt idx="1368">
                  <c:v>7087.0723550962302</c:v>
                </c:pt>
                <c:pt idx="1369">
                  <c:v>7099.7702645812296</c:v>
                </c:pt>
                <c:pt idx="1370">
                  <c:v>7153.9419763393498</c:v>
                </c:pt>
                <c:pt idx="1371">
                  <c:v>7135.9003789136004</c:v>
                </c:pt>
                <c:pt idx="1372">
                  <c:v>7127.75419248249</c:v>
                </c:pt>
                <c:pt idx="1373">
                  <c:v>7123.3090031022102</c:v>
                </c:pt>
                <c:pt idx="1374">
                  <c:v>7104.2852982734603</c:v>
                </c:pt>
                <c:pt idx="1375">
                  <c:v>7090.32888591152</c:v>
                </c:pt>
                <c:pt idx="1376">
                  <c:v>7095.5689771214502</c:v>
                </c:pt>
                <c:pt idx="1377">
                  <c:v>7089.0619695053401</c:v>
                </c:pt>
                <c:pt idx="1378">
                  <c:v>7086.7951878192398</c:v>
                </c:pt>
                <c:pt idx="1379">
                  <c:v>7097.3010208020496</c:v>
                </c:pt>
                <c:pt idx="1380">
                  <c:v>7085.9641748251197</c:v>
                </c:pt>
                <c:pt idx="1381">
                  <c:v>7080.1563294975404</c:v>
                </c:pt>
                <c:pt idx="1382">
                  <c:v>7090.1537735168004</c:v>
                </c:pt>
                <c:pt idx="1383">
                  <c:v>7073.4145034111898</c:v>
                </c:pt>
                <c:pt idx="1384">
                  <c:v>7047.2197953123004</c:v>
                </c:pt>
                <c:pt idx="1385">
                  <c:v>7055.9506827015302</c:v>
                </c:pt>
                <c:pt idx="1386">
                  <c:v>7075.3760914935001</c:v>
                </c:pt>
                <c:pt idx="1387">
                  <c:v>7088.6459783402297</c:v>
                </c:pt>
                <c:pt idx="1388">
                  <c:v>7083.3267388845597</c:v>
                </c:pt>
                <c:pt idx="1389">
                  <c:v>7064.8803249031498</c:v>
                </c:pt>
                <c:pt idx="1390">
                  <c:v>7025.4778155181202</c:v>
                </c:pt>
                <c:pt idx="1391">
                  <c:v>7016.1844343945104</c:v>
                </c:pt>
                <c:pt idx="1392">
                  <c:v>7007.1950804347398</c:v>
                </c:pt>
                <c:pt idx="1393">
                  <c:v>6995.4765201575601</c:v>
                </c:pt>
                <c:pt idx="1394">
                  <c:v>6992.8960492779097</c:v>
                </c:pt>
                <c:pt idx="1395">
                  <c:v>6970.7799038317999</c:v>
                </c:pt>
                <c:pt idx="1396">
                  <c:v>6970.7276002730396</c:v>
                </c:pt>
                <c:pt idx="1397">
                  <c:v>6979.2437553701702</c:v>
                </c:pt>
                <c:pt idx="1398">
                  <c:v>6967.32063432001</c:v>
                </c:pt>
                <c:pt idx="1399">
                  <c:v>6969.0997477631399</c:v>
                </c:pt>
                <c:pt idx="1400">
                  <c:v>6961.8690052813699</c:v>
                </c:pt>
                <c:pt idx="1401">
                  <c:v>6919.4323313115501</c:v>
                </c:pt>
                <c:pt idx="1402">
                  <c:v>6914.6252113822402</c:v>
                </c:pt>
                <c:pt idx="1403">
                  <c:v>6892.5284991573499</c:v>
                </c:pt>
                <c:pt idx="1404">
                  <c:v>6880.9936046107596</c:v>
                </c:pt>
                <c:pt idx="1405">
                  <c:v>6856.2258013065702</c:v>
                </c:pt>
                <c:pt idx="1406">
                  <c:v>6848.6429674532001</c:v>
                </c:pt>
                <c:pt idx="1407">
                  <c:v>6831.9926333658104</c:v>
                </c:pt>
                <c:pt idx="1408">
                  <c:v>6825.7344761673903</c:v>
                </c:pt>
                <c:pt idx="1409">
                  <c:v>6822.7346009357998</c:v>
                </c:pt>
                <c:pt idx="1410">
                  <c:v>6776.2623242462196</c:v>
                </c:pt>
                <c:pt idx="1411">
                  <c:v>6757.9988561382697</c:v>
                </c:pt>
                <c:pt idx="1412">
                  <c:v>6756.8033288557699</c:v>
                </c:pt>
                <c:pt idx="1413">
                  <c:v>6738.4100083005596</c:v>
                </c:pt>
                <c:pt idx="1414">
                  <c:v>6738.9423688390898</c:v>
                </c:pt>
                <c:pt idx="1415">
                  <c:v>6730.0017866472899</c:v>
                </c:pt>
                <c:pt idx="1416">
                  <c:v>6726.7630186522301</c:v>
                </c:pt>
                <c:pt idx="1417">
                  <c:v>6716.2773111520501</c:v>
                </c:pt>
                <c:pt idx="1418">
                  <c:v>6705.1025920254297</c:v>
                </c:pt>
                <c:pt idx="1419">
                  <c:v>6709.8256679126098</c:v>
                </c:pt>
                <c:pt idx="1420">
                  <c:v>6725.5517670276504</c:v>
                </c:pt>
                <c:pt idx="1421">
                  <c:v>6695.1922536044403</c:v>
                </c:pt>
                <c:pt idx="1422">
                  <c:v>6691.9067364671901</c:v>
                </c:pt>
                <c:pt idx="1423">
                  <c:v>6686.0287787903999</c:v>
                </c:pt>
                <c:pt idx="1424">
                  <c:v>6689.1566233428503</c:v>
                </c:pt>
                <c:pt idx="1425">
                  <c:v>6676.61071216255</c:v>
                </c:pt>
                <c:pt idx="1426">
                  <c:v>6575.88639218975</c:v>
                </c:pt>
                <c:pt idx="1427">
                  <c:v>6608.8749664012303</c:v>
                </c:pt>
                <c:pt idx="1428">
                  <c:v>6620.0502345811301</c:v>
                </c:pt>
                <c:pt idx="1429">
                  <c:v>6594.5992790212504</c:v>
                </c:pt>
                <c:pt idx="1430">
                  <c:v>6622.1599937845704</c:v>
                </c:pt>
                <c:pt idx="1431">
                  <c:v>6615.47178031761</c:v>
                </c:pt>
                <c:pt idx="1432">
                  <c:v>6632.1231215464504</c:v>
                </c:pt>
                <c:pt idx="1433">
                  <c:v>6653.5334362101603</c:v>
                </c:pt>
                <c:pt idx="1434">
                  <c:v>6662.7715308789002</c:v>
                </c:pt>
                <c:pt idx="1435">
                  <c:v>6681.5890631877101</c:v>
                </c:pt>
                <c:pt idx="1436">
                  <c:v>6678.8546782384101</c:v>
                </c:pt>
                <c:pt idx="1437">
                  <c:v>6687.3883776594703</c:v>
                </c:pt>
                <c:pt idx="1438">
                  <c:v>6700.0554907549204</c:v>
                </c:pt>
                <c:pt idx="1439">
                  <c:v>6697.7488075398496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05-4301-832E-2C4F2F043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4456991"/>
        <c:axId val="264465311"/>
      </c:lineChart>
      <c:catAx>
        <c:axId val="2644569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200" b="0">
                    <a:solidFill>
                      <a:schemeClr val="tx1"/>
                    </a:solidFill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940772186085435"/>
              <c:y val="0.781364448733562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465311"/>
        <c:crosses val="autoZero"/>
        <c:auto val="1"/>
        <c:lblAlgn val="ctr"/>
        <c:lblOffset val="100"/>
        <c:noMultiLvlLbl val="0"/>
      </c:catAx>
      <c:valAx>
        <c:axId val="264465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200" b="0" dirty="0">
                    <a:solidFill>
                      <a:schemeClr val="tx1"/>
                    </a:solidFill>
                  </a:rPr>
                  <a:t>SR</a:t>
                </a:r>
                <a:r>
                  <a:rPr lang="en-IN" sz="1200" b="0" baseline="0" dirty="0">
                    <a:solidFill>
                      <a:schemeClr val="tx1"/>
                    </a:solidFill>
                  </a:rPr>
                  <a:t> </a:t>
                </a:r>
                <a:r>
                  <a:rPr lang="en-IN" sz="1200" b="0" dirty="0">
                    <a:solidFill>
                      <a:schemeClr val="tx1"/>
                    </a:solidFill>
                  </a:rPr>
                  <a:t>RE GENERATION (MW)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456991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5298086877359508"/>
          <c:y val="0.755335901056576"/>
          <c:w val="0.48433590728695147"/>
          <c:h val="8.1581714010162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0.65302</cdr:x>
      <cdr:y>0.09463</cdr:y>
    </cdr:from>
    <cdr:to>
      <cdr:x>0.78529</cdr:x>
      <cdr:y>0.33138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F966C7-6EF6-4803-AB5E-442AE6CF5BF6}"/>
            </a:ext>
          </a:extLst>
        </cdr:cNvPr>
        <cdr:cNvSpPr txBox="1"/>
      </cdr:nvSpPr>
      <cdr:spPr>
        <a:xfrm xmlns:a="http://schemas.openxmlformats.org/drawingml/2006/main">
          <a:off x="5302413" y="258346"/>
          <a:ext cx="1073989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IN" sz="1200" b="1" dirty="0"/>
            <a:t>28146 MW @ 11:25 hrs on 13-06-2023</a:t>
          </a:r>
        </a:p>
      </cdr:txBody>
    </cdr:sp>
  </cdr:relSizeAnchor>
  <cdr:relSizeAnchor xmlns:cdr="http://schemas.openxmlformats.org/drawingml/2006/chartDrawing">
    <cdr:from>
      <cdr:x>0.47888</cdr:x>
      <cdr:y>0.32519</cdr:y>
    </cdr:from>
    <cdr:to>
      <cdr:x>0.61205</cdr:x>
      <cdr:y>0.44778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CFC1274-86CB-499C-9F3B-E4AD2F3BD3CA}"/>
            </a:ext>
          </a:extLst>
        </cdr:cNvPr>
        <cdr:cNvSpPr txBox="1"/>
      </cdr:nvSpPr>
      <cdr:spPr>
        <a:xfrm xmlns:a="http://schemas.openxmlformats.org/drawingml/2006/main">
          <a:off x="3888432" y="887784"/>
          <a:ext cx="1081280" cy="334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200" b="0" dirty="0"/>
            <a:t>24796 MW @ 12:29 hrs on 26-06-2022</a:t>
          </a:r>
        </a:p>
      </cdr:txBody>
    </cdr:sp>
  </cdr:relSizeAnchor>
  <cdr:relSizeAnchor xmlns:cdr="http://schemas.openxmlformats.org/drawingml/2006/chartDrawing">
    <cdr:from>
      <cdr:x>0.54174</cdr:x>
      <cdr:y>0.2493</cdr:y>
    </cdr:from>
    <cdr:to>
      <cdr:x>0.55339</cdr:x>
      <cdr:y>0.35823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A201FDE6-247A-4A68-A7C5-54BBB9F9F998}"/>
            </a:ext>
          </a:extLst>
        </cdr:cNvPr>
        <cdr:cNvCxnSpPr/>
      </cdr:nvCxnSpPr>
      <cdr:spPr>
        <a:xfrm xmlns:a="http://schemas.openxmlformats.org/drawingml/2006/main" flipH="1">
          <a:off x="4398801" y="734465"/>
          <a:ext cx="94596" cy="3209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0.51998</cdr:x>
      <cdr:y>0.17109</cdr:y>
    </cdr:from>
    <cdr:to>
      <cdr:x>0.65625</cdr:x>
      <cdr:y>0.17109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6CC42E59-6ED3-4572-A7EB-04CF2FD0831B}"/>
            </a:ext>
          </a:extLst>
        </cdr:cNvPr>
        <cdr:cNvCxnSpPr/>
      </cdr:nvCxnSpPr>
      <cdr:spPr>
        <a:xfrm xmlns:a="http://schemas.openxmlformats.org/drawingml/2006/main">
          <a:off x="4222169" y="504056"/>
          <a:ext cx="1106423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92BE1C-49B2-47E6-9077-E729D5BCC0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D064F-6783-4669-B742-92E219A47A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8CF42-35E9-4196-8F27-8EF0921121AD}" type="datetimeFigureOut">
              <a:rPr lang="en-IN" smtClean="0"/>
              <a:t>19-09-2023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40DFB-D8AE-4A07-9EE1-467CB2AAA9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2C0F5-E84B-45B0-B228-3A6EFC8A72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E07C6-9722-4250-8C18-D693A97AE3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815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42E76-4DA2-4366-8CE6-44261FFE351F}" type="datetimeFigureOut">
              <a:rPr lang="en-IN" smtClean="0"/>
              <a:t>19-09-2023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09588"/>
            <a:ext cx="407987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36C65-040E-4423-850D-2793558CD1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04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3925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3925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3925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3925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4AE77B-D528-4EAF-B61D-40102C2FA885}" type="slidenum">
              <a:rPr lang="en-IN" altLang="en-US" sz="1200" smtClean="0">
                <a:solidFill>
                  <a:srgbClr val="000000"/>
                </a:solidFill>
              </a:rPr>
              <a:pPr eaLnBrk="1" hangingPunct="1"/>
              <a:t>1</a:t>
            </a:fld>
            <a:endParaRPr lang="en-I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6C65-040E-4423-850D-2793558CD131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2373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37B38-374F-45F8-A6C5-FF7A47D6DB81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254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527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30099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671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9243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B9301128-09BF-4ECE-8282-8A47A4CC9A74}" type="slidenum">
              <a:rPr lang="en-US" altLang="en-US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527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30099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671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924300" indent="-231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70017D45-576A-477D-A053-E9BCCA3CA85A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6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7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427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1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1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05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00" y="132287"/>
            <a:ext cx="8913600" cy="366000"/>
          </a:xfrm>
        </p:spPr>
        <p:txBody>
          <a:bodyPr>
            <a:no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3952" y="485940"/>
            <a:ext cx="8914848" cy="486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25" y="5657549"/>
            <a:ext cx="9154800" cy="6485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774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0" y="973685"/>
            <a:ext cx="6421438" cy="609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none" lIns="34290" tIns="68580" bIns="68580" anchor="ctr">
            <a:normAutofit fontScale="25000" lnSpcReduction="20000"/>
          </a:bodyPr>
          <a:lstStyle/>
          <a:p>
            <a:pPr fontAlgn="auto">
              <a:spcBef>
                <a:spcPts val="450"/>
              </a:spcBef>
              <a:spcAft>
                <a:spcPts val="0"/>
              </a:spcAft>
              <a:defRPr/>
            </a:pPr>
            <a:r>
              <a:rPr lang="en-US" sz="2700" cap="small">
                <a:solidFill>
                  <a:schemeClr val="bg1"/>
                </a:solidFill>
                <a:latin typeface="Verdana"/>
                <a:ea typeface="+mj-ea"/>
                <a:cs typeface="+mj-cs"/>
              </a:rPr>
              <a:t>	</a:t>
            </a:r>
            <a:endParaRPr lang="en-US" sz="21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421438" y="973685"/>
            <a:ext cx="2722562" cy="609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defTabSz="342900" fontAlgn="auto">
              <a:spcAft>
                <a:spcPts val="0"/>
              </a:spcAft>
              <a:defRPr/>
            </a:pPr>
            <a:endParaRPr lang="en-US" sz="27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0" hasCustomPrompt="1"/>
          </p:nvPr>
        </p:nvSpPr>
        <p:spPr>
          <a:xfrm>
            <a:off x="111685" y="504375"/>
            <a:ext cx="5698172" cy="426083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cap="small" baseline="0">
                <a:solidFill>
                  <a:schemeClr val="accent6">
                    <a:lumMod val="75000"/>
                  </a:schemeClr>
                </a:solidFill>
                <a:latin typeface="Avenir LT Std 65 Medium" pitchFamily="34" charset="0"/>
              </a:defRPr>
            </a:lvl1pPr>
          </a:lstStyle>
          <a:p>
            <a:pPr lvl="0"/>
            <a:r>
              <a:rPr lang="en-US" sz="2100"/>
              <a:t>Title</a:t>
            </a:r>
          </a:p>
        </p:txBody>
      </p:sp>
      <p:sp>
        <p:nvSpPr>
          <p:cNvPr id="37" name="Title 1"/>
          <p:cNvSpPr txBox="1">
            <a:spLocks/>
          </p:cNvSpPr>
          <p:nvPr userDrawn="1"/>
        </p:nvSpPr>
        <p:spPr>
          <a:xfrm>
            <a:off x="0" y="5093317"/>
            <a:ext cx="6421438" cy="45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none" lIns="34290" tIns="68580" bIns="68580" anchor="ctr">
            <a:normAutofit fontScale="25000" lnSpcReduction="20000"/>
          </a:bodyPr>
          <a:lstStyle/>
          <a:p>
            <a:pPr fontAlgn="auto">
              <a:spcBef>
                <a:spcPts val="450"/>
              </a:spcBef>
              <a:spcAft>
                <a:spcPts val="0"/>
              </a:spcAft>
              <a:defRPr/>
            </a:pPr>
            <a:r>
              <a:rPr lang="en-US" sz="2700" cap="small">
                <a:solidFill>
                  <a:schemeClr val="bg1"/>
                </a:solidFill>
                <a:latin typeface="Verdana"/>
                <a:ea typeface="+mj-ea"/>
                <a:cs typeface="+mj-cs"/>
              </a:rPr>
              <a:t>	</a:t>
            </a:r>
            <a:endParaRPr lang="en-US" sz="21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38" name="Title 1"/>
          <p:cNvSpPr txBox="1">
            <a:spLocks/>
          </p:cNvSpPr>
          <p:nvPr userDrawn="1"/>
        </p:nvSpPr>
        <p:spPr>
          <a:xfrm>
            <a:off x="5809858" y="5093317"/>
            <a:ext cx="2722562" cy="45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defTabSz="342900" fontAlgn="auto">
              <a:spcAft>
                <a:spcPts val="0"/>
              </a:spcAft>
              <a:defRPr/>
            </a:pPr>
            <a:endParaRPr lang="en-US" sz="27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2" name="AutoShape 2" descr="Image result for german flag"/>
          <p:cNvSpPr>
            <a:spLocks noChangeAspect="1" noChangeArrowheads="1"/>
          </p:cNvSpPr>
          <p:nvPr userDrawn="1"/>
        </p:nvSpPr>
        <p:spPr bwMode="auto">
          <a:xfrm>
            <a:off x="155575" y="-419365"/>
            <a:ext cx="1752600" cy="8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Title 1"/>
          <p:cNvSpPr txBox="1">
            <a:spLocks/>
          </p:cNvSpPr>
          <p:nvPr userDrawn="1"/>
        </p:nvSpPr>
        <p:spPr>
          <a:xfrm>
            <a:off x="5809857" y="5093317"/>
            <a:ext cx="3334143" cy="45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defTabSz="342900" fontAlgn="auto">
              <a:spcAft>
                <a:spcPts val="0"/>
              </a:spcAft>
              <a:defRPr/>
            </a:pPr>
            <a:endParaRPr lang="en-US" sz="27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1334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0" y="973685"/>
            <a:ext cx="6421438" cy="609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none" lIns="34290" tIns="68580" bIns="68580" anchor="ctr">
            <a:normAutofit fontScale="25000" lnSpcReduction="20000"/>
          </a:bodyPr>
          <a:lstStyle/>
          <a:p>
            <a:pPr fontAlgn="auto">
              <a:spcBef>
                <a:spcPts val="450"/>
              </a:spcBef>
              <a:spcAft>
                <a:spcPts val="0"/>
              </a:spcAft>
              <a:defRPr/>
            </a:pPr>
            <a:r>
              <a:rPr lang="en-US" sz="2700" cap="small">
                <a:solidFill>
                  <a:schemeClr val="bg1"/>
                </a:solidFill>
                <a:latin typeface="Verdana"/>
                <a:ea typeface="+mj-ea"/>
                <a:cs typeface="+mj-cs"/>
              </a:rPr>
              <a:t>	</a:t>
            </a:r>
            <a:endParaRPr lang="en-US" sz="21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421438" y="973685"/>
            <a:ext cx="2722562" cy="609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defTabSz="342900" fontAlgn="auto">
              <a:spcAft>
                <a:spcPts val="0"/>
              </a:spcAft>
              <a:defRPr/>
            </a:pPr>
            <a:endParaRPr lang="en-US" sz="27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0" hasCustomPrompt="1"/>
          </p:nvPr>
        </p:nvSpPr>
        <p:spPr>
          <a:xfrm>
            <a:off x="111685" y="504375"/>
            <a:ext cx="5698172" cy="426083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cap="small" baseline="0">
                <a:solidFill>
                  <a:schemeClr val="accent6">
                    <a:lumMod val="75000"/>
                  </a:schemeClr>
                </a:solidFill>
                <a:latin typeface="Avenir LT Std 65 Medium" pitchFamily="34" charset="0"/>
              </a:defRPr>
            </a:lvl1pPr>
          </a:lstStyle>
          <a:p>
            <a:pPr lvl="0"/>
            <a:r>
              <a:rPr lang="en-US" sz="2100"/>
              <a:t>Title</a:t>
            </a:r>
          </a:p>
        </p:txBody>
      </p:sp>
      <p:sp>
        <p:nvSpPr>
          <p:cNvPr id="37" name="Title 1"/>
          <p:cNvSpPr txBox="1">
            <a:spLocks/>
          </p:cNvSpPr>
          <p:nvPr userDrawn="1"/>
        </p:nvSpPr>
        <p:spPr>
          <a:xfrm>
            <a:off x="0" y="5093317"/>
            <a:ext cx="6421438" cy="45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none" lIns="34290" tIns="68580" bIns="68580" anchor="ctr">
            <a:normAutofit fontScale="25000" lnSpcReduction="20000"/>
          </a:bodyPr>
          <a:lstStyle/>
          <a:p>
            <a:pPr fontAlgn="auto">
              <a:spcBef>
                <a:spcPts val="450"/>
              </a:spcBef>
              <a:spcAft>
                <a:spcPts val="0"/>
              </a:spcAft>
              <a:defRPr/>
            </a:pPr>
            <a:r>
              <a:rPr lang="en-US" sz="2700" cap="small">
                <a:solidFill>
                  <a:schemeClr val="bg1"/>
                </a:solidFill>
                <a:latin typeface="Verdana"/>
                <a:ea typeface="+mj-ea"/>
                <a:cs typeface="+mj-cs"/>
              </a:rPr>
              <a:t>	</a:t>
            </a:r>
            <a:endParaRPr lang="en-US" sz="21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38" name="Title 1"/>
          <p:cNvSpPr txBox="1">
            <a:spLocks/>
          </p:cNvSpPr>
          <p:nvPr userDrawn="1"/>
        </p:nvSpPr>
        <p:spPr>
          <a:xfrm>
            <a:off x="5809858" y="5093317"/>
            <a:ext cx="2722562" cy="45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defTabSz="342900" fontAlgn="auto">
              <a:spcAft>
                <a:spcPts val="0"/>
              </a:spcAft>
              <a:defRPr/>
            </a:pPr>
            <a:endParaRPr lang="en-US" sz="27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sp>
        <p:nvSpPr>
          <p:cNvPr id="2" name="AutoShape 2" descr="Image result for german flag"/>
          <p:cNvSpPr>
            <a:spLocks noChangeAspect="1" noChangeArrowheads="1"/>
          </p:cNvSpPr>
          <p:nvPr userDrawn="1"/>
        </p:nvSpPr>
        <p:spPr bwMode="auto">
          <a:xfrm>
            <a:off x="155575" y="-419365"/>
            <a:ext cx="1752600" cy="8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Title 1"/>
          <p:cNvSpPr txBox="1">
            <a:spLocks/>
          </p:cNvSpPr>
          <p:nvPr userDrawn="1"/>
        </p:nvSpPr>
        <p:spPr>
          <a:xfrm>
            <a:off x="5809857" y="5093317"/>
            <a:ext cx="3334143" cy="45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defTabSz="342900" fontAlgn="auto">
              <a:spcAft>
                <a:spcPts val="0"/>
              </a:spcAft>
              <a:defRPr/>
            </a:pPr>
            <a:endParaRPr lang="en-US" sz="2700" cap="small">
              <a:solidFill>
                <a:schemeClr val="bg1"/>
              </a:solidFill>
              <a:latin typeface="Verdana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2A1A-A6CA-EA41-A86A-7D748073E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9846" y="5208945"/>
            <a:ext cx="1503186" cy="426083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08712BF-C6D9-E2A2-6834-1984AD401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0"/>
          <a:stretch/>
        </p:blipFill>
        <p:spPr>
          <a:xfrm>
            <a:off x="111685" y="5333627"/>
            <a:ext cx="1052288" cy="190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06AD7-113C-2F5A-1632-CE3AAB2EC6C6}"/>
              </a:ext>
            </a:extLst>
          </p:cNvPr>
          <p:cNvSpPr txBox="1"/>
          <p:nvPr userDrawn="1"/>
        </p:nvSpPr>
        <p:spPr>
          <a:xfrm>
            <a:off x="2609097" y="5300811"/>
            <a:ext cx="3485626" cy="2539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i="1">
                <a:solidFill>
                  <a:schemeClr val="bg1">
                    <a:lumMod val="75000"/>
                  </a:schemeClr>
                </a:solidFill>
              </a:rPr>
              <a:t>[Insert logos of other action plan development partners here]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535C4-6BF4-91A1-09DC-CD50ECD6A731}"/>
              </a:ext>
            </a:extLst>
          </p:cNvPr>
          <p:cNvSpPr txBox="1"/>
          <p:nvPr userDrawn="1"/>
        </p:nvSpPr>
        <p:spPr>
          <a:xfrm>
            <a:off x="8233790" y="566257"/>
            <a:ext cx="887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FC207-8565-92FA-D05A-9FE6918610BB}"/>
              </a:ext>
            </a:extLst>
          </p:cNvPr>
          <p:cNvSpPr txBox="1"/>
          <p:nvPr userDrawn="1"/>
        </p:nvSpPr>
        <p:spPr>
          <a:xfrm>
            <a:off x="2194437" y="-20365"/>
            <a:ext cx="45709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b="1" i="1" u="sng">
                <a:solidFill>
                  <a:srgbClr val="C00000"/>
                </a:solidFill>
              </a:rPr>
              <a:t>Do not cite or circulate.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6687" y="32900"/>
            <a:ext cx="721343" cy="5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7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statem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239" y="1357314"/>
            <a:ext cx="6958013" cy="3960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396"/>
              </a:spcBef>
              <a:defRPr sz="2566">
                <a:solidFill>
                  <a:schemeClr val="bg1"/>
                </a:solidFill>
              </a:defRPr>
            </a:lvl1pPr>
            <a:lvl2pPr marL="431308" indent="-431308">
              <a:defRPr sz="2830">
                <a:solidFill>
                  <a:schemeClr val="bg2"/>
                </a:solidFill>
              </a:defRPr>
            </a:lvl2pPr>
            <a:lvl3pPr>
              <a:defRPr sz="2830">
                <a:solidFill>
                  <a:schemeClr val="bg2"/>
                </a:solidFill>
              </a:defRPr>
            </a:lvl3pPr>
            <a:lvl4pPr>
              <a:defRPr sz="2830">
                <a:solidFill>
                  <a:schemeClr val="bg2"/>
                </a:solidFill>
              </a:defRPr>
            </a:lvl4pPr>
            <a:lvl5pPr>
              <a:defRPr sz="283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71601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773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22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96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091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097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34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49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38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66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1158C4-7012-45F5-99A2-7351A00FD4D9}"/>
              </a:ext>
            </a:extLst>
          </p:cNvPr>
          <p:cNvSpPr/>
          <p:nvPr userDrawn="1"/>
        </p:nvSpPr>
        <p:spPr>
          <a:xfrm>
            <a:off x="-2471" y="5423863"/>
            <a:ext cx="9137944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7F1DEF5A-48DD-4AD7-B3FB-9AA5BBEA7E46}"/>
              </a:ext>
            </a:extLst>
          </p:cNvPr>
          <p:cNvSpPr/>
          <p:nvPr userDrawn="1"/>
        </p:nvSpPr>
        <p:spPr>
          <a:xfrm>
            <a:off x="3097472" y="5423863"/>
            <a:ext cx="4087982" cy="288000"/>
          </a:xfrm>
          <a:prstGeom prst="snip1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l"/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A962282A-D632-4249-B545-B56D459DF25E}"/>
              </a:ext>
            </a:extLst>
          </p:cNvPr>
          <p:cNvSpPr/>
          <p:nvPr userDrawn="1"/>
        </p:nvSpPr>
        <p:spPr>
          <a:xfrm>
            <a:off x="2913406" y="5430333"/>
            <a:ext cx="4076011" cy="281530"/>
          </a:xfrm>
          <a:prstGeom prst="snip1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l"/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Single Corner Snipped 14">
            <a:extLst>
              <a:ext uri="{FF2B5EF4-FFF2-40B4-BE49-F238E27FC236}">
                <a16:creationId xmlns:a16="http://schemas.microsoft.com/office/drawing/2014/main" id="{CD9245B9-0F2B-4FF9-89D1-B4E0FC79DEDD}"/>
              </a:ext>
            </a:extLst>
          </p:cNvPr>
          <p:cNvSpPr/>
          <p:nvPr userDrawn="1"/>
        </p:nvSpPr>
        <p:spPr>
          <a:xfrm>
            <a:off x="1240167" y="5431510"/>
            <a:ext cx="4293125" cy="282272"/>
          </a:xfrm>
          <a:prstGeom prst="snip1Rect">
            <a:avLst>
              <a:gd name="adj" fmla="val 50000"/>
            </a:avLst>
          </a:prstGeom>
          <a:solidFill>
            <a:srgbClr val="66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l"/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9C97B6D4-71F4-41AC-B056-88CC028DDD7D}"/>
              </a:ext>
            </a:extLst>
          </p:cNvPr>
          <p:cNvSpPr/>
          <p:nvPr userDrawn="1"/>
        </p:nvSpPr>
        <p:spPr>
          <a:xfrm>
            <a:off x="1453628" y="5422552"/>
            <a:ext cx="3904605" cy="292747"/>
          </a:xfrm>
          <a:prstGeom prst="snip1Rect">
            <a:avLst>
              <a:gd name="adj" fmla="val 50000"/>
            </a:avLst>
          </a:prstGeom>
          <a:solidFill>
            <a:srgbClr val="005D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l"/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08E07F69-4B56-4948-9796-F972F4C1AA78}"/>
              </a:ext>
            </a:extLst>
          </p:cNvPr>
          <p:cNvSpPr/>
          <p:nvPr userDrawn="1"/>
        </p:nvSpPr>
        <p:spPr>
          <a:xfrm>
            <a:off x="201673" y="5423207"/>
            <a:ext cx="2004413" cy="304437"/>
          </a:xfrm>
          <a:prstGeom prst="snip1Rect">
            <a:avLst>
              <a:gd name="adj" fmla="val 50000"/>
            </a:avLst>
          </a:prstGeom>
          <a:solidFill>
            <a:srgbClr val="D86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l"/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id="{3D88B3D0-3386-4A72-96C9-F3279E1562C3}"/>
              </a:ext>
            </a:extLst>
          </p:cNvPr>
          <p:cNvSpPr/>
          <p:nvPr userDrawn="1"/>
        </p:nvSpPr>
        <p:spPr>
          <a:xfrm>
            <a:off x="0" y="5423862"/>
            <a:ext cx="2004413" cy="304437"/>
          </a:xfrm>
          <a:prstGeom prst="snip1Rect">
            <a:avLst>
              <a:gd name="adj" fmla="val 50000"/>
            </a:avLst>
          </a:prstGeom>
          <a:solidFill>
            <a:srgbClr val="A24B1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l"/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A0E3D6-91F8-47E2-94C1-9D8A0592C1D6}"/>
              </a:ext>
            </a:extLst>
          </p:cNvPr>
          <p:cNvSpPr/>
          <p:nvPr userDrawn="1"/>
        </p:nvSpPr>
        <p:spPr>
          <a:xfrm>
            <a:off x="-2471" y="5424561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SRLDC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2757E7-D861-4EE5-9751-21FAFDD5E435}"/>
              </a:ext>
            </a:extLst>
          </p:cNvPr>
          <p:cNvSpPr/>
          <p:nvPr userDrawn="1"/>
        </p:nvSpPr>
        <p:spPr>
          <a:xfrm>
            <a:off x="2194252" y="5427167"/>
            <a:ext cx="3843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Overview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30E34-A79C-4F7F-9D29-1CAD52DB18A5}"/>
              </a:ext>
            </a:extLst>
          </p:cNvPr>
          <p:cNvSpPr txBox="1"/>
          <p:nvPr userDrawn="1"/>
        </p:nvSpPr>
        <p:spPr>
          <a:xfrm>
            <a:off x="7532254" y="5394056"/>
            <a:ext cx="1641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1B4E33A6-6130-4A49-BBD8-DE9BC3CBE6A3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03A1C9-E063-4677-AA6E-F13E47F9840D}"/>
              </a:ext>
            </a:extLst>
          </p:cNvPr>
          <p:cNvSpPr txBox="1"/>
          <p:nvPr userDrawn="1"/>
        </p:nvSpPr>
        <p:spPr>
          <a:xfrm>
            <a:off x="5141464" y="5430333"/>
            <a:ext cx="177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September 2023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5635" y="16323"/>
            <a:ext cx="773430" cy="54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023552" y="16323"/>
            <a:ext cx="1117911" cy="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90BA1-7A4E-4503-B279-81D24E54AD0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89" y="0"/>
            <a:ext cx="15145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9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rafana.srldc.in/d/JxamjHEnk/analysis-sage?orgId=1&amp;refresh=1m&amp;var-ProtectionSignals=All&amp;var-signature=All&amp;var-event=31_08_2023_15_10_18_12353&amp;var-final_sign=RN%20fault&amp;var-nearby_location=CHTR&amp;var-station_name=SRPDR_PG&amp;var-device_name=400BUS1______&amp;var-from_time=1693474809360&amp;var-to_time=1693474829360&amp;var-inmline=SRPDR_CHTR4_1&amp;var-timings=All&amp;var-lastruntime=31%2F08%2F2023%2015:40:52&amp;var-eventbasetime=31%2F08%2F2023%2015:10:18" TargetMode="Externa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hyperlink" Target="file:///C:\Documents%20and%20Settings\powergrid\Local%20Settings\Temp\UPCL_SPS%20Logic.pdf" TargetMode="External"/><Relationship Id="rId4" Type="http://schemas.openxmlformats.org/officeDocument/2006/relationships/hyperlink" Target="file:///C:\Documents%20and%20Settings\powergrid\Local%20Settings\Temp\Hiriyur-Nelamangala_SP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SR%20Demand.html" TargetMode="External"/><Relationship Id="rId7" Type="http://schemas.openxmlformats.org/officeDocument/2006/relationships/hyperlink" Target="SR%20Solar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SR_Wind.html" TargetMode="External"/><Relationship Id="rId4" Type="http://schemas.openxmlformats.org/officeDocument/2006/relationships/image" Target="../media/image20.png"/><Relationship Id="rId9" Type="http://schemas.openxmlformats.org/officeDocument/2006/relationships/hyperlink" Target="Data/SR_Demand_RESR%20Demand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206500" y="19845"/>
            <a:ext cx="6572250" cy="742156"/>
          </a:xfrm>
        </p:spPr>
        <p:txBody>
          <a:bodyPr vert="horz" lIns="76200" tIns="38100" rIns="76200" bIns="38100" rtlCol="0" anchor="ctr">
            <a:normAutofit/>
          </a:bodyPr>
          <a:lstStyle/>
          <a:p>
            <a:pPr algn="ctr"/>
            <a:r>
              <a:rPr lang="en-US" alt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Structure of Indian Electricity Sector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698500"/>
            <a:ext cx="71120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20269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ACB1-ACF6-8553-B904-AB23D5BA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684418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/>
              <a:t>220kV Line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84585-71C3-2758-46A4-C87707B01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3284"/>
            <a:ext cx="8229600" cy="4572850"/>
          </a:xfrm>
        </p:spPr>
        <p:txBody>
          <a:bodyPr>
            <a:normAutofit fontScale="92500" lnSpcReduction="10000"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following lines are heavily loaded</a:t>
            </a:r>
            <a:endParaRPr lang="en-IN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Kalpakka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-Brandix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KVKota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(400/220kV SS)- KV Kota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 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Nunna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Gudivada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 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Vemagiri-Bommuru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1,2 &amp;3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Lower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Sileru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Bommuru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Maradam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-Bobbili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Podili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(400/220kV)-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Podili_AP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VTS-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Kondapalli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Nagarjuna Sagar-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Talapalli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1,2&amp;3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Chittor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(400/220kV)-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Chittor_AP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Narnoor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-AP Carbides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Ghani-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Somayajulapalli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Somayajulapalli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-Done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Anantapur-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Gooty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Anantapur-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Kalayanadurgam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D/C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Chinakampalli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-RYTPP 1,2,3 &amp;4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220kV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Rachagunneri-Renigunta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D/C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356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A99E6B-F978-4963-A575-E9C77B92993F}"/>
              </a:ext>
            </a:extLst>
          </p:cNvPr>
          <p:cNvSpPr txBox="1">
            <a:spLocks/>
          </p:cNvSpPr>
          <p:nvPr/>
        </p:nvSpPr>
        <p:spPr>
          <a:xfrm>
            <a:off x="457200" y="553244"/>
            <a:ext cx="8229600" cy="5561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</a:rPr>
              <a:t>Grid Monitoring tools</a:t>
            </a:r>
            <a:endParaRPr lang="en-IN" sz="32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E552817A-9904-40B1-B88D-770E3B817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9"/>
          <a:stretch/>
        </p:blipFill>
        <p:spPr>
          <a:xfrm>
            <a:off x="350578" y="1057300"/>
            <a:ext cx="8242857" cy="41044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831D39F-2902-41F7-BC8F-F287EA67613C}"/>
              </a:ext>
            </a:extLst>
          </p:cNvPr>
          <p:cNvSpPr/>
          <p:nvPr/>
        </p:nvSpPr>
        <p:spPr>
          <a:xfrm>
            <a:off x="2339752" y="3130028"/>
            <a:ext cx="1224136" cy="864096"/>
          </a:xfrm>
          <a:prstGeom prst="ellipse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58183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370542" y="498740"/>
            <a:ext cx="264583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lvl="1"/>
            <a:r>
              <a:rPr lang="en-US" altLang="en-US" sz="1333" b="1">
                <a:latin typeface="Century Schoolbook" pitchFamily="18" charset="0"/>
              </a:rPr>
              <a:t>AUFR present settings</a:t>
            </a:r>
            <a:endParaRPr lang="en-US" altLang="en-US" sz="1500" b="1"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73500" y="1693333"/>
          <a:ext cx="4508503" cy="12197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5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5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20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71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dirty="0">
                          <a:effectLst/>
                          <a:latin typeface="Gill Sans MT (Body)"/>
                          <a:cs typeface="Arial" pitchFamily="34" charset="0"/>
                        </a:rPr>
                        <a:t> </a:t>
                      </a:r>
                      <a:endParaRPr lang="en-US" sz="1300" b="0" dirty="0">
                        <a:effectLst/>
                        <a:latin typeface="Gill Sans MT (Body)"/>
                        <a:ea typeface="Times New Roman"/>
                        <a:cs typeface="Arial" pitchFamily="34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TG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TN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PONDY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ill Sans MT (Body)"/>
                          <a:cs typeface="Arial" pitchFamily="34" charset="0"/>
                        </a:rPr>
                        <a:t>Stage-1:</a:t>
                      </a:r>
                      <a:endParaRPr lang="en-US" sz="1000" b="1" dirty="0">
                        <a:effectLst/>
                        <a:latin typeface="Gill Sans MT (Body)"/>
                        <a:ea typeface="Times New Roman"/>
                        <a:cs typeface="Arial" pitchFamily="34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417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576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204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2350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ill Sans MT (Body)"/>
                          <a:cs typeface="Arial" pitchFamily="34" charset="0"/>
                        </a:rPr>
                        <a:t>Stage-2:</a:t>
                      </a:r>
                      <a:endParaRPr lang="en-US" sz="1000" b="1" dirty="0">
                        <a:effectLst/>
                        <a:latin typeface="Gill Sans MT (Body)"/>
                        <a:ea typeface="Times New Roman"/>
                        <a:cs typeface="Arial" pitchFamily="34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578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744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2360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ill Sans MT (Body)"/>
                          <a:cs typeface="Arial" pitchFamily="34" charset="0"/>
                        </a:rPr>
                        <a:t>Stage-3:</a:t>
                      </a:r>
                      <a:endParaRPr lang="en-US" sz="1000" b="1" dirty="0">
                        <a:effectLst/>
                        <a:latin typeface="Gill Sans MT (Body)"/>
                        <a:ea typeface="Times New Roman"/>
                        <a:cs typeface="Arial" pitchFamily="34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398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424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586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753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2390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Gill Sans MT (Body)"/>
                          <a:ea typeface="+mn-ea"/>
                          <a:cs typeface="Arial" pitchFamily="34" charset="0"/>
                        </a:rPr>
                        <a:t>Stage-4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399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588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756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755" name="Rectangle 5"/>
          <p:cNvSpPr>
            <a:spLocks noChangeArrowheads="1"/>
          </p:cNvSpPr>
          <p:nvPr/>
        </p:nvSpPr>
        <p:spPr bwMode="auto">
          <a:xfrm>
            <a:off x="1320271" y="2315104"/>
            <a:ext cx="307842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lvl="1"/>
            <a:r>
              <a:rPr lang="en-US" altLang="en-US" sz="1333">
                <a:solidFill>
                  <a:srgbClr val="FF0000"/>
                </a:solidFill>
                <a:latin typeface="Century Schoolbook" pitchFamily="18" charset="0"/>
              </a:rPr>
              <a:t>Quantum of Load Relief:</a:t>
            </a:r>
            <a:endParaRPr lang="en-US" altLang="en-US" sz="15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78001" y="3075782"/>
          <a:ext cx="3274219" cy="862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Stage-1: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192" marR="76192" marT="38053" marB="38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49.5 Hz 0.2 Hz/sec fall of frequency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192" marR="76192" marT="38053" marB="38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Statge-2: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192" marR="76192" marT="38053" marB="38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49.3 Hz 0.3 Hz/sec fall of frequency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192" marR="76192" marT="38053" marB="38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767" name="Rectangle 1"/>
          <p:cNvSpPr>
            <a:spLocks noChangeArrowheads="1"/>
          </p:cNvSpPr>
          <p:nvPr/>
        </p:nvSpPr>
        <p:spPr bwMode="auto">
          <a:xfrm>
            <a:off x="1714500" y="2772834"/>
            <a:ext cx="1651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US" altLang="en-US" sz="1333" b="1">
                <a:latin typeface="Century Schoolbook" pitchFamily="18" charset="0"/>
              </a:rPr>
              <a:t>DF/Dt settings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73500" y="3975365"/>
          <a:ext cx="4064000" cy="1739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CONSTITUENT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STAGE-1</a:t>
                      </a:r>
                      <a:endParaRPr lang="en-US" sz="900" b="1" i="0" u="none" strike="noStrike" dirty="0">
                        <a:effectLst/>
                        <a:latin typeface="Arial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STAGE-2</a:t>
                      </a:r>
                      <a:endParaRPr lang="en-US" sz="900" b="1" i="0" u="none" strike="noStrike" dirty="0">
                        <a:effectLst/>
                        <a:latin typeface="Arial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ANDHRA PRADESH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345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367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TELANGANA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855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912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KARNATAKA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474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485-1036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KERALA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172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121-175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TAMIL NADU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624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559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PONDY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18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48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TOTAL</a:t>
                      </a: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2000</a:t>
                      </a:r>
                      <a:endParaRPr lang="en-US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2932-3537</a:t>
                      </a:r>
                      <a:endParaRPr lang="en-US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938" marR="7938" marT="79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806" name="Rectangle 9"/>
          <p:cNvSpPr>
            <a:spLocks noChangeArrowheads="1"/>
          </p:cNvSpPr>
          <p:nvPr/>
        </p:nvSpPr>
        <p:spPr bwMode="auto">
          <a:xfrm>
            <a:off x="1270000" y="4626240"/>
            <a:ext cx="307842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lvl="1"/>
            <a:r>
              <a:rPr lang="en-US" altLang="en-US" sz="1333">
                <a:solidFill>
                  <a:srgbClr val="FF0000"/>
                </a:solidFill>
                <a:latin typeface="Century Schoolbook" pitchFamily="18" charset="0"/>
              </a:rPr>
              <a:t>Quantum of Load Relief:</a:t>
            </a:r>
            <a:endParaRPr lang="en-US" altLang="en-US" sz="15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807104" y="795074"/>
          <a:ext cx="1706564" cy="13295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53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906">
                <a:tc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marL="76189" marR="76189" marT="38112" marB="381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settings</a:t>
                      </a:r>
                    </a:p>
                  </a:txBody>
                  <a:tcPr marL="76189" marR="76189" marT="38112" marB="3811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90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Stage-1</a:t>
                      </a:r>
                    </a:p>
                  </a:txBody>
                  <a:tcPr marL="76189" marR="76189" marT="38112" marB="381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49.2 Hz</a:t>
                      </a:r>
                    </a:p>
                  </a:txBody>
                  <a:tcPr marL="76189" marR="76189" marT="38112" marB="3811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90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Stage-2</a:t>
                      </a:r>
                    </a:p>
                  </a:txBody>
                  <a:tcPr marL="76189" marR="76189" marT="38112" marB="381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49.0 Hz</a:t>
                      </a:r>
                    </a:p>
                  </a:txBody>
                  <a:tcPr marL="76189" marR="76189" marT="38112" marB="3811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90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Stage-3</a:t>
                      </a:r>
                    </a:p>
                  </a:txBody>
                  <a:tcPr marL="76189" marR="76189" marT="38112" marB="381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48.8 Hz</a:t>
                      </a:r>
                    </a:p>
                  </a:txBody>
                  <a:tcPr marL="76189" marR="76189" marT="38112" marB="3811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90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Stage-4</a:t>
                      </a:r>
                    </a:p>
                  </a:txBody>
                  <a:tcPr marL="76189" marR="76189" marT="38112" marB="381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48.6 Hz</a:t>
                      </a:r>
                    </a:p>
                  </a:txBody>
                  <a:tcPr marL="76189" marR="76189" marT="38112" marB="3811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761" y="0"/>
            <a:ext cx="6721739" cy="514615"/>
          </a:xfrm>
        </p:spPr>
        <p:txBody>
          <a:bodyPr vert="horz" lIns="76200" tIns="38100" rIns="76200" bIns="38100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AUFR and </a:t>
            </a:r>
            <a:r>
              <a:rPr lang="en-US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Df</a:t>
            </a: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/</a:t>
            </a:r>
            <a:r>
              <a:rPr lang="en-US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dt</a:t>
            </a: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 defense Mechanisms</a:t>
            </a:r>
          </a:p>
        </p:txBody>
      </p:sp>
      <p:sp>
        <p:nvSpPr>
          <p:cNvPr id="11" name="object 4"/>
          <p:cNvSpPr/>
          <p:nvPr/>
        </p:nvSpPr>
        <p:spPr>
          <a:xfrm>
            <a:off x="7554288" y="11435"/>
            <a:ext cx="827713" cy="724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3"/>
          </a:p>
        </p:txBody>
      </p:sp>
    </p:spTree>
    <p:extLst>
      <p:ext uri="{BB962C8B-B14F-4D97-AF65-F5344CB8AC3E}">
        <p14:creationId xmlns:p14="http://schemas.microsoft.com/office/powerpoint/2010/main" val="41531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17" y="63500"/>
            <a:ext cx="4392083" cy="5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val 5"/>
          <p:cNvSpPr>
            <a:spLocks noChangeArrowheads="1"/>
          </p:cNvSpPr>
          <p:nvPr/>
        </p:nvSpPr>
        <p:spPr bwMode="auto">
          <a:xfrm>
            <a:off x="4605073" y="2558521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24" name="Oval 8"/>
          <p:cNvSpPr>
            <a:spLocks noChangeArrowheads="1"/>
          </p:cNvSpPr>
          <p:nvPr/>
        </p:nvSpPr>
        <p:spPr bwMode="auto">
          <a:xfrm>
            <a:off x="4523053" y="327025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25" name="Oval 9"/>
          <p:cNvSpPr>
            <a:spLocks noChangeArrowheads="1"/>
          </p:cNvSpPr>
          <p:nvPr/>
        </p:nvSpPr>
        <p:spPr bwMode="auto">
          <a:xfrm>
            <a:off x="3152511" y="2413000"/>
            <a:ext cx="254000" cy="2540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26" name="Oval 10"/>
          <p:cNvSpPr>
            <a:spLocks noChangeArrowheads="1"/>
          </p:cNvSpPr>
          <p:nvPr/>
        </p:nvSpPr>
        <p:spPr bwMode="auto">
          <a:xfrm>
            <a:off x="3025511" y="2667000"/>
            <a:ext cx="254000" cy="2540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27" name="Oval 12"/>
          <p:cNvSpPr>
            <a:spLocks noChangeArrowheads="1"/>
          </p:cNvSpPr>
          <p:nvPr/>
        </p:nvSpPr>
        <p:spPr bwMode="auto">
          <a:xfrm>
            <a:off x="4549511" y="38100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28" name="Oval 13"/>
          <p:cNvSpPr>
            <a:spLocks noChangeArrowheads="1"/>
          </p:cNvSpPr>
          <p:nvPr/>
        </p:nvSpPr>
        <p:spPr bwMode="auto">
          <a:xfrm>
            <a:off x="3914511" y="44450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29" name="Oval 14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747823" y="2635250"/>
            <a:ext cx="857250" cy="534458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30" name="Oval 16"/>
          <p:cNvSpPr>
            <a:spLocks noChangeArrowheads="1"/>
          </p:cNvSpPr>
          <p:nvPr/>
        </p:nvSpPr>
        <p:spPr bwMode="auto">
          <a:xfrm>
            <a:off x="6639719" y="4169833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32" name="Oval 18"/>
          <p:cNvSpPr>
            <a:spLocks noChangeArrowheads="1"/>
          </p:cNvSpPr>
          <p:nvPr/>
        </p:nvSpPr>
        <p:spPr bwMode="auto">
          <a:xfrm>
            <a:off x="4041511" y="32385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33" name="WordArt 20"/>
          <p:cNvSpPr>
            <a:spLocks noChangeArrowheads="1" noChangeShapeType="1" noTextEdit="1"/>
          </p:cNvSpPr>
          <p:nvPr/>
        </p:nvSpPr>
        <p:spPr bwMode="auto">
          <a:xfrm>
            <a:off x="6010011" y="1778000"/>
            <a:ext cx="1333500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Vijayawada-Nellore SPS</a:t>
            </a:r>
          </a:p>
        </p:txBody>
      </p:sp>
      <p:sp>
        <p:nvSpPr>
          <p:cNvPr id="30734" name="WordArt 21"/>
          <p:cNvSpPr>
            <a:spLocks noChangeArrowheads="1" noChangeShapeType="1" noTextEdit="1"/>
          </p:cNvSpPr>
          <p:nvPr/>
        </p:nvSpPr>
        <p:spPr bwMode="auto">
          <a:xfrm>
            <a:off x="4911990" y="2476500"/>
            <a:ext cx="952500" cy="12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Muddanur SPS</a:t>
            </a:r>
          </a:p>
        </p:txBody>
      </p:sp>
      <p:sp>
        <p:nvSpPr>
          <p:cNvPr id="30735" name="WordArt 22"/>
          <p:cNvSpPr>
            <a:spLocks noChangeArrowheads="1" noChangeShapeType="1" noTextEdit="1"/>
          </p:cNvSpPr>
          <p:nvPr/>
        </p:nvSpPr>
        <p:spPr bwMode="auto">
          <a:xfrm>
            <a:off x="1311011" y="4487333"/>
            <a:ext cx="1239573" cy="498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67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Hiriyur- Nelamngala</a:t>
            </a:r>
          </a:p>
          <a:p>
            <a:pPr algn="ctr"/>
            <a:r>
              <a:rPr lang="en-US" sz="1667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Gooty-Nelamangala SPS</a:t>
            </a:r>
          </a:p>
        </p:txBody>
      </p:sp>
      <p:sp>
        <p:nvSpPr>
          <p:cNvPr id="30736" name="WordArt 23"/>
          <p:cNvSpPr>
            <a:spLocks noChangeArrowheads="1" noChangeShapeType="1" noTextEdit="1"/>
          </p:cNvSpPr>
          <p:nvPr/>
        </p:nvSpPr>
        <p:spPr bwMode="auto">
          <a:xfrm>
            <a:off x="2390511" y="2286000"/>
            <a:ext cx="762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Nagjheri SPS</a:t>
            </a:r>
          </a:p>
        </p:txBody>
      </p:sp>
      <p:sp>
        <p:nvSpPr>
          <p:cNvPr id="30737" name="WordArt 24"/>
          <p:cNvSpPr>
            <a:spLocks noChangeArrowheads="1" noChangeShapeType="1" noTextEdit="1"/>
          </p:cNvSpPr>
          <p:nvPr/>
        </p:nvSpPr>
        <p:spPr bwMode="auto">
          <a:xfrm>
            <a:off x="2227792" y="2730500"/>
            <a:ext cx="698500" cy="12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VARAHI SPS</a:t>
            </a:r>
          </a:p>
        </p:txBody>
      </p:sp>
      <p:sp>
        <p:nvSpPr>
          <p:cNvPr id="30738" name="WordArt 25"/>
          <p:cNvSpPr>
            <a:spLocks noChangeArrowheads="1" noChangeShapeType="1" noTextEdit="1"/>
          </p:cNvSpPr>
          <p:nvPr/>
        </p:nvSpPr>
        <p:spPr bwMode="auto">
          <a:xfrm>
            <a:off x="3438261" y="3589073"/>
            <a:ext cx="762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Peenya SPS</a:t>
            </a:r>
          </a:p>
        </p:txBody>
      </p:sp>
      <p:sp>
        <p:nvSpPr>
          <p:cNvPr id="30739" name="WordArt 26"/>
          <p:cNvSpPr>
            <a:spLocks noChangeArrowheads="1" noChangeShapeType="1" noTextEdit="1"/>
          </p:cNvSpPr>
          <p:nvPr/>
        </p:nvSpPr>
        <p:spPr bwMode="auto">
          <a:xfrm>
            <a:off x="4930511" y="3302000"/>
            <a:ext cx="762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Kolar SPS</a:t>
            </a:r>
          </a:p>
        </p:txBody>
      </p:sp>
      <p:sp>
        <p:nvSpPr>
          <p:cNvPr id="30740" name="WordArt 28"/>
          <p:cNvSpPr>
            <a:spLocks noChangeArrowheads="1" noChangeShapeType="1" noTextEdit="1"/>
          </p:cNvSpPr>
          <p:nvPr/>
        </p:nvSpPr>
        <p:spPr bwMode="auto">
          <a:xfrm>
            <a:off x="4930511" y="3873500"/>
            <a:ext cx="1016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S1-S2 SPS</a:t>
            </a:r>
          </a:p>
        </p:txBody>
      </p:sp>
      <p:sp>
        <p:nvSpPr>
          <p:cNvPr id="30741" name="WordArt 29"/>
          <p:cNvSpPr>
            <a:spLocks noChangeArrowheads="1" noChangeShapeType="1" noTextEdit="1"/>
          </p:cNvSpPr>
          <p:nvPr/>
        </p:nvSpPr>
        <p:spPr bwMode="auto">
          <a:xfrm>
            <a:off x="2644511" y="4445000"/>
            <a:ext cx="1143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Madakathara SPS</a:t>
            </a:r>
          </a:p>
        </p:txBody>
      </p:sp>
      <p:sp>
        <p:nvSpPr>
          <p:cNvPr id="30742" name="Text Box 30"/>
          <p:cNvSpPr txBox="1">
            <a:spLocks noChangeArrowheads="1"/>
          </p:cNvSpPr>
          <p:nvPr/>
        </p:nvSpPr>
        <p:spPr bwMode="auto">
          <a:xfrm>
            <a:off x="6990292" y="4127500"/>
            <a:ext cx="1391708" cy="2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US" altLang="en-US" sz="1167" b="1" dirty="0">
                <a:latin typeface="Calibri" panose="020F0502020204030204" pitchFamily="34" charset="0"/>
              </a:rPr>
              <a:t>Commissioned</a:t>
            </a:r>
          </a:p>
        </p:txBody>
      </p:sp>
      <p:sp>
        <p:nvSpPr>
          <p:cNvPr id="30743" name="Oval 14"/>
          <p:cNvSpPr>
            <a:spLocks noChangeArrowheads="1"/>
          </p:cNvSpPr>
          <p:nvPr/>
        </p:nvSpPr>
        <p:spPr bwMode="auto">
          <a:xfrm>
            <a:off x="4613011" y="53975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44" name="WordArt 22"/>
          <p:cNvSpPr>
            <a:spLocks noChangeArrowheads="1" noChangeShapeType="1" noTextEdit="1"/>
          </p:cNvSpPr>
          <p:nvPr/>
        </p:nvSpPr>
        <p:spPr bwMode="auto">
          <a:xfrm>
            <a:off x="4869657" y="5270500"/>
            <a:ext cx="1404938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Kudankulam</a:t>
            </a:r>
            <a:r>
              <a:rPr lang="en-US" sz="30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 SPS</a:t>
            </a:r>
          </a:p>
        </p:txBody>
      </p:sp>
      <p:sp>
        <p:nvSpPr>
          <p:cNvPr id="30745" name="Oval 16"/>
          <p:cNvSpPr>
            <a:spLocks noChangeArrowheads="1"/>
          </p:cNvSpPr>
          <p:nvPr/>
        </p:nvSpPr>
        <p:spPr bwMode="auto">
          <a:xfrm>
            <a:off x="4552157" y="13335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46" name="WordArt 20"/>
          <p:cNvSpPr>
            <a:spLocks noChangeArrowheads="1" noChangeShapeType="1" noTextEdit="1"/>
          </p:cNvSpPr>
          <p:nvPr/>
        </p:nvSpPr>
        <p:spPr bwMode="auto">
          <a:xfrm>
            <a:off x="4962261" y="1238250"/>
            <a:ext cx="1333500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Hyderabad ICTs</a:t>
            </a:r>
          </a:p>
        </p:txBody>
      </p:sp>
      <p:sp>
        <p:nvSpPr>
          <p:cNvPr id="30747" name="WordArt 20"/>
          <p:cNvSpPr>
            <a:spLocks noChangeArrowheads="1" noChangeShapeType="1" noTextEdit="1"/>
          </p:cNvSpPr>
          <p:nvPr/>
        </p:nvSpPr>
        <p:spPr bwMode="auto">
          <a:xfrm>
            <a:off x="5762625" y="2758282"/>
            <a:ext cx="1333500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Nellore-Almathi SPS</a:t>
            </a:r>
          </a:p>
        </p:txBody>
      </p:sp>
      <p:sp>
        <p:nvSpPr>
          <p:cNvPr id="30748" name="Oval 17"/>
          <p:cNvSpPr>
            <a:spLocks noChangeArrowheads="1"/>
          </p:cNvSpPr>
          <p:nvPr/>
        </p:nvSpPr>
        <p:spPr bwMode="auto">
          <a:xfrm>
            <a:off x="4595813" y="34925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49" name="WordArt 28"/>
          <p:cNvSpPr>
            <a:spLocks noChangeArrowheads="1" noChangeShapeType="1" noTextEdit="1"/>
          </p:cNvSpPr>
          <p:nvPr/>
        </p:nvSpPr>
        <p:spPr bwMode="auto">
          <a:xfrm>
            <a:off x="4975490" y="3597011"/>
            <a:ext cx="1016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Hosur ICTSPS</a:t>
            </a:r>
          </a:p>
        </p:txBody>
      </p:sp>
      <p:sp>
        <p:nvSpPr>
          <p:cNvPr id="30750" name="Oval 17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152511" y="3316553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51" name="WordArt 28"/>
          <p:cNvSpPr>
            <a:spLocks noChangeArrowheads="1" noChangeShapeType="1" noTextEdit="1"/>
          </p:cNvSpPr>
          <p:nvPr/>
        </p:nvSpPr>
        <p:spPr bwMode="auto">
          <a:xfrm>
            <a:off x="2069042" y="3284803"/>
            <a:ext cx="1016000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UPCL SPS</a:t>
            </a:r>
          </a:p>
        </p:txBody>
      </p:sp>
      <p:sp>
        <p:nvSpPr>
          <p:cNvPr id="30752" name="Oval 17"/>
          <p:cNvSpPr>
            <a:spLocks noChangeArrowheads="1"/>
          </p:cNvSpPr>
          <p:nvPr/>
        </p:nvSpPr>
        <p:spPr bwMode="auto">
          <a:xfrm>
            <a:off x="5132917" y="3061230"/>
            <a:ext cx="244740" cy="240771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53" name="Oval 17"/>
          <p:cNvSpPr>
            <a:spLocks noChangeArrowheads="1"/>
          </p:cNvSpPr>
          <p:nvPr/>
        </p:nvSpPr>
        <p:spPr bwMode="auto">
          <a:xfrm>
            <a:off x="5382949" y="2952750"/>
            <a:ext cx="244739" cy="240771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54" name="WordArt 20"/>
          <p:cNvSpPr>
            <a:spLocks noChangeArrowheads="1" noChangeShapeType="1" noTextEdit="1"/>
          </p:cNvSpPr>
          <p:nvPr/>
        </p:nvSpPr>
        <p:spPr bwMode="auto">
          <a:xfrm>
            <a:off x="5651500" y="3061230"/>
            <a:ext cx="2603500" cy="1772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Chittur-Tiruvalam and Sulurpet-Gummidipoondi SPS</a:t>
            </a:r>
          </a:p>
        </p:txBody>
      </p:sp>
      <p:sp>
        <p:nvSpPr>
          <p:cNvPr id="30755" name="Oval 5"/>
          <p:cNvSpPr>
            <a:spLocks noChangeArrowheads="1"/>
          </p:cNvSpPr>
          <p:nvPr/>
        </p:nvSpPr>
        <p:spPr bwMode="auto">
          <a:xfrm>
            <a:off x="6352646" y="4445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56" name="WordArt 21"/>
          <p:cNvSpPr>
            <a:spLocks noChangeArrowheads="1" noChangeShapeType="1" noTextEdit="1"/>
          </p:cNvSpPr>
          <p:nvPr/>
        </p:nvSpPr>
        <p:spPr bwMode="auto">
          <a:xfrm>
            <a:off x="6719094" y="539750"/>
            <a:ext cx="952500" cy="12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NTPC Talcher SPS</a:t>
            </a: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1571625" y="21167"/>
            <a:ext cx="6619875" cy="254000"/>
          </a:xfrm>
          <a:prstGeom prst="rect">
            <a:avLst/>
          </a:prstGeom>
        </p:spPr>
        <p:txBody>
          <a:bodyPr vert="horz" lIns="76200" tIns="38100" rIns="76200" bIns="3810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Special Protection Schemes in SR</a:t>
            </a:r>
          </a:p>
        </p:txBody>
      </p:sp>
      <p:sp>
        <p:nvSpPr>
          <p:cNvPr id="30758" name="Oval 16"/>
          <p:cNvSpPr>
            <a:spLocks noChangeArrowheads="1"/>
          </p:cNvSpPr>
          <p:nvPr/>
        </p:nvSpPr>
        <p:spPr bwMode="auto">
          <a:xfrm>
            <a:off x="3902604" y="1460500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84084" y="1143000"/>
            <a:ext cx="296333" cy="857250"/>
          </a:xfrm>
          <a:prstGeom prst="line">
            <a:avLst/>
          </a:prstGeom>
          <a:ln w="412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0" name="WordArt 20"/>
          <p:cNvSpPr>
            <a:spLocks noChangeArrowheads="1" noChangeShapeType="1" noTextEdit="1"/>
          </p:cNvSpPr>
          <p:nvPr/>
        </p:nvSpPr>
        <p:spPr bwMode="auto">
          <a:xfrm>
            <a:off x="2550583" y="1381125"/>
            <a:ext cx="1333500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Raichur-Sholapur SPS</a:t>
            </a:r>
          </a:p>
        </p:txBody>
      </p:sp>
      <p:sp>
        <p:nvSpPr>
          <p:cNvPr id="30761" name="Oval 16"/>
          <p:cNvSpPr>
            <a:spLocks noChangeArrowheads="1"/>
          </p:cNvSpPr>
          <p:nvPr/>
        </p:nvSpPr>
        <p:spPr bwMode="auto">
          <a:xfrm>
            <a:off x="5574771" y="1647032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62" name="Oval 16"/>
          <p:cNvSpPr>
            <a:spLocks noChangeArrowheads="1"/>
          </p:cNvSpPr>
          <p:nvPr/>
        </p:nvSpPr>
        <p:spPr bwMode="auto">
          <a:xfrm>
            <a:off x="5279761" y="2614083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68500" y="3073136"/>
            <a:ext cx="1723761" cy="14141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765" name="WordArt 25"/>
          <p:cNvSpPr>
            <a:spLocks noChangeArrowheads="1" noChangeShapeType="1" noTextEdit="1"/>
          </p:cNvSpPr>
          <p:nvPr/>
        </p:nvSpPr>
        <p:spPr bwMode="auto">
          <a:xfrm>
            <a:off x="3508375" y="3813970"/>
            <a:ext cx="762000" cy="1547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Water works  SPS</a:t>
            </a:r>
          </a:p>
        </p:txBody>
      </p:sp>
      <p:sp>
        <p:nvSpPr>
          <p:cNvPr id="30766" name="Oval 13"/>
          <p:cNvSpPr>
            <a:spLocks noChangeArrowheads="1"/>
          </p:cNvSpPr>
          <p:nvPr/>
        </p:nvSpPr>
        <p:spPr bwMode="auto">
          <a:xfrm>
            <a:off x="4393407" y="4770438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67" name="Oval 13"/>
          <p:cNvSpPr>
            <a:spLocks noChangeArrowheads="1"/>
          </p:cNvSpPr>
          <p:nvPr/>
        </p:nvSpPr>
        <p:spPr bwMode="auto">
          <a:xfrm>
            <a:off x="4280958" y="5147469"/>
            <a:ext cx="317500" cy="317500"/>
          </a:xfrm>
          <a:prstGeom prst="ellipse">
            <a:avLst/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en-US" altLang="en-US" sz="1500">
              <a:latin typeface="Century Schoolbook" pitchFamily="18" charset="0"/>
            </a:endParaRPr>
          </a:p>
        </p:txBody>
      </p:sp>
      <p:sp>
        <p:nvSpPr>
          <p:cNvPr id="30768" name="WordArt 20"/>
          <p:cNvSpPr>
            <a:spLocks noChangeArrowheads="1" noChangeShapeType="1" noTextEdit="1"/>
          </p:cNvSpPr>
          <p:nvPr/>
        </p:nvSpPr>
        <p:spPr bwMode="auto">
          <a:xfrm>
            <a:off x="2984500" y="5179220"/>
            <a:ext cx="1195917" cy="186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Tirunelvelli wind SPS</a:t>
            </a:r>
          </a:p>
        </p:txBody>
      </p:sp>
      <p:sp>
        <p:nvSpPr>
          <p:cNvPr id="30769" name="WordArt 20"/>
          <p:cNvSpPr>
            <a:spLocks noChangeArrowheads="1" noChangeShapeType="1" noTextEdit="1"/>
          </p:cNvSpPr>
          <p:nvPr/>
        </p:nvSpPr>
        <p:spPr bwMode="auto">
          <a:xfrm>
            <a:off x="4716198" y="4775729"/>
            <a:ext cx="1148292" cy="1534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 panose="020B0A04020102020204" pitchFamily="34" charset="0"/>
              </a:rPr>
              <a:t>Madhurai wind SPS</a:t>
            </a:r>
          </a:p>
        </p:txBody>
      </p:sp>
      <p:sp>
        <p:nvSpPr>
          <p:cNvPr id="48" name="object 4"/>
          <p:cNvSpPr/>
          <p:nvPr/>
        </p:nvSpPr>
        <p:spPr>
          <a:xfrm>
            <a:off x="7554288" y="11435"/>
            <a:ext cx="827713" cy="7244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3"/>
          </a:p>
        </p:txBody>
      </p:sp>
    </p:spTree>
    <p:extLst>
      <p:ext uri="{BB962C8B-B14F-4D97-AF65-F5344CB8AC3E}">
        <p14:creationId xmlns:p14="http://schemas.microsoft.com/office/powerpoint/2010/main" val="74890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136" y="0"/>
            <a:ext cx="2046552" cy="317500"/>
          </a:xfrm>
        </p:spPr>
        <p:txBody>
          <a:bodyPr vert="horz" lIns="76200" tIns="38100" rIns="76200" bIns="38100" rtlCol="0" anchor="ctr">
            <a:normAutofit fontScale="90000"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Islands in SR</a:t>
            </a:r>
          </a:p>
        </p:txBody>
      </p:sp>
      <p:pic>
        <p:nvPicPr>
          <p:cNvPr id="31747" name="Picture 3" descr="POSOC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896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17500"/>
            <a:ext cx="6540500" cy="530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3401219" y="842698"/>
            <a:ext cx="1058333" cy="961760"/>
          </a:xfrm>
          <a:custGeom>
            <a:avLst/>
            <a:gdLst>
              <a:gd name="connsiteX0" fmla="*/ 1010652 w 1270534"/>
              <a:gd name="connsiteY0" fmla="*/ 0 h 1155031"/>
              <a:gd name="connsiteX1" fmla="*/ 1010652 w 1270534"/>
              <a:gd name="connsiteY1" fmla="*/ 0 h 1155031"/>
              <a:gd name="connsiteX2" fmla="*/ 673768 w 1270534"/>
              <a:gd name="connsiteY2" fmla="*/ 19250 h 1155031"/>
              <a:gd name="connsiteX3" fmla="*/ 616016 w 1270534"/>
              <a:gd name="connsiteY3" fmla="*/ 38501 h 1155031"/>
              <a:gd name="connsiteX4" fmla="*/ 558265 w 1270534"/>
              <a:gd name="connsiteY4" fmla="*/ 57751 h 1155031"/>
              <a:gd name="connsiteX5" fmla="*/ 211755 w 1270534"/>
              <a:gd name="connsiteY5" fmla="*/ 452387 h 1155031"/>
              <a:gd name="connsiteX6" fmla="*/ 9625 w 1270534"/>
              <a:gd name="connsiteY6" fmla="*/ 827772 h 1155031"/>
              <a:gd name="connsiteX7" fmla="*/ 0 w 1270534"/>
              <a:gd name="connsiteY7" fmla="*/ 1087654 h 1155031"/>
              <a:gd name="connsiteX8" fmla="*/ 288757 w 1270534"/>
              <a:gd name="connsiteY8" fmla="*/ 1155031 h 1155031"/>
              <a:gd name="connsiteX9" fmla="*/ 779646 w 1270534"/>
              <a:gd name="connsiteY9" fmla="*/ 837398 h 1155031"/>
              <a:gd name="connsiteX10" fmla="*/ 1193532 w 1270534"/>
              <a:gd name="connsiteY10" fmla="*/ 519764 h 1155031"/>
              <a:gd name="connsiteX11" fmla="*/ 1270534 w 1270534"/>
              <a:gd name="connsiteY11" fmla="*/ 173254 h 1155031"/>
              <a:gd name="connsiteX12" fmla="*/ 1010652 w 1270534"/>
              <a:gd name="connsiteY12" fmla="*/ 0 h 11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0534" h="1155031">
                <a:moveTo>
                  <a:pt x="1010652" y="0"/>
                </a:moveTo>
                <a:lnTo>
                  <a:pt x="1010652" y="0"/>
                </a:lnTo>
                <a:cubicBezTo>
                  <a:pt x="987948" y="783"/>
                  <a:pt x="765509" y="-3685"/>
                  <a:pt x="673768" y="19250"/>
                </a:cubicBezTo>
                <a:cubicBezTo>
                  <a:pt x="654082" y="24172"/>
                  <a:pt x="635267" y="32084"/>
                  <a:pt x="616016" y="38501"/>
                </a:cubicBezTo>
                <a:cubicBezTo>
                  <a:pt x="552925" y="59532"/>
                  <a:pt x="582375" y="33641"/>
                  <a:pt x="558265" y="57751"/>
                </a:cubicBezTo>
                <a:lnTo>
                  <a:pt x="211755" y="452387"/>
                </a:lnTo>
                <a:lnTo>
                  <a:pt x="9625" y="827772"/>
                </a:lnTo>
                <a:lnTo>
                  <a:pt x="0" y="1087654"/>
                </a:lnTo>
                <a:lnTo>
                  <a:pt x="288757" y="1155031"/>
                </a:lnTo>
                <a:lnTo>
                  <a:pt x="779646" y="837398"/>
                </a:lnTo>
                <a:lnTo>
                  <a:pt x="1193532" y="519764"/>
                </a:lnTo>
                <a:lnTo>
                  <a:pt x="1270534" y="173254"/>
                </a:lnTo>
                <a:lnTo>
                  <a:pt x="1010652" y="0"/>
                </a:lnTo>
                <a:close/>
              </a:path>
            </a:pathLst>
          </a:custGeom>
          <a:solidFill>
            <a:srgbClr val="FFFF00">
              <a:alpha val="34000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5" name="Freeform 14"/>
          <p:cNvSpPr/>
          <p:nvPr/>
        </p:nvSpPr>
        <p:spPr>
          <a:xfrm>
            <a:off x="3930386" y="2944813"/>
            <a:ext cx="1058333" cy="746125"/>
          </a:xfrm>
          <a:custGeom>
            <a:avLst/>
            <a:gdLst>
              <a:gd name="connsiteX0" fmla="*/ 1010652 w 1270534"/>
              <a:gd name="connsiteY0" fmla="*/ 0 h 1155031"/>
              <a:gd name="connsiteX1" fmla="*/ 1010652 w 1270534"/>
              <a:gd name="connsiteY1" fmla="*/ 0 h 1155031"/>
              <a:gd name="connsiteX2" fmla="*/ 673768 w 1270534"/>
              <a:gd name="connsiteY2" fmla="*/ 19250 h 1155031"/>
              <a:gd name="connsiteX3" fmla="*/ 616016 w 1270534"/>
              <a:gd name="connsiteY3" fmla="*/ 38501 h 1155031"/>
              <a:gd name="connsiteX4" fmla="*/ 558265 w 1270534"/>
              <a:gd name="connsiteY4" fmla="*/ 57751 h 1155031"/>
              <a:gd name="connsiteX5" fmla="*/ 211755 w 1270534"/>
              <a:gd name="connsiteY5" fmla="*/ 452387 h 1155031"/>
              <a:gd name="connsiteX6" fmla="*/ 9625 w 1270534"/>
              <a:gd name="connsiteY6" fmla="*/ 827772 h 1155031"/>
              <a:gd name="connsiteX7" fmla="*/ 0 w 1270534"/>
              <a:gd name="connsiteY7" fmla="*/ 1087654 h 1155031"/>
              <a:gd name="connsiteX8" fmla="*/ 288757 w 1270534"/>
              <a:gd name="connsiteY8" fmla="*/ 1155031 h 1155031"/>
              <a:gd name="connsiteX9" fmla="*/ 779646 w 1270534"/>
              <a:gd name="connsiteY9" fmla="*/ 837398 h 1155031"/>
              <a:gd name="connsiteX10" fmla="*/ 1193532 w 1270534"/>
              <a:gd name="connsiteY10" fmla="*/ 519764 h 1155031"/>
              <a:gd name="connsiteX11" fmla="*/ 1270534 w 1270534"/>
              <a:gd name="connsiteY11" fmla="*/ 173254 h 1155031"/>
              <a:gd name="connsiteX12" fmla="*/ 1010652 w 1270534"/>
              <a:gd name="connsiteY12" fmla="*/ 0 h 1155031"/>
              <a:gd name="connsiteX0" fmla="*/ 1010652 w 1270534"/>
              <a:gd name="connsiteY0" fmla="*/ 0 h 1155031"/>
              <a:gd name="connsiteX1" fmla="*/ 1010652 w 1270534"/>
              <a:gd name="connsiteY1" fmla="*/ 0 h 1155031"/>
              <a:gd name="connsiteX2" fmla="*/ 673768 w 1270534"/>
              <a:gd name="connsiteY2" fmla="*/ 19250 h 1155031"/>
              <a:gd name="connsiteX3" fmla="*/ 616016 w 1270534"/>
              <a:gd name="connsiteY3" fmla="*/ 38501 h 1155031"/>
              <a:gd name="connsiteX4" fmla="*/ 558265 w 1270534"/>
              <a:gd name="connsiteY4" fmla="*/ 57751 h 1155031"/>
              <a:gd name="connsiteX5" fmla="*/ 105877 w 1270534"/>
              <a:gd name="connsiteY5" fmla="*/ 356135 h 1155031"/>
              <a:gd name="connsiteX6" fmla="*/ 9625 w 1270534"/>
              <a:gd name="connsiteY6" fmla="*/ 827772 h 1155031"/>
              <a:gd name="connsiteX7" fmla="*/ 0 w 1270534"/>
              <a:gd name="connsiteY7" fmla="*/ 1087654 h 1155031"/>
              <a:gd name="connsiteX8" fmla="*/ 288757 w 1270534"/>
              <a:gd name="connsiteY8" fmla="*/ 1155031 h 1155031"/>
              <a:gd name="connsiteX9" fmla="*/ 779646 w 1270534"/>
              <a:gd name="connsiteY9" fmla="*/ 837398 h 1155031"/>
              <a:gd name="connsiteX10" fmla="*/ 1193532 w 1270534"/>
              <a:gd name="connsiteY10" fmla="*/ 519764 h 1155031"/>
              <a:gd name="connsiteX11" fmla="*/ 1270534 w 1270534"/>
              <a:gd name="connsiteY11" fmla="*/ 173254 h 1155031"/>
              <a:gd name="connsiteX12" fmla="*/ 1010652 w 1270534"/>
              <a:gd name="connsiteY12" fmla="*/ 0 h 1155031"/>
              <a:gd name="connsiteX0" fmla="*/ 1010652 w 1270534"/>
              <a:gd name="connsiteY0" fmla="*/ 0 h 1155031"/>
              <a:gd name="connsiteX1" fmla="*/ 1010652 w 1270534"/>
              <a:gd name="connsiteY1" fmla="*/ 0 h 1155031"/>
              <a:gd name="connsiteX2" fmla="*/ 673768 w 1270534"/>
              <a:gd name="connsiteY2" fmla="*/ 19250 h 1155031"/>
              <a:gd name="connsiteX3" fmla="*/ 616016 w 1270534"/>
              <a:gd name="connsiteY3" fmla="*/ 38501 h 1155031"/>
              <a:gd name="connsiteX4" fmla="*/ 558265 w 1270534"/>
              <a:gd name="connsiteY4" fmla="*/ 57751 h 1155031"/>
              <a:gd name="connsiteX5" fmla="*/ 105877 w 1270534"/>
              <a:gd name="connsiteY5" fmla="*/ 356135 h 1155031"/>
              <a:gd name="connsiteX6" fmla="*/ 0 w 1270534"/>
              <a:gd name="connsiteY6" fmla="*/ 731519 h 1155031"/>
              <a:gd name="connsiteX7" fmla="*/ 0 w 1270534"/>
              <a:gd name="connsiteY7" fmla="*/ 1087654 h 1155031"/>
              <a:gd name="connsiteX8" fmla="*/ 288757 w 1270534"/>
              <a:gd name="connsiteY8" fmla="*/ 1155031 h 1155031"/>
              <a:gd name="connsiteX9" fmla="*/ 779646 w 1270534"/>
              <a:gd name="connsiteY9" fmla="*/ 837398 h 1155031"/>
              <a:gd name="connsiteX10" fmla="*/ 1193532 w 1270534"/>
              <a:gd name="connsiteY10" fmla="*/ 519764 h 1155031"/>
              <a:gd name="connsiteX11" fmla="*/ 1270534 w 1270534"/>
              <a:gd name="connsiteY11" fmla="*/ 173254 h 1155031"/>
              <a:gd name="connsiteX12" fmla="*/ 1010652 w 1270534"/>
              <a:gd name="connsiteY12" fmla="*/ 0 h 1155031"/>
              <a:gd name="connsiteX0" fmla="*/ 1010652 w 1270534"/>
              <a:gd name="connsiteY0" fmla="*/ 0 h 1155031"/>
              <a:gd name="connsiteX1" fmla="*/ 1010652 w 1270534"/>
              <a:gd name="connsiteY1" fmla="*/ 0 h 1155031"/>
              <a:gd name="connsiteX2" fmla="*/ 673768 w 1270534"/>
              <a:gd name="connsiteY2" fmla="*/ 19250 h 1155031"/>
              <a:gd name="connsiteX3" fmla="*/ 616016 w 1270534"/>
              <a:gd name="connsiteY3" fmla="*/ 38501 h 1155031"/>
              <a:gd name="connsiteX4" fmla="*/ 558265 w 1270534"/>
              <a:gd name="connsiteY4" fmla="*/ 57751 h 1155031"/>
              <a:gd name="connsiteX5" fmla="*/ 105877 w 1270534"/>
              <a:gd name="connsiteY5" fmla="*/ 356135 h 1155031"/>
              <a:gd name="connsiteX6" fmla="*/ 0 w 1270534"/>
              <a:gd name="connsiteY6" fmla="*/ 731519 h 1155031"/>
              <a:gd name="connsiteX7" fmla="*/ 19250 w 1270534"/>
              <a:gd name="connsiteY7" fmla="*/ 991401 h 1155031"/>
              <a:gd name="connsiteX8" fmla="*/ 288757 w 1270534"/>
              <a:gd name="connsiteY8" fmla="*/ 1155031 h 1155031"/>
              <a:gd name="connsiteX9" fmla="*/ 779646 w 1270534"/>
              <a:gd name="connsiteY9" fmla="*/ 837398 h 1155031"/>
              <a:gd name="connsiteX10" fmla="*/ 1193532 w 1270534"/>
              <a:gd name="connsiteY10" fmla="*/ 519764 h 1155031"/>
              <a:gd name="connsiteX11" fmla="*/ 1270534 w 1270534"/>
              <a:gd name="connsiteY11" fmla="*/ 173254 h 1155031"/>
              <a:gd name="connsiteX12" fmla="*/ 1010652 w 1270534"/>
              <a:gd name="connsiteY12" fmla="*/ 0 h 1155031"/>
              <a:gd name="connsiteX0" fmla="*/ 1010652 w 1270534"/>
              <a:gd name="connsiteY0" fmla="*/ 0 h 991401"/>
              <a:gd name="connsiteX1" fmla="*/ 1010652 w 1270534"/>
              <a:gd name="connsiteY1" fmla="*/ 0 h 991401"/>
              <a:gd name="connsiteX2" fmla="*/ 673768 w 1270534"/>
              <a:gd name="connsiteY2" fmla="*/ 19250 h 991401"/>
              <a:gd name="connsiteX3" fmla="*/ 616016 w 1270534"/>
              <a:gd name="connsiteY3" fmla="*/ 38501 h 991401"/>
              <a:gd name="connsiteX4" fmla="*/ 558265 w 1270534"/>
              <a:gd name="connsiteY4" fmla="*/ 57751 h 991401"/>
              <a:gd name="connsiteX5" fmla="*/ 105877 w 1270534"/>
              <a:gd name="connsiteY5" fmla="*/ 356135 h 991401"/>
              <a:gd name="connsiteX6" fmla="*/ 0 w 1270534"/>
              <a:gd name="connsiteY6" fmla="*/ 731519 h 991401"/>
              <a:gd name="connsiteX7" fmla="*/ 19250 w 1270534"/>
              <a:gd name="connsiteY7" fmla="*/ 991401 h 991401"/>
              <a:gd name="connsiteX8" fmla="*/ 221380 w 1270534"/>
              <a:gd name="connsiteY8" fmla="*/ 895149 h 991401"/>
              <a:gd name="connsiteX9" fmla="*/ 779646 w 1270534"/>
              <a:gd name="connsiteY9" fmla="*/ 837398 h 991401"/>
              <a:gd name="connsiteX10" fmla="*/ 1193532 w 1270534"/>
              <a:gd name="connsiteY10" fmla="*/ 519764 h 991401"/>
              <a:gd name="connsiteX11" fmla="*/ 1270534 w 1270534"/>
              <a:gd name="connsiteY11" fmla="*/ 173254 h 991401"/>
              <a:gd name="connsiteX12" fmla="*/ 1010652 w 1270534"/>
              <a:gd name="connsiteY12" fmla="*/ 0 h 991401"/>
              <a:gd name="connsiteX0" fmla="*/ 1010652 w 1270534"/>
              <a:gd name="connsiteY0" fmla="*/ 0 h 895149"/>
              <a:gd name="connsiteX1" fmla="*/ 1010652 w 1270534"/>
              <a:gd name="connsiteY1" fmla="*/ 0 h 895149"/>
              <a:gd name="connsiteX2" fmla="*/ 673768 w 1270534"/>
              <a:gd name="connsiteY2" fmla="*/ 19250 h 895149"/>
              <a:gd name="connsiteX3" fmla="*/ 616016 w 1270534"/>
              <a:gd name="connsiteY3" fmla="*/ 38501 h 895149"/>
              <a:gd name="connsiteX4" fmla="*/ 558265 w 1270534"/>
              <a:gd name="connsiteY4" fmla="*/ 57751 h 895149"/>
              <a:gd name="connsiteX5" fmla="*/ 105877 w 1270534"/>
              <a:gd name="connsiteY5" fmla="*/ 356135 h 895149"/>
              <a:gd name="connsiteX6" fmla="*/ 0 w 1270534"/>
              <a:gd name="connsiteY6" fmla="*/ 731519 h 895149"/>
              <a:gd name="connsiteX7" fmla="*/ 86627 w 1270534"/>
              <a:gd name="connsiteY7" fmla="*/ 885523 h 895149"/>
              <a:gd name="connsiteX8" fmla="*/ 221380 w 1270534"/>
              <a:gd name="connsiteY8" fmla="*/ 895149 h 895149"/>
              <a:gd name="connsiteX9" fmla="*/ 779646 w 1270534"/>
              <a:gd name="connsiteY9" fmla="*/ 837398 h 895149"/>
              <a:gd name="connsiteX10" fmla="*/ 1193532 w 1270534"/>
              <a:gd name="connsiteY10" fmla="*/ 519764 h 895149"/>
              <a:gd name="connsiteX11" fmla="*/ 1270534 w 1270534"/>
              <a:gd name="connsiteY11" fmla="*/ 173254 h 895149"/>
              <a:gd name="connsiteX12" fmla="*/ 1010652 w 1270534"/>
              <a:gd name="connsiteY12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0534" h="895149">
                <a:moveTo>
                  <a:pt x="1010652" y="0"/>
                </a:moveTo>
                <a:lnTo>
                  <a:pt x="1010652" y="0"/>
                </a:lnTo>
                <a:cubicBezTo>
                  <a:pt x="987948" y="783"/>
                  <a:pt x="765509" y="-3685"/>
                  <a:pt x="673768" y="19250"/>
                </a:cubicBezTo>
                <a:cubicBezTo>
                  <a:pt x="654082" y="24172"/>
                  <a:pt x="635267" y="32084"/>
                  <a:pt x="616016" y="38501"/>
                </a:cubicBezTo>
                <a:cubicBezTo>
                  <a:pt x="552925" y="59532"/>
                  <a:pt x="582375" y="33641"/>
                  <a:pt x="558265" y="57751"/>
                </a:cubicBezTo>
                <a:lnTo>
                  <a:pt x="105877" y="356135"/>
                </a:lnTo>
                <a:lnTo>
                  <a:pt x="0" y="731519"/>
                </a:lnTo>
                <a:lnTo>
                  <a:pt x="86627" y="885523"/>
                </a:lnTo>
                <a:lnTo>
                  <a:pt x="221380" y="895149"/>
                </a:lnTo>
                <a:lnTo>
                  <a:pt x="779646" y="837398"/>
                </a:lnTo>
                <a:lnTo>
                  <a:pt x="1193532" y="519764"/>
                </a:lnTo>
                <a:lnTo>
                  <a:pt x="1270534" y="173254"/>
                </a:lnTo>
                <a:lnTo>
                  <a:pt x="1010652" y="0"/>
                </a:lnTo>
                <a:close/>
              </a:path>
            </a:pathLst>
          </a:custGeom>
          <a:solidFill>
            <a:srgbClr val="FFFF00">
              <a:alpha val="34000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4" name="Freeform 13"/>
          <p:cNvSpPr/>
          <p:nvPr/>
        </p:nvSpPr>
        <p:spPr>
          <a:xfrm>
            <a:off x="2823104" y="3802063"/>
            <a:ext cx="1853407" cy="762000"/>
          </a:xfrm>
          <a:custGeom>
            <a:avLst/>
            <a:gdLst>
              <a:gd name="connsiteX0" fmla="*/ 2223435 w 2223435"/>
              <a:gd name="connsiteY0" fmla="*/ 154004 h 721894"/>
              <a:gd name="connsiteX1" fmla="*/ 1684421 w 2223435"/>
              <a:gd name="connsiteY1" fmla="*/ 0 h 721894"/>
              <a:gd name="connsiteX2" fmla="*/ 1241659 w 2223435"/>
              <a:gd name="connsiteY2" fmla="*/ 48126 h 721894"/>
              <a:gd name="connsiteX3" fmla="*/ 798896 w 2223435"/>
              <a:gd name="connsiteY3" fmla="*/ 173254 h 721894"/>
              <a:gd name="connsiteX4" fmla="*/ 490888 w 2223435"/>
              <a:gd name="connsiteY4" fmla="*/ 202130 h 721894"/>
              <a:gd name="connsiteX5" fmla="*/ 86627 w 2223435"/>
              <a:gd name="connsiteY5" fmla="*/ 298383 h 721894"/>
              <a:gd name="connsiteX6" fmla="*/ 0 w 2223435"/>
              <a:gd name="connsiteY6" fmla="*/ 375385 h 721894"/>
              <a:gd name="connsiteX7" fmla="*/ 163629 w 2223435"/>
              <a:gd name="connsiteY7" fmla="*/ 625642 h 721894"/>
              <a:gd name="connsiteX8" fmla="*/ 356134 w 2223435"/>
              <a:gd name="connsiteY8" fmla="*/ 721894 h 721894"/>
              <a:gd name="connsiteX9" fmla="*/ 635267 w 2223435"/>
              <a:gd name="connsiteY9" fmla="*/ 702644 h 721894"/>
              <a:gd name="connsiteX10" fmla="*/ 1029903 w 2223435"/>
              <a:gd name="connsiteY10" fmla="*/ 625642 h 721894"/>
              <a:gd name="connsiteX11" fmla="*/ 1472665 w 2223435"/>
              <a:gd name="connsiteY11" fmla="*/ 519764 h 721894"/>
              <a:gd name="connsiteX12" fmla="*/ 1819174 w 2223435"/>
              <a:gd name="connsiteY12" fmla="*/ 423511 h 721894"/>
              <a:gd name="connsiteX13" fmla="*/ 2050181 w 2223435"/>
              <a:gd name="connsiteY13" fmla="*/ 317633 h 721894"/>
              <a:gd name="connsiteX14" fmla="*/ 2165684 w 2223435"/>
              <a:gd name="connsiteY14" fmla="*/ 163629 h 721894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163629 w 2223435"/>
              <a:gd name="connsiteY7" fmla="*/ 625642 h 914400"/>
              <a:gd name="connsiteX8" fmla="*/ 375384 w 2223435"/>
              <a:gd name="connsiteY8" fmla="*/ 914400 h 914400"/>
              <a:gd name="connsiteX9" fmla="*/ 635267 w 2223435"/>
              <a:gd name="connsiteY9" fmla="*/ 702644 h 914400"/>
              <a:gd name="connsiteX10" fmla="*/ 1029903 w 2223435"/>
              <a:gd name="connsiteY10" fmla="*/ 625642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96252 w 2223435"/>
              <a:gd name="connsiteY7" fmla="*/ 721895 h 914400"/>
              <a:gd name="connsiteX8" fmla="*/ 375384 w 2223435"/>
              <a:gd name="connsiteY8" fmla="*/ 914400 h 914400"/>
              <a:gd name="connsiteX9" fmla="*/ 635267 w 2223435"/>
              <a:gd name="connsiteY9" fmla="*/ 702644 h 914400"/>
              <a:gd name="connsiteX10" fmla="*/ 1029903 w 2223435"/>
              <a:gd name="connsiteY10" fmla="*/ 625642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96252 w 2223435"/>
              <a:gd name="connsiteY7" fmla="*/ 721895 h 914400"/>
              <a:gd name="connsiteX8" fmla="*/ 375384 w 2223435"/>
              <a:gd name="connsiteY8" fmla="*/ 914400 h 914400"/>
              <a:gd name="connsiteX9" fmla="*/ 693019 w 2223435"/>
              <a:gd name="connsiteY9" fmla="*/ 875899 h 914400"/>
              <a:gd name="connsiteX10" fmla="*/ 1029903 w 2223435"/>
              <a:gd name="connsiteY10" fmla="*/ 625642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96252 w 2223435"/>
              <a:gd name="connsiteY7" fmla="*/ 721895 h 914400"/>
              <a:gd name="connsiteX8" fmla="*/ 375384 w 2223435"/>
              <a:gd name="connsiteY8" fmla="*/ 914400 h 914400"/>
              <a:gd name="connsiteX9" fmla="*/ 693019 w 2223435"/>
              <a:gd name="connsiteY9" fmla="*/ 875899 h 914400"/>
              <a:gd name="connsiteX10" fmla="*/ 1078029 w 2223435"/>
              <a:gd name="connsiteY10" fmla="*/ 673769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435" h="914400">
                <a:moveTo>
                  <a:pt x="2223435" y="154004"/>
                </a:moveTo>
                <a:lnTo>
                  <a:pt x="1684421" y="0"/>
                </a:lnTo>
                <a:lnTo>
                  <a:pt x="1241659" y="48126"/>
                </a:lnTo>
                <a:lnTo>
                  <a:pt x="798896" y="173254"/>
                </a:lnTo>
                <a:lnTo>
                  <a:pt x="490888" y="202130"/>
                </a:lnTo>
                <a:lnTo>
                  <a:pt x="86627" y="298383"/>
                </a:lnTo>
                <a:lnTo>
                  <a:pt x="0" y="375385"/>
                </a:lnTo>
                <a:lnTo>
                  <a:pt x="96252" y="721895"/>
                </a:lnTo>
                <a:lnTo>
                  <a:pt x="375384" y="914400"/>
                </a:lnTo>
                <a:lnTo>
                  <a:pt x="693019" y="875899"/>
                </a:lnTo>
                <a:lnTo>
                  <a:pt x="1078029" y="673769"/>
                </a:lnTo>
                <a:lnTo>
                  <a:pt x="1472665" y="519764"/>
                </a:lnTo>
                <a:lnTo>
                  <a:pt x="1819174" y="423511"/>
                </a:lnTo>
                <a:lnTo>
                  <a:pt x="2050181" y="317633"/>
                </a:lnTo>
                <a:lnTo>
                  <a:pt x="2165684" y="163629"/>
                </a:lnTo>
              </a:path>
            </a:pathLst>
          </a:custGeom>
          <a:solidFill>
            <a:srgbClr val="FFFF00">
              <a:alpha val="42000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31757" name="TextBox 15"/>
          <p:cNvSpPr txBox="1">
            <a:spLocks noChangeArrowheads="1"/>
          </p:cNvSpPr>
          <p:nvPr/>
        </p:nvSpPr>
        <p:spPr bwMode="auto">
          <a:xfrm>
            <a:off x="1100667" y="492125"/>
            <a:ext cx="2611612" cy="55399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US" altLang="en-US" sz="1500"/>
              <a:t>Ramagundam-Hyderabad island</a:t>
            </a:r>
          </a:p>
          <a:p>
            <a:r>
              <a:rPr lang="en-US" altLang="en-US" sz="1500"/>
              <a:t>47.9Hz - commissioned</a:t>
            </a:r>
          </a:p>
        </p:txBody>
      </p:sp>
      <p:sp>
        <p:nvSpPr>
          <p:cNvPr id="31758" name="TextBox 17"/>
          <p:cNvSpPr txBox="1">
            <a:spLocks noChangeArrowheads="1"/>
          </p:cNvSpPr>
          <p:nvPr/>
        </p:nvSpPr>
        <p:spPr bwMode="auto">
          <a:xfrm>
            <a:off x="4520407" y="2612761"/>
            <a:ext cx="1919115" cy="3231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US" altLang="en-US" sz="1500"/>
              <a:t>Chennai Island 47.9Hz</a:t>
            </a:r>
          </a:p>
        </p:txBody>
      </p:sp>
      <p:sp>
        <p:nvSpPr>
          <p:cNvPr id="31759" name="Rectangle 16"/>
          <p:cNvSpPr>
            <a:spLocks noChangeArrowheads="1"/>
          </p:cNvSpPr>
          <p:nvPr/>
        </p:nvSpPr>
        <p:spPr bwMode="auto">
          <a:xfrm>
            <a:off x="801688" y="3972720"/>
            <a:ext cx="2032000" cy="63113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US" altLang="en-US" sz="1167" b="1">
                <a:latin typeface="Calibri" panose="020F0502020204030204" pitchFamily="34" charset="0"/>
              </a:rPr>
              <a:t>Neyveli-MTPS-Kundah-Erode-Coimbatore-Palakkad Island</a:t>
            </a:r>
          </a:p>
          <a:p>
            <a:r>
              <a:rPr lang="en-US" altLang="en-US" sz="1167"/>
              <a:t>47.9Hz</a:t>
            </a:r>
            <a:endParaRPr lang="en-US" altLang="en-US" sz="1167" b="1">
              <a:latin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079750" y="4699000"/>
            <a:ext cx="1123157" cy="922073"/>
          </a:xfrm>
          <a:custGeom>
            <a:avLst/>
            <a:gdLst>
              <a:gd name="connsiteX0" fmla="*/ 2223435 w 2223435"/>
              <a:gd name="connsiteY0" fmla="*/ 154004 h 721894"/>
              <a:gd name="connsiteX1" fmla="*/ 1684421 w 2223435"/>
              <a:gd name="connsiteY1" fmla="*/ 0 h 721894"/>
              <a:gd name="connsiteX2" fmla="*/ 1241659 w 2223435"/>
              <a:gd name="connsiteY2" fmla="*/ 48126 h 721894"/>
              <a:gd name="connsiteX3" fmla="*/ 798896 w 2223435"/>
              <a:gd name="connsiteY3" fmla="*/ 173254 h 721894"/>
              <a:gd name="connsiteX4" fmla="*/ 490888 w 2223435"/>
              <a:gd name="connsiteY4" fmla="*/ 202130 h 721894"/>
              <a:gd name="connsiteX5" fmla="*/ 86627 w 2223435"/>
              <a:gd name="connsiteY5" fmla="*/ 298383 h 721894"/>
              <a:gd name="connsiteX6" fmla="*/ 0 w 2223435"/>
              <a:gd name="connsiteY6" fmla="*/ 375385 h 721894"/>
              <a:gd name="connsiteX7" fmla="*/ 163629 w 2223435"/>
              <a:gd name="connsiteY7" fmla="*/ 625642 h 721894"/>
              <a:gd name="connsiteX8" fmla="*/ 356134 w 2223435"/>
              <a:gd name="connsiteY8" fmla="*/ 721894 h 721894"/>
              <a:gd name="connsiteX9" fmla="*/ 635267 w 2223435"/>
              <a:gd name="connsiteY9" fmla="*/ 702644 h 721894"/>
              <a:gd name="connsiteX10" fmla="*/ 1029903 w 2223435"/>
              <a:gd name="connsiteY10" fmla="*/ 625642 h 721894"/>
              <a:gd name="connsiteX11" fmla="*/ 1472665 w 2223435"/>
              <a:gd name="connsiteY11" fmla="*/ 519764 h 721894"/>
              <a:gd name="connsiteX12" fmla="*/ 1819174 w 2223435"/>
              <a:gd name="connsiteY12" fmla="*/ 423511 h 721894"/>
              <a:gd name="connsiteX13" fmla="*/ 2050181 w 2223435"/>
              <a:gd name="connsiteY13" fmla="*/ 317633 h 721894"/>
              <a:gd name="connsiteX14" fmla="*/ 2165684 w 2223435"/>
              <a:gd name="connsiteY14" fmla="*/ 163629 h 721894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163629 w 2223435"/>
              <a:gd name="connsiteY7" fmla="*/ 625642 h 914400"/>
              <a:gd name="connsiteX8" fmla="*/ 375384 w 2223435"/>
              <a:gd name="connsiteY8" fmla="*/ 914400 h 914400"/>
              <a:gd name="connsiteX9" fmla="*/ 635267 w 2223435"/>
              <a:gd name="connsiteY9" fmla="*/ 702644 h 914400"/>
              <a:gd name="connsiteX10" fmla="*/ 1029903 w 2223435"/>
              <a:gd name="connsiteY10" fmla="*/ 625642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96252 w 2223435"/>
              <a:gd name="connsiteY7" fmla="*/ 721895 h 914400"/>
              <a:gd name="connsiteX8" fmla="*/ 375384 w 2223435"/>
              <a:gd name="connsiteY8" fmla="*/ 914400 h 914400"/>
              <a:gd name="connsiteX9" fmla="*/ 635267 w 2223435"/>
              <a:gd name="connsiteY9" fmla="*/ 702644 h 914400"/>
              <a:gd name="connsiteX10" fmla="*/ 1029903 w 2223435"/>
              <a:gd name="connsiteY10" fmla="*/ 625642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96252 w 2223435"/>
              <a:gd name="connsiteY7" fmla="*/ 721895 h 914400"/>
              <a:gd name="connsiteX8" fmla="*/ 375384 w 2223435"/>
              <a:gd name="connsiteY8" fmla="*/ 914400 h 914400"/>
              <a:gd name="connsiteX9" fmla="*/ 693019 w 2223435"/>
              <a:gd name="connsiteY9" fmla="*/ 875899 h 914400"/>
              <a:gd name="connsiteX10" fmla="*/ 1029903 w 2223435"/>
              <a:gd name="connsiteY10" fmla="*/ 625642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  <a:gd name="connsiteX0" fmla="*/ 2223435 w 2223435"/>
              <a:gd name="connsiteY0" fmla="*/ 154004 h 914400"/>
              <a:gd name="connsiteX1" fmla="*/ 1684421 w 2223435"/>
              <a:gd name="connsiteY1" fmla="*/ 0 h 914400"/>
              <a:gd name="connsiteX2" fmla="*/ 1241659 w 2223435"/>
              <a:gd name="connsiteY2" fmla="*/ 48126 h 914400"/>
              <a:gd name="connsiteX3" fmla="*/ 798896 w 2223435"/>
              <a:gd name="connsiteY3" fmla="*/ 173254 h 914400"/>
              <a:gd name="connsiteX4" fmla="*/ 490888 w 2223435"/>
              <a:gd name="connsiteY4" fmla="*/ 202130 h 914400"/>
              <a:gd name="connsiteX5" fmla="*/ 86627 w 2223435"/>
              <a:gd name="connsiteY5" fmla="*/ 298383 h 914400"/>
              <a:gd name="connsiteX6" fmla="*/ 0 w 2223435"/>
              <a:gd name="connsiteY6" fmla="*/ 375385 h 914400"/>
              <a:gd name="connsiteX7" fmla="*/ 96252 w 2223435"/>
              <a:gd name="connsiteY7" fmla="*/ 721895 h 914400"/>
              <a:gd name="connsiteX8" fmla="*/ 375384 w 2223435"/>
              <a:gd name="connsiteY8" fmla="*/ 914400 h 914400"/>
              <a:gd name="connsiteX9" fmla="*/ 693019 w 2223435"/>
              <a:gd name="connsiteY9" fmla="*/ 875899 h 914400"/>
              <a:gd name="connsiteX10" fmla="*/ 1078029 w 2223435"/>
              <a:gd name="connsiteY10" fmla="*/ 673769 h 914400"/>
              <a:gd name="connsiteX11" fmla="*/ 1472665 w 2223435"/>
              <a:gd name="connsiteY11" fmla="*/ 519764 h 914400"/>
              <a:gd name="connsiteX12" fmla="*/ 1819174 w 2223435"/>
              <a:gd name="connsiteY12" fmla="*/ 423511 h 914400"/>
              <a:gd name="connsiteX13" fmla="*/ 2050181 w 2223435"/>
              <a:gd name="connsiteY13" fmla="*/ 317633 h 914400"/>
              <a:gd name="connsiteX14" fmla="*/ 2165684 w 2223435"/>
              <a:gd name="connsiteY14" fmla="*/ 16362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435" h="914400">
                <a:moveTo>
                  <a:pt x="2223435" y="154004"/>
                </a:moveTo>
                <a:lnTo>
                  <a:pt x="1684421" y="0"/>
                </a:lnTo>
                <a:lnTo>
                  <a:pt x="1241659" y="48126"/>
                </a:lnTo>
                <a:lnTo>
                  <a:pt x="798896" y="173254"/>
                </a:lnTo>
                <a:lnTo>
                  <a:pt x="490888" y="202130"/>
                </a:lnTo>
                <a:lnTo>
                  <a:pt x="86627" y="298383"/>
                </a:lnTo>
                <a:lnTo>
                  <a:pt x="0" y="375385"/>
                </a:lnTo>
                <a:lnTo>
                  <a:pt x="96252" y="721895"/>
                </a:lnTo>
                <a:lnTo>
                  <a:pt x="375384" y="914400"/>
                </a:lnTo>
                <a:lnTo>
                  <a:pt x="693019" y="875899"/>
                </a:lnTo>
                <a:lnTo>
                  <a:pt x="1078029" y="673769"/>
                </a:lnTo>
                <a:lnTo>
                  <a:pt x="1472665" y="519764"/>
                </a:lnTo>
                <a:lnTo>
                  <a:pt x="1819174" y="423511"/>
                </a:lnTo>
                <a:lnTo>
                  <a:pt x="2050181" y="317633"/>
                </a:lnTo>
                <a:lnTo>
                  <a:pt x="2165684" y="163629"/>
                </a:lnTo>
              </a:path>
            </a:pathLst>
          </a:custGeom>
          <a:solidFill>
            <a:srgbClr val="FFFF00">
              <a:alpha val="42000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4134115" y="4851136"/>
            <a:ext cx="2032000" cy="63113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US" altLang="en-US" sz="1167" b="1">
                <a:latin typeface="Calibri" panose="020F0502020204030204" pitchFamily="34" charset="0"/>
              </a:rPr>
              <a:t>Koodankulam-Tuticorin-Trivendrum Island</a:t>
            </a:r>
          </a:p>
          <a:p>
            <a:r>
              <a:rPr lang="en-US" altLang="en-US" sz="1167"/>
              <a:t>47.9Hz</a:t>
            </a:r>
            <a:endParaRPr lang="en-US" altLang="en-US" sz="1167" b="1">
              <a:latin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B4F7FC-06EE-B380-A09E-AB44703D13D0}"/>
              </a:ext>
            </a:extLst>
          </p:cNvPr>
          <p:cNvSpPr/>
          <p:nvPr/>
        </p:nvSpPr>
        <p:spPr>
          <a:xfrm rot="19914857">
            <a:off x="5091724" y="1064077"/>
            <a:ext cx="1385275" cy="8021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AEEDB8-9919-F869-A36B-CCCD09C96EA5}"/>
              </a:ext>
            </a:extLst>
          </p:cNvPr>
          <p:cNvSpPr/>
          <p:nvPr/>
        </p:nvSpPr>
        <p:spPr>
          <a:xfrm rot="19914857">
            <a:off x="4092397" y="1466823"/>
            <a:ext cx="1053340" cy="80210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F1CF21-3DB9-6139-8999-00D2F274C832}"/>
              </a:ext>
            </a:extLst>
          </p:cNvPr>
          <p:cNvSpPr/>
          <p:nvPr/>
        </p:nvSpPr>
        <p:spPr>
          <a:xfrm rot="21224576">
            <a:off x="1933956" y="2991167"/>
            <a:ext cx="1897360" cy="95537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 dirty="0"/>
          </a:p>
        </p:txBody>
      </p:sp>
    </p:spTree>
    <p:extLst>
      <p:ext uri="{BB962C8B-B14F-4D97-AF65-F5344CB8AC3E}">
        <p14:creationId xmlns:p14="http://schemas.microsoft.com/office/powerpoint/2010/main" val="187867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7824" y="622931"/>
            <a:ext cx="6728354" cy="410433"/>
          </a:xfrm>
        </p:spPr>
        <p:txBody>
          <a:bodyPr vert="horz" lIns="0" tIns="0" rIns="0" bIns="0" rtlCol="0" anchor="ctr">
            <a:spAutoFit/>
          </a:bodyPr>
          <a:lstStyle/>
          <a:p>
            <a:pPr marL="110192">
              <a:defRPr/>
            </a:pPr>
            <a:r>
              <a:rPr lang="en-IN" sz="2667" u="sng" spc="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Hierarchy of Grid Management</a:t>
            </a:r>
            <a:endParaRPr sz="2667" u="sng" spc="3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3792" y="1453886"/>
            <a:ext cx="3005667" cy="3423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hangingPunct="1">
              <a:defRPr/>
            </a:pPr>
            <a:endParaRPr sz="1471"/>
          </a:p>
        </p:txBody>
      </p:sp>
      <p:sp>
        <p:nvSpPr>
          <p:cNvPr id="4" name="object 4"/>
          <p:cNvSpPr/>
          <p:nvPr/>
        </p:nvSpPr>
        <p:spPr>
          <a:xfrm>
            <a:off x="3843073" y="2180167"/>
            <a:ext cx="1469760" cy="336021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/>
          <a:lstStyle/>
          <a:p>
            <a:pPr eaLnBrk="1" hangingPunct="1">
              <a:defRPr/>
            </a:pPr>
            <a:endParaRPr sz="1471"/>
          </a:p>
        </p:txBody>
      </p:sp>
      <p:sp>
        <p:nvSpPr>
          <p:cNvPr id="5" name="object 5"/>
          <p:cNvSpPr/>
          <p:nvPr/>
        </p:nvSpPr>
        <p:spPr>
          <a:xfrm>
            <a:off x="3328458" y="2969949"/>
            <a:ext cx="1508125" cy="336021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/>
          <a:lstStyle/>
          <a:p>
            <a:pPr eaLnBrk="1" hangingPunct="1">
              <a:defRPr/>
            </a:pPr>
            <a:endParaRPr sz="1471"/>
          </a:p>
        </p:txBody>
      </p:sp>
      <p:sp>
        <p:nvSpPr>
          <p:cNvPr id="6" name="object 6"/>
          <p:cNvSpPr txBox="1"/>
          <p:nvPr/>
        </p:nvSpPr>
        <p:spPr>
          <a:xfrm>
            <a:off x="3386667" y="2205302"/>
            <a:ext cx="1869282" cy="109215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22948">
              <a:defRPr/>
            </a:pPr>
            <a:r>
              <a:rPr sz="1765" spc="-3" dirty="0">
                <a:latin typeface="Times New Roman"/>
                <a:cs typeface="Times New Roman"/>
              </a:rPr>
              <a:t>Nationa</a:t>
            </a:r>
            <a:r>
              <a:rPr sz="1765" dirty="0">
                <a:latin typeface="Times New Roman"/>
                <a:cs typeface="Times New Roman"/>
              </a:rPr>
              <a:t>l</a:t>
            </a:r>
            <a:r>
              <a:rPr sz="1765" spc="-15" dirty="0">
                <a:latin typeface="Times New Roman"/>
                <a:cs typeface="Times New Roman"/>
              </a:rPr>
              <a:t> </a:t>
            </a:r>
            <a:r>
              <a:rPr sz="1765" spc="-3" dirty="0">
                <a:latin typeface="Times New Roman"/>
                <a:cs typeface="Times New Roman"/>
              </a:rPr>
              <a:t>Level</a:t>
            </a:r>
            <a:endParaRPr sz="1765" dirty="0"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sz="1765" dirty="0">
              <a:latin typeface="Times New Roman"/>
              <a:cs typeface="Times New Roman"/>
            </a:endParaRPr>
          </a:p>
          <a:p>
            <a:pPr>
              <a:spcBef>
                <a:spcPts val="2"/>
              </a:spcBef>
              <a:defRPr/>
            </a:pPr>
            <a:endParaRPr sz="1802" dirty="0">
              <a:latin typeface="Times New Roman"/>
              <a:cs typeface="Times New Roman"/>
            </a:endParaRPr>
          </a:p>
          <a:p>
            <a:pPr marL="9338">
              <a:defRPr/>
            </a:pPr>
            <a:r>
              <a:rPr sz="1765" dirty="0">
                <a:latin typeface="Times New Roman"/>
                <a:cs typeface="Times New Roman"/>
              </a:rPr>
              <a:t>Regional</a:t>
            </a:r>
            <a:r>
              <a:rPr sz="1765" spc="-15" dirty="0">
                <a:latin typeface="Times New Roman"/>
                <a:cs typeface="Times New Roman"/>
              </a:rPr>
              <a:t> </a:t>
            </a:r>
            <a:r>
              <a:rPr sz="1765" dirty="0">
                <a:latin typeface="Times New Roman"/>
                <a:cs typeface="Times New Roman"/>
              </a:rPr>
              <a:t>Level</a:t>
            </a:r>
          </a:p>
        </p:txBody>
      </p:sp>
      <p:sp>
        <p:nvSpPr>
          <p:cNvPr id="7" name="object 7"/>
          <p:cNvSpPr/>
          <p:nvPr/>
        </p:nvSpPr>
        <p:spPr>
          <a:xfrm>
            <a:off x="2648480" y="4075907"/>
            <a:ext cx="1923521" cy="336021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/>
          <a:lstStyle/>
          <a:p>
            <a:pPr eaLnBrk="1" hangingPunct="1">
              <a:defRPr/>
            </a:pPr>
            <a:endParaRPr sz="1471"/>
          </a:p>
        </p:txBody>
      </p:sp>
      <p:sp>
        <p:nvSpPr>
          <p:cNvPr id="8" name="object 8"/>
          <p:cNvSpPr txBox="1"/>
          <p:nvPr/>
        </p:nvSpPr>
        <p:spPr>
          <a:xfrm>
            <a:off x="2706688" y="4101042"/>
            <a:ext cx="1809750" cy="2716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338">
              <a:defRPr/>
            </a:pPr>
            <a:r>
              <a:rPr sz="1765" dirty="0">
                <a:latin typeface="Times New Roman"/>
                <a:cs typeface="Times New Roman"/>
              </a:rPr>
              <a:t>State</a:t>
            </a:r>
            <a:r>
              <a:rPr sz="1765" spc="-11" dirty="0">
                <a:latin typeface="Times New Roman"/>
                <a:cs typeface="Times New Roman"/>
              </a:rPr>
              <a:t> </a:t>
            </a:r>
            <a:r>
              <a:rPr sz="1765" dirty="0">
                <a:latin typeface="Times New Roman"/>
                <a:cs typeface="Times New Roman"/>
              </a:rPr>
              <a:t>Utilities</a:t>
            </a:r>
            <a:r>
              <a:rPr sz="1765" spc="-11" dirty="0">
                <a:latin typeface="Times New Roman"/>
                <a:cs typeface="Times New Roman"/>
              </a:rPr>
              <a:t> </a:t>
            </a:r>
            <a:r>
              <a:rPr sz="1765" dirty="0">
                <a:latin typeface="Times New Roman"/>
                <a:cs typeface="Times New Roman"/>
              </a:rPr>
              <a:t>Level</a:t>
            </a:r>
            <a:endParaRPr sz="1765">
              <a:latin typeface="Times New Roman"/>
              <a:cs typeface="Times New Roman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7554288" y="11435"/>
            <a:ext cx="827713" cy="724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3"/>
          </a:p>
        </p:txBody>
      </p:sp>
    </p:spTree>
    <p:extLst>
      <p:ext uri="{BB962C8B-B14F-4D97-AF65-F5344CB8AC3E}">
        <p14:creationId xmlns:p14="http://schemas.microsoft.com/office/powerpoint/2010/main" val="163190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311261"/>
            <a:ext cx="3073136" cy="221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FBCC839-0C86-489E-AB84-425FE45226EF}" type="slidenum">
              <a:rPr lang="en-IN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079500"/>
            <a:ext cx="1747573" cy="168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115219"/>
            <a:ext cx="1826948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016001"/>
            <a:ext cx="2028032" cy="180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0000" y="698500"/>
            <a:ext cx="899583" cy="34887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67" b="1" dirty="0"/>
              <a:t>Solar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3604" y="698500"/>
            <a:ext cx="1026583" cy="3488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67" b="1" dirty="0"/>
              <a:t>All India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9500" y="682625"/>
            <a:ext cx="850636" cy="3488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67" b="1" dirty="0"/>
              <a:t>Hydro</a:t>
            </a:r>
          </a:p>
        </p:txBody>
      </p:sp>
      <p:pic>
        <p:nvPicPr>
          <p:cNvPr id="71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49" y="1149615"/>
            <a:ext cx="1711854" cy="177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49865" y="682625"/>
            <a:ext cx="850635" cy="348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67" b="1" dirty="0"/>
              <a:t>Wind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953000" y="2980532"/>
            <a:ext cx="3429000" cy="4515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167" b="1" dirty="0">
                <a:solidFill>
                  <a:srgbClr val="000000"/>
                </a:solidFill>
              </a:rPr>
              <a:t>Morning Peak @ 140 MW/min for 40 minutes</a:t>
            </a:r>
          </a:p>
          <a:p>
            <a:pPr algn="ctr" eaLnBrk="1" hangingPunct="1">
              <a:defRPr/>
            </a:pPr>
            <a:r>
              <a:rPr lang="en-US" sz="1167" b="1" dirty="0">
                <a:solidFill>
                  <a:srgbClr val="000000"/>
                </a:solidFill>
              </a:rPr>
              <a:t>Evening Peak @ 200 MW/min for 40 minutes</a:t>
            </a:r>
          </a:p>
        </p:txBody>
      </p:sp>
      <p:pic>
        <p:nvPicPr>
          <p:cNvPr id="718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75063"/>
            <a:ext cx="2256896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66511" y="3238500"/>
            <a:ext cx="1800489" cy="3488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67" b="1" dirty="0"/>
              <a:t>Pumped Hydro</a:t>
            </a:r>
          </a:p>
        </p:txBody>
      </p:sp>
      <p:pic>
        <p:nvPicPr>
          <p:cNvPr id="7184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30" y="3032126"/>
            <a:ext cx="2251604" cy="262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6511" y="2651126"/>
            <a:ext cx="1800489" cy="3231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/>
              <a:t>Diurnal Variation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3730" y="2647157"/>
            <a:ext cx="1955271" cy="3231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/>
              <a:t>Seasonal Variation</a:t>
            </a:r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768898" y="78"/>
            <a:ext cx="7211730" cy="57150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Harnessing Diversity  - Regional Grids</a:t>
            </a:r>
          </a:p>
        </p:txBody>
      </p:sp>
      <p:sp>
        <p:nvSpPr>
          <p:cNvPr id="20" name="object 4"/>
          <p:cNvSpPr/>
          <p:nvPr/>
        </p:nvSpPr>
        <p:spPr>
          <a:xfrm>
            <a:off x="7512327" y="16531"/>
            <a:ext cx="827713" cy="7244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3"/>
          </a:p>
        </p:txBody>
      </p:sp>
    </p:spTree>
    <p:extLst>
      <p:ext uri="{BB962C8B-B14F-4D97-AF65-F5344CB8AC3E}">
        <p14:creationId xmlns:p14="http://schemas.microsoft.com/office/powerpoint/2010/main" val="145615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Z:\OS\OS2020-21\Annual_Compendium_2020-21\0_EDletter,cover\Images\USSI.jpg">
            <a:extLst>
              <a:ext uri="{FF2B5EF4-FFF2-40B4-BE49-F238E27FC236}">
                <a16:creationId xmlns:a16="http://schemas.microsoft.com/office/drawing/2014/main" id="{37F2BD36-D1CA-4912-BDE6-D16C1C27F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3" b="89952" l="8614" r="9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627" b="9555"/>
          <a:stretch/>
        </p:blipFill>
        <p:spPr bwMode="auto">
          <a:xfrm>
            <a:off x="1150609" y="2025958"/>
            <a:ext cx="3013315" cy="33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2324"/>
              </p:ext>
            </p:extLst>
          </p:nvPr>
        </p:nvGraphicFramePr>
        <p:xfrm>
          <a:off x="3287068" y="2693035"/>
          <a:ext cx="1035352" cy="8151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94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ANDHRA PRADESH</a:t>
                      </a:r>
                    </a:p>
                  </a:txBody>
                  <a:tcPr marL="4859" marR="4859" marT="4859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8616278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IC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18389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PD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u="none" strike="noStrike" dirty="0">
                          <a:effectLst/>
                        </a:rPr>
                        <a:t>12900</a:t>
                      </a:r>
                      <a:r>
                        <a:rPr lang="en-IN" sz="800" u="none" strike="noStrike" dirty="0">
                          <a:effectLst/>
                        </a:rPr>
                        <a:t>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ME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264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DA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170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14181"/>
              </p:ext>
            </p:extLst>
          </p:nvPr>
        </p:nvGraphicFramePr>
        <p:xfrm>
          <a:off x="1730178" y="2363240"/>
          <a:ext cx="1079323" cy="89850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89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7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TELANGANA</a:t>
                      </a:r>
                    </a:p>
                  </a:txBody>
                  <a:tcPr marL="4859" marR="4859" marT="485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6219089"/>
                  </a:ext>
                </a:extLst>
              </a:tr>
              <a:tr h="17970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IC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12117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0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PD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u="none" strike="noStrike" dirty="0">
                          <a:effectLst/>
                        </a:rPr>
                        <a:t>15497</a:t>
                      </a:r>
                      <a:r>
                        <a:rPr lang="en-IN" sz="800" b="1" u="none" strike="noStrike" baseline="0" dirty="0">
                          <a:effectLst/>
                        </a:rPr>
                        <a:t> </a:t>
                      </a:r>
                      <a:r>
                        <a:rPr lang="en-IN" sz="800" b="1" u="none" strike="noStrike" dirty="0">
                          <a:effectLst/>
                        </a:rPr>
                        <a:t>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0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ME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303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0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DA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185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65702"/>
              </p:ext>
            </p:extLst>
          </p:nvPr>
        </p:nvGraphicFramePr>
        <p:xfrm>
          <a:off x="369165" y="2513176"/>
          <a:ext cx="1035352" cy="8151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97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KARNATAKA</a:t>
                      </a:r>
                    </a:p>
                  </a:txBody>
                  <a:tcPr marL="4859" marR="4859" marT="4859" marB="0" anchor="ctr">
                    <a:solidFill>
                      <a:srgbClr val="FF818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7496599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IC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24337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PD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u="none" strike="noStrike" dirty="0">
                          <a:effectLst/>
                        </a:rPr>
                        <a:t>16950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ME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309 MU 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DA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190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38932"/>
              </p:ext>
            </p:extLst>
          </p:nvPr>
        </p:nvGraphicFramePr>
        <p:xfrm>
          <a:off x="660624" y="4352765"/>
          <a:ext cx="1102184" cy="8151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83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KERALA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>
                    <a:solidFill>
                      <a:srgbClr val="C7A1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IC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3405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PD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u="none" strike="noStrike" dirty="0">
                          <a:effectLst/>
                        </a:rPr>
                        <a:t>5024</a:t>
                      </a:r>
                      <a:r>
                        <a:rPr lang="en-IN" sz="800" u="none" strike="noStrike" dirty="0">
                          <a:effectLst/>
                        </a:rPr>
                        <a:t>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ME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103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DA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69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396632"/>
              </p:ext>
            </p:extLst>
          </p:nvPr>
        </p:nvGraphicFramePr>
        <p:xfrm>
          <a:off x="2637930" y="4571019"/>
          <a:ext cx="1110057" cy="8151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2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TAMIL NADU</a:t>
                      </a:r>
                    </a:p>
                  </a:txBody>
                  <a:tcPr marL="4859" marR="4859" marT="4859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7222251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IC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23375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PD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u="none" strike="noStrike" dirty="0">
                          <a:effectLst/>
                        </a:rPr>
                        <a:t>19387</a:t>
                      </a:r>
                      <a:r>
                        <a:rPr lang="en-IN" sz="800" u="none" strike="noStrike" dirty="0">
                          <a:effectLst/>
                        </a:rPr>
                        <a:t>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ME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415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DA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282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664683"/>
              </p:ext>
            </p:extLst>
          </p:nvPr>
        </p:nvGraphicFramePr>
        <p:xfrm>
          <a:off x="3192958" y="3680136"/>
          <a:ext cx="890498" cy="8151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PUDUCHERRY</a:t>
                      </a:r>
                    </a:p>
                  </a:txBody>
                  <a:tcPr marL="4859" marR="4859" marT="485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1323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IC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32.5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PD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u="none" strike="noStrike" dirty="0">
                          <a:effectLst/>
                        </a:rPr>
                        <a:t>512</a:t>
                      </a:r>
                      <a:r>
                        <a:rPr lang="en-IN" sz="800" u="none" strike="noStrike" dirty="0">
                          <a:effectLst/>
                        </a:rPr>
                        <a:t> MW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ME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11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u="none" strike="noStrike" dirty="0">
                          <a:effectLst/>
                        </a:rPr>
                        <a:t>DA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u="none" strike="noStrike" dirty="0">
                          <a:effectLst/>
                        </a:rPr>
                        <a:t>7 MU</a:t>
                      </a:r>
                      <a:endParaRPr lang="en-IN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7504" y="3546079"/>
            <a:ext cx="166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dirty="0"/>
              <a:t>IC – Installed Capacity</a:t>
            </a:r>
          </a:p>
          <a:p>
            <a:r>
              <a:rPr lang="en-IN" sz="900" dirty="0"/>
              <a:t>PD – Peak Demand</a:t>
            </a:r>
          </a:p>
          <a:p>
            <a:r>
              <a:rPr lang="en-IN" sz="900" dirty="0"/>
              <a:t>ME – Maximum Energy</a:t>
            </a:r>
          </a:p>
          <a:p>
            <a:r>
              <a:rPr lang="en-IN" sz="900" dirty="0"/>
              <a:t>DA – Daily </a:t>
            </a:r>
            <a:r>
              <a:rPr lang="en-IN" sz="900" dirty="0" err="1"/>
              <a:t>Avg</a:t>
            </a:r>
            <a:r>
              <a:rPr lang="en-IN" sz="900" dirty="0"/>
              <a:t> Consumption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401" y="325749"/>
            <a:ext cx="3978266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000" b="1" dirty="0">
                <a:solidFill>
                  <a:srgbClr val="C00000"/>
                </a:solidFill>
                <a:ea typeface="+mj-ea"/>
                <a:cs typeface="+mj-cs"/>
              </a:rPr>
              <a:t>SR Energy Particulars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7AF030-B57A-4069-B140-AA5D6B6EE543}"/>
              </a:ext>
            </a:extLst>
          </p:cNvPr>
          <p:cNvSpPr/>
          <p:nvPr/>
        </p:nvSpPr>
        <p:spPr>
          <a:xfrm>
            <a:off x="1735057" y="811613"/>
            <a:ext cx="2794995" cy="691044"/>
          </a:xfrm>
          <a:prstGeom prst="rect">
            <a:avLst/>
          </a:prstGeom>
          <a:noFill/>
        </p:spPr>
        <p:txBody>
          <a:bodyPr wrap="square" lIns="62189" tIns="31094" rIns="62189" bIns="31094">
            <a:spAutoFit/>
          </a:bodyPr>
          <a:lstStyle/>
          <a:p>
            <a:pPr algn="ctr"/>
            <a:r>
              <a:rPr lang="en-US" sz="136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Transmission</a:t>
            </a:r>
          </a:p>
          <a:p>
            <a:pPr algn="ctr"/>
            <a:r>
              <a:rPr lang="en-US" sz="136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400 kV : 452 Nos ~ 45779 Ckm</a:t>
            </a:r>
          </a:p>
          <a:p>
            <a:pPr algn="ctr"/>
            <a:r>
              <a:rPr lang="en-US" sz="136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765 kV : 22 Nos ~ 8315 Ckm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B81B91-FA30-4B1C-8044-AEDBCF38571E}"/>
              </a:ext>
            </a:extLst>
          </p:cNvPr>
          <p:cNvSpPr/>
          <p:nvPr/>
        </p:nvSpPr>
        <p:spPr>
          <a:xfrm>
            <a:off x="1619672" y="1466250"/>
            <a:ext cx="2794995" cy="691044"/>
          </a:xfrm>
          <a:prstGeom prst="rect">
            <a:avLst/>
          </a:prstGeom>
          <a:noFill/>
        </p:spPr>
        <p:txBody>
          <a:bodyPr wrap="square" lIns="62189" tIns="31094" rIns="62189" bIns="31094">
            <a:spAutoFit/>
          </a:bodyPr>
          <a:lstStyle/>
          <a:p>
            <a:pPr algn="ctr"/>
            <a:r>
              <a:rPr lang="en-US" sz="136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Transformation Capacity</a:t>
            </a:r>
          </a:p>
          <a:p>
            <a:pPr algn="ctr"/>
            <a:r>
              <a:rPr lang="en-US" sz="136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400 kV : 330 Nos ~ 118442 MVA</a:t>
            </a:r>
          </a:p>
          <a:p>
            <a:pPr algn="ctr"/>
            <a:r>
              <a:rPr lang="en-US" sz="136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765 kV : 20 Nos ~ 30000 MVA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9BFF5-8720-4C9D-923A-741B66366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986" y="983333"/>
            <a:ext cx="4621513" cy="2593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35261-6742-45C2-AA9E-E19B71BD3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068" y="3630797"/>
            <a:ext cx="4615235" cy="1757679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6973C53-3E6B-4D05-B726-3F2695F48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138842"/>
              </p:ext>
            </p:extLst>
          </p:nvPr>
        </p:nvGraphicFramePr>
        <p:xfrm>
          <a:off x="256807" y="860629"/>
          <a:ext cx="1578889" cy="13082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2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0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Southern Region</a:t>
                      </a:r>
                    </a:p>
                  </a:txBody>
                  <a:tcPr marL="4859" marR="4859" marT="485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6219089"/>
                  </a:ext>
                </a:extLst>
              </a:tr>
              <a:tr h="3270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IC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 dirty="0">
                          <a:effectLst/>
                        </a:rPr>
                        <a:t>118 GW</a:t>
                      </a:r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PD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64337</a:t>
                      </a:r>
                      <a:r>
                        <a:rPr lang="en-IN" sz="1000" b="1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IN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MW</a:t>
                      </a:r>
                      <a:endParaRPr lang="en-IN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0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ME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59" marR="4859" marT="48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 dirty="0">
                          <a:effectLst/>
                        </a:rPr>
                        <a:t>1329 MU</a:t>
                      </a:r>
                      <a:endParaRPr lang="en-IN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/>
                      </a:endParaRPr>
                    </a:p>
                  </a:txBody>
                  <a:tcPr marL="4859" marR="4859" marT="48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31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488"/>
    </mc:Choice>
    <mc:Fallback xmlns="">
      <p:transition advTm="4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4099-962D-4C65-835D-E9CFCE78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3244"/>
            <a:ext cx="8229600" cy="61241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Southern Region Demand/Generation Characteristic</a:t>
            </a:r>
            <a:endParaRPr lang="en-IN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39448-2E48-485D-A552-B2E32A1BD3F0}"/>
              </a:ext>
            </a:extLst>
          </p:cNvPr>
          <p:cNvSpPr txBox="1"/>
          <p:nvPr/>
        </p:nvSpPr>
        <p:spPr>
          <a:xfrm>
            <a:off x="217253" y="1098542"/>
            <a:ext cx="422284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SR Max Demand – 64337 MW on 15</a:t>
            </a:r>
            <a:r>
              <a:rPr lang="en-US" sz="1200" baseline="30000" dirty="0"/>
              <a:t>th</a:t>
            </a:r>
            <a:r>
              <a:rPr lang="en-US" sz="1200" dirty="0"/>
              <a:t> March 2023</a:t>
            </a:r>
            <a:endParaRPr lang="en-IN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668E6-A850-40FD-AFE3-42A09DDD54D9}"/>
              </a:ext>
            </a:extLst>
          </p:cNvPr>
          <p:cNvSpPr txBox="1"/>
          <p:nvPr/>
        </p:nvSpPr>
        <p:spPr>
          <a:xfrm>
            <a:off x="4680042" y="1095418"/>
            <a:ext cx="422284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SR Max Wind Generation – 13.2 GW MW on 12</a:t>
            </a:r>
            <a:r>
              <a:rPr lang="en-US" sz="1200" baseline="30000" dirty="0"/>
              <a:t>th</a:t>
            </a:r>
            <a:r>
              <a:rPr lang="en-US" sz="1200" dirty="0"/>
              <a:t> July 2022</a:t>
            </a:r>
            <a:endParaRPr lang="en-IN" sz="1200" dirty="0"/>
          </a:p>
        </p:txBody>
      </p:sp>
      <p:pic>
        <p:nvPicPr>
          <p:cNvPr id="4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273087C7-AAA4-43EC-B9EE-9606016B5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42" y="1371757"/>
            <a:ext cx="4460589" cy="386200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file"/>
            <a:extLst>
              <a:ext uri="{FF2B5EF4-FFF2-40B4-BE49-F238E27FC236}">
                <a16:creationId xmlns:a16="http://schemas.microsoft.com/office/drawing/2014/main" id="{6561B93F-42F6-4D5E-B2FE-C4344E090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859" y="1387744"/>
            <a:ext cx="4116662" cy="2333090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file"/>
            <a:extLst>
              <a:ext uri="{FF2B5EF4-FFF2-40B4-BE49-F238E27FC236}">
                <a16:creationId xmlns:a16="http://schemas.microsoft.com/office/drawing/2014/main" id="{610DB633-9CC3-469A-B548-1A1F6082D3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649588"/>
            <a:ext cx="2569747" cy="1716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FBE9EE-37A3-4EE5-9605-1B42295C2E92}"/>
              </a:ext>
            </a:extLst>
          </p:cNvPr>
          <p:cNvSpPr txBox="1"/>
          <p:nvPr/>
        </p:nvSpPr>
        <p:spPr>
          <a:xfrm>
            <a:off x="4572000" y="4680516"/>
            <a:ext cx="205822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SR Max Solar Generation – 18.5 GW MW on 13</a:t>
            </a:r>
            <a:r>
              <a:rPr lang="en-US" sz="1200" baseline="30000" dirty="0"/>
              <a:t>th</a:t>
            </a:r>
            <a:r>
              <a:rPr lang="en-US" sz="1200" dirty="0"/>
              <a:t> Feb 2023</a:t>
            </a:r>
            <a:endParaRPr lang="en-IN" sz="1200" dirty="0"/>
          </a:p>
        </p:txBody>
      </p:sp>
      <p:sp>
        <p:nvSpPr>
          <p:cNvPr id="13" name="TextBox 12">
            <a:hlinkClick r:id="rId9" action="ppaction://hlinkfile"/>
            <a:extLst>
              <a:ext uri="{FF2B5EF4-FFF2-40B4-BE49-F238E27FC236}">
                <a16:creationId xmlns:a16="http://schemas.microsoft.com/office/drawing/2014/main" id="{0AA3F6FB-CF95-4E39-9130-63D9399DBFF3}"/>
              </a:ext>
            </a:extLst>
          </p:cNvPr>
          <p:cNvSpPr txBox="1"/>
          <p:nvPr/>
        </p:nvSpPr>
        <p:spPr>
          <a:xfrm>
            <a:off x="153201" y="5003682"/>
            <a:ext cx="1512164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Demand vs 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1900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12473E-DB21-4144-AF43-5B2894C7B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845615"/>
              </p:ext>
            </p:extLst>
          </p:nvPr>
        </p:nvGraphicFramePr>
        <p:xfrm>
          <a:off x="154576" y="920299"/>
          <a:ext cx="5037283" cy="2068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36">
                  <a:extLst>
                    <a:ext uri="{9D8B030D-6E8A-4147-A177-3AD203B41FA5}">
                      <a16:colId xmlns:a16="http://schemas.microsoft.com/office/drawing/2014/main" val="3668872324"/>
                    </a:ext>
                  </a:extLst>
                </a:gridCol>
                <a:gridCol w="265240">
                  <a:extLst>
                    <a:ext uri="{9D8B030D-6E8A-4147-A177-3AD203B41FA5}">
                      <a16:colId xmlns:a16="http://schemas.microsoft.com/office/drawing/2014/main" val="577184197"/>
                    </a:ext>
                  </a:extLst>
                </a:gridCol>
                <a:gridCol w="498741">
                  <a:extLst>
                    <a:ext uri="{9D8B030D-6E8A-4147-A177-3AD203B41FA5}">
                      <a16:colId xmlns:a16="http://schemas.microsoft.com/office/drawing/2014/main" val="1182895156"/>
                    </a:ext>
                  </a:extLst>
                </a:gridCol>
                <a:gridCol w="398993">
                  <a:extLst>
                    <a:ext uri="{9D8B030D-6E8A-4147-A177-3AD203B41FA5}">
                      <a16:colId xmlns:a16="http://schemas.microsoft.com/office/drawing/2014/main" val="192286162"/>
                    </a:ext>
                  </a:extLst>
                </a:gridCol>
                <a:gridCol w="299245">
                  <a:extLst>
                    <a:ext uri="{9D8B030D-6E8A-4147-A177-3AD203B41FA5}">
                      <a16:colId xmlns:a16="http://schemas.microsoft.com/office/drawing/2014/main" val="3664246686"/>
                    </a:ext>
                  </a:extLst>
                </a:gridCol>
                <a:gridCol w="510076">
                  <a:extLst>
                    <a:ext uri="{9D8B030D-6E8A-4147-A177-3AD203B41FA5}">
                      <a16:colId xmlns:a16="http://schemas.microsoft.com/office/drawing/2014/main" val="2800439449"/>
                    </a:ext>
                  </a:extLst>
                </a:gridCol>
                <a:gridCol w="328085">
                  <a:extLst>
                    <a:ext uri="{9D8B030D-6E8A-4147-A177-3AD203B41FA5}">
                      <a16:colId xmlns:a16="http://schemas.microsoft.com/office/drawing/2014/main" val="1238781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7705005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70116174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453231168"/>
                    </a:ext>
                  </a:extLst>
                </a:gridCol>
                <a:gridCol w="487546">
                  <a:extLst>
                    <a:ext uri="{9D8B030D-6E8A-4147-A177-3AD203B41FA5}">
                      <a16:colId xmlns:a16="http://schemas.microsoft.com/office/drawing/2014/main" val="3508372493"/>
                    </a:ext>
                  </a:extLst>
                </a:gridCol>
                <a:gridCol w="852393">
                  <a:extLst>
                    <a:ext uri="{9D8B030D-6E8A-4147-A177-3AD203B41FA5}">
                      <a16:colId xmlns:a16="http://schemas.microsoft.com/office/drawing/2014/main" val="3101706122"/>
                    </a:ext>
                  </a:extLst>
                </a:gridCol>
              </a:tblGrid>
              <a:tr h="28101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S.No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State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Date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Thermal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Hydro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Gas/ Diesel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Wind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Solar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Net RE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Grid Drawl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Consumption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Penetration (%)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0120587"/>
                  </a:ext>
                </a:extLst>
              </a:tr>
              <a:tr h="3112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AP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12-07-2022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70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4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78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86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-6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159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59%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5769081"/>
                  </a:ext>
                </a:extLst>
              </a:tr>
              <a:tr h="3112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KA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22-05-2022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26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59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86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150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65%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1543381"/>
                  </a:ext>
                </a:extLst>
              </a:tr>
              <a:tr h="3112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TN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07-08-2022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110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133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81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269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49%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7996163"/>
                  </a:ext>
                </a:extLst>
              </a:tr>
              <a:tr h="3112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4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TS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23-05-2022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98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0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48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175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15%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482"/>
                  </a:ext>
                </a:extLst>
              </a:tr>
              <a:tr h="3112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5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SR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14-07-2022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168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117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263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61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323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236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>
                          <a:effectLst/>
                        </a:rPr>
                        <a:t>874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37%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27703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985E26A-10F6-4A11-B20D-C20C552B32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8000" r="37086" b="6601"/>
          <a:stretch/>
        </p:blipFill>
        <p:spPr>
          <a:xfrm>
            <a:off x="-16693" y="3027622"/>
            <a:ext cx="2483768" cy="237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52607A-432F-4AE7-B595-5F8FF9F1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Renewable Energy in Southern Region</a:t>
            </a:r>
            <a:endParaRPr lang="en-IN" sz="3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C062F-E426-4478-B092-A363CA75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13284"/>
            <a:ext cx="3701110" cy="3499841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09E3F40-E544-47BC-88B2-F29CFCBB98C1}"/>
              </a:ext>
            </a:extLst>
          </p:cNvPr>
          <p:cNvSpPr txBox="1">
            <a:spLocks/>
          </p:cNvSpPr>
          <p:nvPr/>
        </p:nvSpPr>
        <p:spPr>
          <a:xfrm>
            <a:off x="2467075" y="3027623"/>
            <a:ext cx="2825005" cy="4378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050" b="1" dirty="0">
                <a:solidFill>
                  <a:srgbClr val="C00000"/>
                </a:solidFill>
              </a:rPr>
              <a:t>1986: 55kW, 90 kW - First RE Plant Commissioned at </a:t>
            </a:r>
            <a:r>
              <a:rPr lang="en-US" sz="1050" b="1" dirty="0" err="1">
                <a:solidFill>
                  <a:srgbClr val="C00000"/>
                </a:solidFill>
              </a:rPr>
              <a:t>Muppandal</a:t>
            </a:r>
            <a:r>
              <a:rPr lang="en-US" sz="1050" b="1" dirty="0">
                <a:solidFill>
                  <a:srgbClr val="C00000"/>
                </a:solidFill>
              </a:rPr>
              <a:t>, </a:t>
            </a:r>
            <a:r>
              <a:rPr lang="en-US" sz="1050" b="1" dirty="0" err="1">
                <a:solidFill>
                  <a:srgbClr val="C00000"/>
                </a:solidFill>
              </a:rPr>
              <a:t>Iyanaruthu</a:t>
            </a:r>
            <a:r>
              <a:rPr lang="en-US" sz="1050" b="1" dirty="0">
                <a:solidFill>
                  <a:srgbClr val="C00000"/>
                </a:solidFill>
              </a:rPr>
              <a:t> - TN</a:t>
            </a:r>
            <a:endParaRPr lang="en-IN" sz="1050" b="1" dirty="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F22250-F1B7-440B-8A65-6A0FF1B3F417}"/>
              </a:ext>
            </a:extLst>
          </p:cNvPr>
          <p:cNvSpPr/>
          <p:nvPr/>
        </p:nvSpPr>
        <p:spPr>
          <a:xfrm>
            <a:off x="1019048" y="4399243"/>
            <a:ext cx="504056" cy="32591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65C6C5-B7B2-4EFB-9D05-6B7F58FDE5D1}"/>
              </a:ext>
            </a:extLst>
          </p:cNvPr>
          <p:cNvSpPr/>
          <p:nvPr/>
        </p:nvSpPr>
        <p:spPr>
          <a:xfrm>
            <a:off x="1114646" y="4711157"/>
            <a:ext cx="360040" cy="20615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3DCAB3-D719-4E0D-94C4-6A276411A25C}"/>
              </a:ext>
            </a:extLst>
          </p:cNvPr>
          <p:cNvSpPr/>
          <p:nvPr/>
        </p:nvSpPr>
        <p:spPr>
          <a:xfrm>
            <a:off x="1174041" y="4978650"/>
            <a:ext cx="461501" cy="24415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7B51E0-A9CD-4A30-A5E1-311CEC55D70D}"/>
              </a:ext>
            </a:extLst>
          </p:cNvPr>
          <p:cNvSpPr/>
          <p:nvPr/>
        </p:nvSpPr>
        <p:spPr>
          <a:xfrm>
            <a:off x="1259632" y="5212332"/>
            <a:ext cx="216025" cy="20615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6EEF6-5F8A-44B9-B07F-9CA6F1CD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830" y="3490017"/>
            <a:ext cx="2814764" cy="19284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D1F6E2-0C98-4ED1-83A8-BB0D82A4CDFF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1523104" y="4109898"/>
            <a:ext cx="1089131" cy="4523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DBE635-9143-4A3E-BB7B-03FA25F50435}"/>
              </a:ext>
            </a:extLst>
          </p:cNvPr>
          <p:cNvCxnSpPr>
            <a:cxnSpLocks/>
          </p:cNvCxnSpPr>
          <p:nvPr/>
        </p:nvCxnSpPr>
        <p:spPr>
          <a:xfrm flipV="1">
            <a:off x="1490006" y="4385801"/>
            <a:ext cx="1140383" cy="4089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B4A7FB-8B07-4280-A09A-698688B7638F}"/>
              </a:ext>
            </a:extLst>
          </p:cNvPr>
          <p:cNvCxnSpPr>
            <a:cxnSpLocks/>
          </p:cNvCxnSpPr>
          <p:nvPr/>
        </p:nvCxnSpPr>
        <p:spPr>
          <a:xfrm flipV="1">
            <a:off x="1568106" y="4650707"/>
            <a:ext cx="1044129" cy="361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1EBA15-B743-4541-AD2C-8DB0218DEF88}"/>
              </a:ext>
            </a:extLst>
          </p:cNvPr>
          <p:cNvCxnSpPr>
            <a:cxnSpLocks/>
          </p:cNvCxnSpPr>
          <p:nvPr/>
        </p:nvCxnSpPr>
        <p:spPr>
          <a:xfrm flipV="1">
            <a:off x="1404792" y="4974821"/>
            <a:ext cx="1207443" cy="3631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B51154-8EEC-41BD-B1D9-9C1B9DA06137}"/>
              </a:ext>
            </a:extLst>
          </p:cNvPr>
          <p:cNvSpPr txBox="1"/>
          <p:nvPr/>
        </p:nvSpPr>
        <p:spPr>
          <a:xfrm>
            <a:off x="-42235" y="4573004"/>
            <a:ext cx="93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WTG installation in SR</a:t>
            </a:r>
            <a:endParaRPr lang="en-IN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ED8162-2372-455F-AE9F-7406F11CFAF7}"/>
              </a:ext>
            </a:extLst>
          </p:cNvPr>
          <p:cNvSpPr txBox="1"/>
          <p:nvPr/>
        </p:nvSpPr>
        <p:spPr>
          <a:xfrm>
            <a:off x="5345041" y="4473817"/>
            <a:ext cx="158094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Annual CUF</a:t>
            </a:r>
          </a:p>
          <a:p>
            <a:pPr marL="342900" indent="-342900">
              <a:buAutoNum type="arabicPeriod"/>
            </a:pPr>
            <a:r>
              <a:rPr lang="en-US" sz="1100" dirty="0"/>
              <a:t>RE– 19.82 %</a:t>
            </a:r>
          </a:p>
          <a:p>
            <a:pPr marL="342900" indent="-342900">
              <a:buAutoNum type="arabicPeriod"/>
            </a:pPr>
            <a:r>
              <a:rPr lang="en-US" sz="1100" dirty="0"/>
              <a:t>Solar – 20.31</a:t>
            </a:r>
          </a:p>
          <a:p>
            <a:pPr marL="342900" indent="-342900">
              <a:buAutoNum type="arabicPeriod"/>
            </a:pPr>
            <a:r>
              <a:rPr lang="en-US" sz="1100" dirty="0"/>
              <a:t>Wind – 19.31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A481F4-C3AC-40A5-B883-A67C8745E89B}"/>
              </a:ext>
            </a:extLst>
          </p:cNvPr>
          <p:cNvSpPr txBox="1"/>
          <p:nvPr/>
        </p:nvSpPr>
        <p:spPr>
          <a:xfrm>
            <a:off x="6962616" y="4390373"/>
            <a:ext cx="2181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Maximum CUF</a:t>
            </a:r>
          </a:p>
          <a:p>
            <a:pPr marL="228600" indent="-228600">
              <a:buAutoNum type="arabicPeriod"/>
            </a:pPr>
            <a:r>
              <a:rPr lang="en-US" sz="1100" dirty="0" err="1"/>
              <a:t>Girel</a:t>
            </a:r>
            <a:r>
              <a:rPr lang="en-US" sz="1100" dirty="0"/>
              <a:t> (Wind) – 33.25 %</a:t>
            </a:r>
          </a:p>
          <a:p>
            <a:pPr marL="228600" indent="-228600">
              <a:buAutoNum type="arabicPeriod"/>
            </a:pPr>
            <a:r>
              <a:rPr lang="en-US" sz="1100" dirty="0"/>
              <a:t>SB Energy (Solar) – 25.89</a:t>
            </a:r>
          </a:p>
          <a:p>
            <a:pPr marL="228600" indent="-228600">
              <a:buAutoNum type="arabicPeriod"/>
            </a:pPr>
            <a:r>
              <a:rPr lang="en-US" sz="1100" dirty="0"/>
              <a:t>ISTS Wind – 23.8% to 33 %</a:t>
            </a:r>
          </a:p>
          <a:p>
            <a:pPr marL="228600" indent="-228600">
              <a:buAutoNum type="arabicPeriod"/>
            </a:pPr>
            <a:r>
              <a:rPr lang="en-US" sz="1100" dirty="0"/>
              <a:t>ISTS Solar – 19.31 % to 20.31%</a:t>
            </a:r>
          </a:p>
          <a:p>
            <a:endParaRPr lang="en-IN" sz="11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B9E553-ADF3-47EE-8C11-6362642020F0}"/>
              </a:ext>
            </a:extLst>
          </p:cNvPr>
          <p:cNvSpPr/>
          <p:nvPr/>
        </p:nvSpPr>
        <p:spPr>
          <a:xfrm>
            <a:off x="4355976" y="920299"/>
            <a:ext cx="835883" cy="2068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152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2BC71B-9D51-4D98-92CE-2F8730E4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0116"/>
            <a:ext cx="7886700" cy="4385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Peak RE Generation Comparison 2022 vs. 2023</a:t>
            </a:r>
            <a:endParaRPr lang="en-IN" sz="3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0F10192-2824-4F3B-B29A-79DE5FB242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869264"/>
              </p:ext>
            </p:extLst>
          </p:nvPr>
        </p:nvGraphicFramePr>
        <p:xfrm>
          <a:off x="395536" y="913284"/>
          <a:ext cx="8119814" cy="2946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042492-32E4-47FC-A56C-814FC01AD1BE}"/>
              </a:ext>
            </a:extLst>
          </p:cNvPr>
          <p:cNvSpPr txBox="1"/>
          <p:nvPr/>
        </p:nvSpPr>
        <p:spPr>
          <a:xfrm>
            <a:off x="3995936" y="2721607"/>
            <a:ext cx="1902542" cy="25391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50" dirty="0"/>
              <a:t>4.1 GW Addition in RE 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E8F0F-1F5E-4BAF-83A7-3870CB228DC9}"/>
              </a:ext>
            </a:extLst>
          </p:cNvPr>
          <p:cNvSpPr txBox="1"/>
          <p:nvPr/>
        </p:nvSpPr>
        <p:spPr>
          <a:xfrm>
            <a:off x="1115616" y="1260695"/>
            <a:ext cx="1548581" cy="577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050" dirty="0"/>
              <a:t>Solar Max </a:t>
            </a:r>
          </a:p>
          <a:p>
            <a:r>
              <a:rPr lang="en-IN" sz="1050" dirty="0"/>
              <a:t>23.12.2022 – 17019 MW</a:t>
            </a:r>
          </a:p>
          <a:p>
            <a:r>
              <a:rPr lang="en-IN" sz="1050" dirty="0"/>
              <a:t>13.02.2023 – 18500 MW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A8AB3-DADC-481A-838A-83B930C0AA1F}"/>
              </a:ext>
            </a:extLst>
          </p:cNvPr>
          <p:cNvSpPr txBox="1"/>
          <p:nvPr/>
        </p:nvSpPr>
        <p:spPr>
          <a:xfrm>
            <a:off x="6855405" y="1260695"/>
            <a:ext cx="1548581" cy="5770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50" dirty="0"/>
              <a:t>Wind Max </a:t>
            </a:r>
          </a:p>
          <a:p>
            <a:pPr algn="ctr"/>
            <a:r>
              <a:rPr lang="en-IN" sz="1050" dirty="0"/>
              <a:t>12.07.2022 – 13208 MW</a:t>
            </a:r>
          </a:p>
          <a:p>
            <a:pPr algn="ctr"/>
            <a:r>
              <a:rPr lang="en-IN" sz="1050" dirty="0"/>
              <a:t>19.07.2023 – 13427 MW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2C119-5A87-48CB-BD6C-6D922ACFF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13" b="-1626"/>
          <a:stretch/>
        </p:blipFill>
        <p:spPr>
          <a:xfrm>
            <a:off x="228600" y="3859353"/>
            <a:ext cx="8686800" cy="14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496"/>
            <a:ext cx="8229600" cy="9525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IN" sz="3000" b="1" dirty="0">
                <a:solidFill>
                  <a:srgbClr val="C00000"/>
                </a:solidFill>
                <a:latin typeface="+mn-lt"/>
              </a:rPr>
              <a:t>Hybrid Plants in SR (Wind, Solar &amp; Pumped Storage)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61" y="1342677"/>
            <a:ext cx="4718304" cy="3029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231"/>
          <a:stretch/>
        </p:blipFill>
        <p:spPr>
          <a:xfrm>
            <a:off x="85323" y="2955926"/>
            <a:ext cx="4200145" cy="2399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437" y="1262706"/>
            <a:ext cx="4200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7"/>
            <a:r>
              <a:rPr lang="en-IN" dirty="0"/>
              <a:t>Andhra Pradesh – 3675 MW(IC) – Under Construction </a:t>
            </a:r>
          </a:p>
          <a:p>
            <a:pPr marL="342900" lvl="7" indent="-342900">
              <a:buAutoNum type="arabicPeriod"/>
            </a:pPr>
            <a:r>
              <a:rPr lang="en-IN" dirty="0"/>
              <a:t>Pumped Storage Hydro – 1200 MW</a:t>
            </a:r>
          </a:p>
          <a:p>
            <a:pPr marL="342900" lvl="7" indent="-342900">
              <a:buAutoNum type="arabicPeriod"/>
            </a:pPr>
            <a:r>
              <a:rPr lang="en-IN" dirty="0"/>
              <a:t>Solar – 2175 MW</a:t>
            </a:r>
          </a:p>
          <a:p>
            <a:pPr marL="342900" lvl="7" indent="-342900">
              <a:buAutoNum type="arabicPeriod"/>
            </a:pPr>
            <a:r>
              <a:rPr lang="en-IN" dirty="0"/>
              <a:t>Wind – 300 MW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1749" y="4378197"/>
            <a:ext cx="408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Similar Plants in SR </a:t>
            </a:r>
          </a:p>
          <a:p>
            <a:r>
              <a:rPr lang="en-IN" dirty="0"/>
              <a:t>1. Karnataka - </a:t>
            </a:r>
            <a:r>
              <a:rPr lang="en-IN" dirty="0" err="1"/>
              <a:t>Soundati</a:t>
            </a:r>
            <a:r>
              <a:rPr lang="en-IN" dirty="0"/>
              <a:t> – 4860 MW</a:t>
            </a:r>
          </a:p>
          <a:p>
            <a:r>
              <a:rPr lang="en-IN" dirty="0"/>
              <a:t>2. Telangana - Adilabad – 2000 MW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214F25-4809-470E-8569-1954D8AFE4BD}"/>
              </a:ext>
            </a:extLst>
          </p:cNvPr>
          <p:cNvCxnSpPr>
            <a:cxnSpLocks/>
          </p:cNvCxnSpPr>
          <p:nvPr/>
        </p:nvCxnSpPr>
        <p:spPr>
          <a:xfrm>
            <a:off x="1619672" y="2955926"/>
            <a:ext cx="0" cy="981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714228-CA29-4950-882E-D8111B3CAC68}"/>
              </a:ext>
            </a:extLst>
          </p:cNvPr>
          <p:cNvCxnSpPr>
            <a:cxnSpLocks/>
          </p:cNvCxnSpPr>
          <p:nvPr/>
        </p:nvCxnSpPr>
        <p:spPr>
          <a:xfrm>
            <a:off x="1613076" y="2943918"/>
            <a:ext cx="8075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395F96-17C3-4CEC-B2D2-6063F7A5583B}"/>
              </a:ext>
            </a:extLst>
          </p:cNvPr>
          <p:cNvCxnSpPr>
            <a:cxnSpLocks/>
          </p:cNvCxnSpPr>
          <p:nvPr/>
        </p:nvCxnSpPr>
        <p:spPr>
          <a:xfrm>
            <a:off x="2427268" y="2641476"/>
            <a:ext cx="0" cy="314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E1EAF8-69C6-4253-BA9B-652A86002DDF}"/>
              </a:ext>
            </a:extLst>
          </p:cNvPr>
          <p:cNvCxnSpPr>
            <a:cxnSpLocks/>
          </p:cNvCxnSpPr>
          <p:nvPr/>
        </p:nvCxnSpPr>
        <p:spPr>
          <a:xfrm>
            <a:off x="2420672" y="2641476"/>
            <a:ext cx="557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7DAB5E3-55E8-40CC-A42A-5BD0C6D70531}"/>
              </a:ext>
            </a:extLst>
          </p:cNvPr>
          <p:cNvSpPr/>
          <p:nvPr/>
        </p:nvSpPr>
        <p:spPr>
          <a:xfrm>
            <a:off x="2987824" y="2425452"/>
            <a:ext cx="1168957" cy="549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AMGPEL</a:t>
            </a:r>
          </a:p>
          <a:p>
            <a:pPr algn="ctr"/>
            <a:r>
              <a:rPr lang="en-US" sz="1200" dirty="0"/>
              <a:t>989 MW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211274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1E1D96-F3A4-4318-95C1-0FB188753769}"/>
              </a:ext>
            </a:extLst>
          </p:cNvPr>
          <p:cNvGrpSpPr/>
          <p:nvPr/>
        </p:nvGrpSpPr>
        <p:grpSpPr>
          <a:xfrm>
            <a:off x="219186" y="913284"/>
            <a:ext cx="8883840" cy="4444611"/>
            <a:chOff x="8640" y="443857"/>
            <a:chExt cx="9144000" cy="498604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91BFE03-52A0-439D-ABFA-CD1E94ED3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0" y="443857"/>
              <a:ext cx="9144000" cy="4986046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DCDA65-8E42-44BC-9C42-4950215BFE9C}"/>
                </a:ext>
              </a:extLst>
            </p:cNvPr>
            <p:cNvSpPr/>
            <p:nvPr/>
          </p:nvSpPr>
          <p:spPr>
            <a:xfrm>
              <a:off x="7668344" y="697260"/>
              <a:ext cx="936104" cy="648072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D3EFF1-DA25-4464-B07F-962293DDB87B}"/>
                </a:ext>
              </a:extLst>
            </p:cNvPr>
            <p:cNvSpPr/>
            <p:nvPr/>
          </p:nvSpPr>
          <p:spPr>
            <a:xfrm>
              <a:off x="3995937" y="3391572"/>
              <a:ext cx="720080" cy="576064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7E3BE4-057F-44F6-843C-0556C89C9BBA}"/>
                </a:ext>
              </a:extLst>
            </p:cNvPr>
            <p:cNvSpPr/>
            <p:nvPr/>
          </p:nvSpPr>
          <p:spPr>
            <a:xfrm>
              <a:off x="5148064" y="3433564"/>
              <a:ext cx="864096" cy="864096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233EB2-7470-4C59-AE62-8EB7D080A4A3}"/>
                </a:ext>
              </a:extLst>
            </p:cNvPr>
            <p:cNvSpPr/>
            <p:nvPr/>
          </p:nvSpPr>
          <p:spPr>
            <a:xfrm>
              <a:off x="611560" y="4310295"/>
              <a:ext cx="792088" cy="576064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253DC48-6D4C-432E-95A7-8BC26AB24D0B}"/>
              </a:ext>
            </a:extLst>
          </p:cNvPr>
          <p:cNvSpPr txBox="1"/>
          <p:nvPr/>
        </p:nvSpPr>
        <p:spPr>
          <a:xfrm>
            <a:off x="40974" y="889001"/>
            <a:ext cx="3954962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/>
              <a:t>Over loading of ICTs at </a:t>
            </a:r>
          </a:p>
          <a:p>
            <a:pPr algn="just"/>
            <a:r>
              <a:rPr lang="en-US" dirty="0"/>
              <a:t>400/220kV </a:t>
            </a:r>
            <a:r>
              <a:rPr lang="en-US" dirty="0" err="1"/>
              <a:t>Vemagiri</a:t>
            </a:r>
            <a:r>
              <a:rPr lang="en-US" dirty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400KV </a:t>
            </a:r>
            <a:r>
              <a:rPr lang="en-US" sz="1500" dirty="0" err="1"/>
              <a:t>Ainavalli</a:t>
            </a:r>
            <a:r>
              <a:rPr lang="en-US" sz="1500" dirty="0"/>
              <a:t> SS Planned, one ICT replacement with 500 MVA </a:t>
            </a:r>
          </a:p>
          <a:p>
            <a:pPr algn="just"/>
            <a:r>
              <a:rPr lang="en-US" dirty="0"/>
              <a:t>400/220kV </a:t>
            </a:r>
            <a:r>
              <a:rPr lang="en-US" dirty="0" err="1"/>
              <a:t>Maradam</a:t>
            </a:r>
            <a:r>
              <a:rPr lang="en-US" dirty="0"/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4th ICT is planned </a:t>
            </a:r>
          </a:p>
          <a:p>
            <a:pPr algn="just"/>
            <a:r>
              <a:rPr lang="en-US" dirty="0"/>
              <a:t>400/220kV KV Kota: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3</a:t>
            </a:r>
            <a:r>
              <a:rPr lang="en-US" sz="1500" baseline="30000" dirty="0"/>
              <a:t>rd</a:t>
            </a:r>
            <a:r>
              <a:rPr lang="en-US" sz="1500" dirty="0"/>
              <a:t> ICT augmentation at </a:t>
            </a:r>
            <a:r>
              <a:rPr lang="en-US" sz="1500" dirty="0" err="1"/>
              <a:t>Guddigudem</a:t>
            </a:r>
            <a:r>
              <a:rPr lang="en-US" sz="1500" dirty="0"/>
              <a:t> will relieve to certain extent</a:t>
            </a:r>
            <a:endParaRPr lang="en-US" dirty="0"/>
          </a:p>
          <a:p>
            <a:pPr algn="just"/>
            <a:r>
              <a:rPr lang="en-US" dirty="0"/>
              <a:t>400/220kV </a:t>
            </a:r>
            <a:r>
              <a:rPr lang="en-US" dirty="0" err="1"/>
              <a:t>Talapalli</a:t>
            </a:r>
            <a:r>
              <a:rPr lang="en-US" dirty="0"/>
              <a:t> SS (3x315 MVA):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Replacement with 500 MVA ICTs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A5149-E7D2-4478-BD75-5841EE3E0216}"/>
              </a:ext>
            </a:extLst>
          </p:cNvPr>
          <p:cNvSpPr txBox="1"/>
          <p:nvPr/>
        </p:nvSpPr>
        <p:spPr>
          <a:xfrm>
            <a:off x="0" y="13264"/>
            <a:ext cx="42725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Transmission constraints in Andhra Pradesh system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  <a:endParaRPr lang="en-IN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711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9.1|1.9|2.3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10064</TotalTime>
  <Words>906</Words>
  <Application>Microsoft Office PowerPoint</Application>
  <PresentationFormat>On-screen Show (16:10)</PresentationFormat>
  <Paragraphs>350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Avenir LT Std 65 Medium</vt:lpstr>
      <vt:lpstr>Calibri</vt:lpstr>
      <vt:lpstr>Century Gothic</vt:lpstr>
      <vt:lpstr>Century Schoolbook</vt:lpstr>
      <vt:lpstr>Gill Sans MT</vt:lpstr>
      <vt:lpstr>Gill Sans MT (Body)</vt:lpstr>
      <vt:lpstr>Times New Roman</vt:lpstr>
      <vt:lpstr>Verdana</vt:lpstr>
      <vt:lpstr>Office Theme</vt:lpstr>
      <vt:lpstr>Structure of Indian Electricity Sector</vt:lpstr>
      <vt:lpstr>Hierarchy of Grid Management</vt:lpstr>
      <vt:lpstr>PowerPoint Presentation</vt:lpstr>
      <vt:lpstr>PowerPoint Presentation</vt:lpstr>
      <vt:lpstr>Southern Region Demand/Generation Characteristic</vt:lpstr>
      <vt:lpstr>Renewable Energy in Southern Region</vt:lpstr>
      <vt:lpstr>Peak RE Generation Comparison 2022 vs. 2023</vt:lpstr>
      <vt:lpstr>Hybrid Plants in SR (Wind, Solar &amp; Pumped Storage)</vt:lpstr>
      <vt:lpstr>PowerPoint Presentation</vt:lpstr>
      <vt:lpstr>220kV Line issues</vt:lpstr>
      <vt:lpstr>PowerPoint Presentation</vt:lpstr>
      <vt:lpstr>AUFR and Df/dt defense Mechanisms</vt:lpstr>
      <vt:lpstr>PowerPoint Presentation</vt:lpstr>
      <vt:lpstr>Islands in SR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impact on Indian electricity grid operations  and  pan-India lights out event of 5th April 2020</dc:title>
  <dc:creator>Windows User</dc:creator>
  <cp:lastModifiedBy>Jana Asudi</cp:lastModifiedBy>
  <cp:revision>508</cp:revision>
  <cp:lastPrinted>2022-03-24T05:47:32Z</cp:lastPrinted>
  <dcterms:created xsi:type="dcterms:W3CDTF">2020-04-27T18:09:54Z</dcterms:created>
  <dcterms:modified xsi:type="dcterms:W3CDTF">2023-09-19T07:55:07Z</dcterms:modified>
</cp:coreProperties>
</file>