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presProps.xml" ContentType="application/vnd.openxmlformats-officedocument.presentationml.presProps+xml"/>
  <Override PartName="/ppt/media/image1.jpeg" ContentType="image/jpeg"/>
  <Override PartName="/ppt/media/image3.png" ContentType="image/png"/>
  <Override PartName="/ppt/media/image2.png" ContentType="image/png"/>
  <Override PartName="/ppt/media/image4.png" ContentType="image/png"/>
  <Override PartName="/ppt/media/image5.png" ContentType="image/png"/>
  <Override PartName="/ppt/media/image34.jpeg" ContentType="image/jpe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29.jpeg" ContentType="image/jpeg"/>
  <Override PartName="/ppt/media/image11.png" ContentType="image/png"/>
  <Override PartName="/ppt/media/image12.jpeg" ContentType="image/jpeg"/>
  <Override PartName="/ppt/media/image13.png" ContentType="image/png"/>
  <Override PartName="/ppt/media/image14.png" ContentType="image/png"/>
  <Override PartName="/ppt/media/image15.png" ContentType="image/png"/>
  <Override PartName="/ppt/media/image35.jpeg" ContentType="image/jpeg"/>
  <Override PartName="/ppt/media/image16.png" ContentType="image/png"/>
  <Override PartName="/ppt/media/image17.png" ContentType="image/png"/>
  <Override PartName="/ppt/media/image24.jpeg" ContentType="image/jpeg"/>
  <Override PartName="/ppt/media/image18.png" ContentType="image/png"/>
  <Override PartName="/ppt/media/image19.png" ContentType="image/png"/>
  <Override PartName="/ppt/media/image20.png" ContentType="image/png"/>
  <Override PartName="/ppt/media/image40.jpeg" ContentType="image/jpeg"/>
  <Override PartName="/ppt/media/image21.png" ContentType="image/png"/>
  <Override PartName="/ppt/media/image22.png" ContentType="image/png"/>
  <Override PartName="/ppt/media/image23.png" ContentType="image/png"/>
  <Override PartName="/ppt/media/image25.jpeg" ContentType="image/jpeg"/>
  <Override PartName="/ppt/media/image26.jpeg" ContentType="image/jpeg"/>
  <Override PartName="/ppt/media/image27.jpeg" ContentType="image/jpeg"/>
  <Override PartName="/ppt/media/image28.jpeg" ContentType="image/jpeg"/>
  <Override PartName="/ppt/media/image30.jpeg" ContentType="image/jpeg"/>
  <Override PartName="/ppt/media/image31.jpeg" ContentType="image/jpeg"/>
  <Override PartName="/ppt/media/image42.png" ContentType="image/png"/>
  <Override PartName="/ppt/media/image32.jpeg" ContentType="image/jpeg"/>
  <Override PartName="/ppt/media/image33.png" ContentType="image/png"/>
  <Override PartName="/ppt/media/image36.jpeg" ContentType="image/jpeg"/>
  <Override PartName="/ppt/media/image37.jpeg" ContentType="image/jpeg"/>
  <Override PartName="/ppt/media/image38.jpeg" ContentType="image/jpeg"/>
  <Override PartName="/ppt/media/image39.jpeg" ContentType="image/jpeg"/>
  <Override PartName="/ppt/media/image41.jpeg" ContentType="image/jpeg"/>
  <Override PartName="/ppt/media/image43.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C17E6205-EDD5-4FC6-A0E8-A02FB5087441}" type="slidenum">
              <a:t>&lt;#&gt;</a:t>
            </a:fld>
          </a:p>
        </p:txBody>
      </p:sp>
      <p:sp>
        <p:nvSpPr>
          <p:cNvPr id="4" name="PlaceHolder 3"/>
          <p:cNvSpPr>
            <a:spLocks noGrp="1"/>
          </p:cNvSpPr>
          <p:nvPr>
            <p:ph type="dt" idx="1"/>
          </p:nvPr>
        </p:nvSpPr>
        <p:spPr/>
        <p:txBody>
          <a:bodyPr/>
          <a:p>
            <a:r>
              <a:rPr lang="en-IN"/>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5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5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C385CD90-8C5F-4146-83C9-058917071735}" type="slidenum">
              <a:t>&lt;#&gt;</a:t>
            </a:fld>
          </a:p>
        </p:txBody>
      </p:sp>
      <p:sp>
        <p:nvSpPr>
          <p:cNvPr id="7" name="PlaceHolder 6"/>
          <p:cNvSpPr>
            <a:spLocks noGrp="1"/>
          </p:cNvSpPr>
          <p:nvPr>
            <p:ph type="dt" idx="1"/>
          </p:nvPr>
        </p:nvSpPr>
        <p:spPr/>
        <p:txBody>
          <a:bodyPr/>
          <a:p>
            <a:r>
              <a:rPr lang="en-IN"/>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5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5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6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6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9D93631F-1710-4CDC-B109-D3085DB78E22}" type="slidenum">
              <a:t>&lt;#&gt;</a:t>
            </a:fld>
          </a:p>
        </p:txBody>
      </p:sp>
      <p:sp>
        <p:nvSpPr>
          <p:cNvPr id="9" name="PlaceHolder 8"/>
          <p:cNvSpPr>
            <a:spLocks noGrp="1"/>
          </p:cNvSpPr>
          <p:nvPr>
            <p:ph type="dt" idx="1"/>
          </p:nvPr>
        </p:nvSpPr>
        <p:spPr/>
        <p:txBody>
          <a:bodyPr/>
          <a:p>
            <a:r>
              <a:rPr lang="en-IN"/>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63"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64"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65"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66"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67"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68"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8BD50DF2-B2FD-4EE8-B929-235929643F55}" type="slidenum">
              <a:t>&lt;#&gt;</a:t>
            </a:fld>
          </a:p>
        </p:txBody>
      </p:sp>
      <p:sp>
        <p:nvSpPr>
          <p:cNvPr id="11" name="PlaceHolder 10"/>
          <p:cNvSpPr>
            <a:spLocks noGrp="1"/>
          </p:cNvSpPr>
          <p:nvPr>
            <p:ph type="dt" idx="1"/>
          </p:nvPr>
        </p:nvSpPr>
        <p:spPr/>
        <p:txBody>
          <a:bodyPr/>
          <a:p>
            <a:r>
              <a:rPr lang="en-IN"/>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73B42569-DCC9-4E8F-91A9-160A64F347C3}" type="slidenum">
              <a:t>&lt;#&gt;</a:t>
            </a:fld>
          </a:p>
        </p:txBody>
      </p:sp>
      <p:sp>
        <p:nvSpPr>
          <p:cNvPr id="4" name="PlaceHolder 3"/>
          <p:cNvSpPr>
            <a:spLocks noGrp="1"/>
          </p:cNvSpPr>
          <p:nvPr>
            <p:ph type="dt" idx="4"/>
          </p:nvPr>
        </p:nvSpPr>
        <p:spPr/>
        <p:txBody>
          <a:bodyPr/>
          <a:p>
            <a:r>
              <a:rPr lang="en-IN"/>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10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IN" sz="32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A94B60E2-7451-471C-A4B4-FEF2FD4408B4}" type="slidenum">
              <a:t>&lt;#&gt;</a:t>
            </a:fld>
          </a:p>
        </p:txBody>
      </p:sp>
      <p:sp>
        <p:nvSpPr>
          <p:cNvPr id="6" name="PlaceHolder 5"/>
          <p:cNvSpPr>
            <a:spLocks noGrp="1"/>
          </p:cNvSpPr>
          <p:nvPr>
            <p:ph type="dt" idx="4"/>
          </p:nvPr>
        </p:nvSpPr>
        <p:spPr/>
        <p:txBody>
          <a:bodyPr/>
          <a:p>
            <a:r>
              <a:rPr lang="en-IN"/>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10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C17CD97F-D1C3-4CEB-B451-9EE579050334}" type="slidenum">
              <a:t>&lt;#&gt;</a:t>
            </a:fld>
          </a:p>
        </p:txBody>
      </p:sp>
      <p:sp>
        <p:nvSpPr>
          <p:cNvPr id="6" name="PlaceHolder 5"/>
          <p:cNvSpPr>
            <a:spLocks noGrp="1"/>
          </p:cNvSpPr>
          <p:nvPr>
            <p:ph type="dt" idx="4"/>
          </p:nvPr>
        </p:nvSpPr>
        <p:spPr/>
        <p:txBody>
          <a:bodyPr/>
          <a:p>
            <a:r>
              <a:rPr lang="en-IN"/>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10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DE84B07D-B4CE-4415-9246-78296C1914B8}" type="slidenum">
              <a:t>&lt;#&gt;</a:t>
            </a:fld>
          </a:p>
        </p:txBody>
      </p:sp>
      <p:sp>
        <p:nvSpPr>
          <p:cNvPr id="7" name="PlaceHolder 6"/>
          <p:cNvSpPr>
            <a:spLocks noGrp="1"/>
          </p:cNvSpPr>
          <p:nvPr>
            <p:ph type="dt" idx="4"/>
          </p:nvPr>
        </p:nvSpPr>
        <p:spPr/>
        <p:txBody>
          <a:bodyPr/>
          <a:p>
            <a:r>
              <a:rPr lang="en-IN"/>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BBED7144-7110-4E7D-996C-1B33620D37A0}" type="slidenum">
              <a:t>&lt;#&gt;</a:t>
            </a:fld>
          </a:p>
        </p:txBody>
      </p:sp>
      <p:sp>
        <p:nvSpPr>
          <p:cNvPr id="5" name="PlaceHolder 4"/>
          <p:cNvSpPr>
            <a:spLocks noGrp="1"/>
          </p:cNvSpPr>
          <p:nvPr>
            <p:ph type="dt" idx="4"/>
          </p:nvPr>
        </p:nvSpPr>
        <p:spPr/>
        <p:txBody>
          <a:bodyPr/>
          <a:p>
            <a:r>
              <a:rPr lang="en-IN"/>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IN" sz="32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DAAE9917-9EB5-4797-8C02-F8D3A286C2D9}" type="slidenum">
              <a:t>&lt;#&gt;</a:t>
            </a:fld>
          </a:p>
        </p:txBody>
      </p:sp>
      <p:sp>
        <p:nvSpPr>
          <p:cNvPr id="5" name="PlaceHolder 4"/>
          <p:cNvSpPr>
            <a:spLocks noGrp="1"/>
          </p:cNvSpPr>
          <p:nvPr>
            <p:ph type="dt" idx="4"/>
          </p:nvPr>
        </p:nvSpPr>
        <p:spPr/>
        <p:txBody>
          <a:bodyPr/>
          <a:p>
            <a:r>
              <a:rPr lang="en-IN"/>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11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1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1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7CCC2C2E-EBC1-4B2B-A392-23E612673CC2}" type="slidenum">
              <a:t>&lt;#&gt;</a:t>
            </a:fld>
          </a:p>
        </p:txBody>
      </p:sp>
      <p:sp>
        <p:nvSpPr>
          <p:cNvPr id="8" name="PlaceHolder 7"/>
          <p:cNvSpPr>
            <a:spLocks noGrp="1"/>
          </p:cNvSpPr>
          <p:nvPr>
            <p:ph type="dt" idx="4"/>
          </p:nvPr>
        </p:nvSpPr>
        <p:spPr/>
        <p:txBody>
          <a:bodyPr/>
          <a:p>
            <a:r>
              <a:rPr lang="en-IN"/>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3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IN"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61DF63A1-7EF9-46BB-8746-BE10DD6811B7}" type="slidenum">
              <a:t>&lt;#&gt;</a:t>
            </a:fld>
          </a:p>
        </p:txBody>
      </p:sp>
      <p:sp>
        <p:nvSpPr>
          <p:cNvPr id="6" name="PlaceHolder 5"/>
          <p:cNvSpPr>
            <a:spLocks noGrp="1"/>
          </p:cNvSpPr>
          <p:nvPr>
            <p:ph type="dt" idx="1"/>
          </p:nvPr>
        </p:nvSpPr>
        <p:spPr/>
        <p:txBody>
          <a:bodyPr/>
          <a:p>
            <a:r>
              <a:rPr lang="en-IN"/>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11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1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1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2483F764-72E2-4251-829F-E0ABE25D0E63}" type="slidenum">
              <a:t>&lt;#&gt;</a:t>
            </a:fld>
          </a:p>
        </p:txBody>
      </p:sp>
      <p:sp>
        <p:nvSpPr>
          <p:cNvPr id="8" name="PlaceHolder 7"/>
          <p:cNvSpPr>
            <a:spLocks noGrp="1"/>
          </p:cNvSpPr>
          <p:nvPr>
            <p:ph type="dt" idx="4"/>
          </p:nvPr>
        </p:nvSpPr>
        <p:spPr/>
        <p:txBody>
          <a:bodyPr/>
          <a:p>
            <a:r>
              <a:rPr lang="en-IN"/>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12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2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BA221894-EA8F-40E3-94A7-EC7DBB68D06B}" type="slidenum">
              <a:t>&lt;#&gt;</a:t>
            </a:fld>
          </a:p>
        </p:txBody>
      </p:sp>
      <p:sp>
        <p:nvSpPr>
          <p:cNvPr id="8" name="PlaceHolder 7"/>
          <p:cNvSpPr>
            <a:spLocks noGrp="1"/>
          </p:cNvSpPr>
          <p:nvPr>
            <p:ph type="dt" idx="4"/>
          </p:nvPr>
        </p:nvSpPr>
        <p:spPr/>
        <p:txBody>
          <a:bodyPr/>
          <a:p>
            <a:r>
              <a:rPr lang="en-IN"/>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12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2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6DF3DD85-8845-4257-A168-7C182FAE7935}" type="slidenum">
              <a:t>&lt;#&gt;</a:t>
            </a:fld>
          </a:p>
        </p:txBody>
      </p:sp>
      <p:sp>
        <p:nvSpPr>
          <p:cNvPr id="7" name="PlaceHolder 6"/>
          <p:cNvSpPr>
            <a:spLocks noGrp="1"/>
          </p:cNvSpPr>
          <p:nvPr>
            <p:ph type="dt" idx="4"/>
          </p:nvPr>
        </p:nvSpPr>
        <p:spPr/>
        <p:txBody>
          <a:bodyPr/>
          <a:p>
            <a:r>
              <a:rPr lang="en-IN"/>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1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3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766FBD15-E4A8-4083-852D-4C45F88584D1}" type="slidenum">
              <a:t>&lt;#&gt;</a:t>
            </a:fld>
          </a:p>
        </p:txBody>
      </p:sp>
      <p:sp>
        <p:nvSpPr>
          <p:cNvPr id="9" name="PlaceHolder 8"/>
          <p:cNvSpPr>
            <a:spLocks noGrp="1"/>
          </p:cNvSpPr>
          <p:nvPr>
            <p:ph type="dt" idx="4"/>
          </p:nvPr>
        </p:nvSpPr>
        <p:spPr/>
        <p:txBody>
          <a:bodyPr/>
          <a:p>
            <a:r>
              <a:rPr lang="en-IN"/>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13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3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3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3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3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3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6ED9BF29-4346-4FD8-907D-649B2086F252}" type="slidenum">
              <a:t>&lt;#&gt;</a:t>
            </a:fld>
          </a:p>
        </p:txBody>
      </p:sp>
      <p:sp>
        <p:nvSpPr>
          <p:cNvPr id="11" name="PlaceHolder 10"/>
          <p:cNvSpPr>
            <a:spLocks noGrp="1"/>
          </p:cNvSpPr>
          <p:nvPr>
            <p:ph type="dt" idx="4"/>
          </p:nvPr>
        </p:nvSpPr>
        <p:spPr/>
        <p:txBody>
          <a:bodyPr/>
          <a:p>
            <a:r>
              <a:rPr lang="en-IN"/>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F0623947-4650-445F-94C5-A66BE40A10F8}" type="slidenum">
              <a:t>&lt;#&gt;</a:t>
            </a:fld>
          </a:p>
        </p:txBody>
      </p:sp>
      <p:sp>
        <p:nvSpPr>
          <p:cNvPr id="4" name="PlaceHolder 3"/>
          <p:cNvSpPr>
            <a:spLocks noGrp="1"/>
          </p:cNvSpPr>
          <p:nvPr>
            <p:ph type="dt" idx="7"/>
          </p:nvPr>
        </p:nvSpPr>
        <p:spPr/>
        <p:txBody>
          <a:bodyPr/>
          <a:p>
            <a:r>
              <a:rPr lang="en-IN"/>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17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IN" sz="3200" spc="-1" strike="noStrike">
              <a:solidFill>
                <a:srgbClr val="000000"/>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055B0F08-8664-4A4B-A9DF-73940599DA74}" type="slidenum">
              <a:t>&lt;#&gt;</a:t>
            </a:fld>
          </a:p>
        </p:txBody>
      </p:sp>
      <p:sp>
        <p:nvSpPr>
          <p:cNvPr id="6" name="PlaceHolder 5"/>
          <p:cNvSpPr>
            <a:spLocks noGrp="1"/>
          </p:cNvSpPr>
          <p:nvPr>
            <p:ph type="dt" idx="7"/>
          </p:nvPr>
        </p:nvSpPr>
        <p:spPr/>
        <p:txBody>
          <a:bodyPr/>
          <a:p>
            <a:r>
              <a:rPr lang="en-IN"/>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17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4257A68C-0FD6-4791-A35D-C843FF338523}" type="slidenum">
              <a:t>&lt;#&gt;</a:t>
            </a:fld>
          </a:p>
        </p:txBody>
      </p:sp>
      <p:sp>
        <p:nvSpPr>
          <p:cNvPr id="6" name="PlaceHolder 5"/>
          <p:cNvSpPr>
            <a:spLocks noGrp="1"/>
          </p:cNvSpPr>
          <p:nvPr>
            <p:ph type="dt" idx="7"/>
          </p:nvPr>
        </p:nvSpPr>
        <p:spPr/>
        <p:txBody>
          <a:bodyPr/>
          <a:p>
            <a:r>
              <a:rPr lang="en-IN"/>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17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7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86A2CB5F-2808-4A14-9A13-BC4DB18A33B8}" type="slidenum">
              <a:t>&lt;#&gt;</a:t>
            </a:fld>
          </a:p>
        </p:txBody>
      </p:sp>
      <p:sp>
        <p:nvSpPr>
          <p:cNvPr id="7" name="PlaceHolder 6"/>
          <p:cNvSpPr>
            <a:spLocks noGrp="1"/>
          </p:cNvSpPr>
          <p:nvPr>
            <p:ph type="dt" idx="7"/>
          </p:nvPr>
        </p:nvSpPr>
        <p:spPr/>
        <p:txBody>
          <a:bodyPr/>
          <a:p>
            <a:r>
              <a:rPr lang="en-IN"/>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6E895CF2-8B4E-480C-B404-F0D93E9D1DF9}" type="slidenum">
              <a:t>&lt;#&gt;</a:t>
            </a:fld>
          </a:p>
        </p:txBody>
      </p:sp>
      <p:sp>
        <p:nvSpPr>
          <p:cNvPr id="5" name="PlaceHolder 4"/>
          <p:cNvSpPr>
            <a:spLocks noGrp="1"/>
          </p:cNvSpPr>
          <p:nvPr>
            <p:ph type="dt" idx="7"/>
          </p:nvPr>
        </p:nvSpPr>
        <p:spPr/>
        <p:txBody>
          <a:bodyPr/>
          <a:p>
            <a:r>
              <a:rPr lang="en-IN"/>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3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A0FB1B3A-6BA7-44EA-BF3C-5EF3C70EF8F3}" type="slidenum">
              <a:t>&lt;#&gt;</a:t>
            </a:fld>
          </a:p>
        </p:txBody>
      </p:sp>
      <p:sp>
        <p:nvSpPr>
          <p:cNvPr id="6" name="PlaceHolder 5"/>
          <p:cNvSpPr>
            <a:spLocks noGrp="1"/>
          </p:cNvSpPr>
          <p:nvPr>
            <p:ph type="dt" idx="1"/>
          </p:nvPr>
        </p:nvSpPr>
        <p:spPr/>
        <p:txBody>
          <a:bodyPr/>
          <a:p>
            <a:r>
              <a:rPr lang="en-IN"/>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IN" sz="3200" spc="-1" strike="noStrike">
              <a:solidFill>
                <a:srgbClr val="000000"/>
              </a:solidFill>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B064F004-0F90-447D-B15D-929B0592D406}" type="slidenum">
              <a:t>&lt;#&gt;</a:t>
            </a:fld>
          </a:p>
        </p:txBody>
      </p:sp>
      <p:sp>
        <p:nvSpPr>
          <p:cNvPr id="5" name="PlaceHolder 4"/>
          <p:cNvSpPr>
            <a:spLocks noGrp="1"/>
          </p:cNvSpPr>
          <p:nvPr>
            <p:ph type="dt" idx="7"/>
          </p:nvPr>
        </p:nvSpPr>
        <p:spPr/>
        <p:txBody>
          <a:bodyPr/>
          <a:p>
            <a:r>
              <a:rPr lang="en-IN"/>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18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8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8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F4AB30C7-0D28-407A-A76C-0827361F7CC9}" type="slidenum">
              <a:t>&lt;#&gt;</a:t>
            </a:fld>
          </a:p>
        </p:txBody>
      </p:sp>
      <p:sp>
        <p:nvSpPr>
          <p:cNvPr id="8" name="PlaceHolder 7"/>
          <p:cNvSpPr>
            <a:spLocks noGrp="1"/>
          </p:cNvSpPr>
          <p:nvPr>
            <p:ph type="dt" idx="7"/>
          </p:nvPr>
        </p:nvSpPr>
        <p:spPr/>
        <p:txBody>
          <a:bodyPr/>
          <a:p>
            <a:r>
              <a:rPr lang="en-IN"/>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18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8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8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5D9591FA-632D-4083-8A70-847F5EF25DBB}" type="slidenum">
              <a:t>&lt;#&gt;</a:t>
            </a:fld>
          </a:p>
        </p:txBody>
      </p:sp>
      <p:sp>
        <p:nvSpPr>
          <p:cNvPr id="8" name="PlaceHolder 7"/>
          <p:cNvSpPr>
            <a:spLocks noGrp="1"/>
          </p:cNvSpPr>
          <p:nvPr>
            <p:ph type="dt" idx="7"/>
          </p:nvPr>
        </p:nvSpPr>
        <p:spPr/>
        <p:txBody>
          <a:bodyPr/>
          <a:p>
            <a:r>
              <a:rPr lang="en-IN"/>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18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9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9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A3B2C5B3-69AE-4B12-AC4A-C6BDBF387889}" type="slidenum">
              <a:t>&lt;#&gt;</a:t>
            </a:fld>
          </a:p>
        </p:txBody>
      </p:sp>
      <p:sp>
        <p:nvSpPr>
          <p:cNvPr id="8" name="PlaceHolder 7"/>
          <p:cNvSpPr>
            <a:spLocks noGrp="1"/>
          </p:cNvSpPr>
          <p:nvPr>
            <p:ph type="dt" idx="7"/>
          </p:nvPr>
        </p:nvSpPr>
        <p:spPr/>
        <p:txBody>
          <a:bodyPr/>
          <a:p>
            <a:r>
              <a:rPr lang="en-IN"/>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19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9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473FEBA0-E2A0-4903-8DD3-41457AA10F3D}" type="slidenum">
              <a:t>&lt;#&gt;</a:t>
            </a:fld>
          </a:p>
        </p:txBody>
      </p:sp>
      <p:sp>
        <p:nvSpPr>
          <p:cNvPr id="7" name="PlaceHolder 6"/>
          <p:cNvSpPr>
            <a:spLocks noGrp="1"/>
          </p:cNvSpPr>
          <p:nvPr>
            <p:ph type="dt" idx="7"/>
          </p:nvPr>
        </p:nvSpPr>
        <p:spPr/>
        <p:txBody>
          <a:bodyPr/>
          <a:p>
            <a:r>
              <a:rPr lang="en-IN"/>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19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9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9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19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4E3C144D-1741-443F-9031-206568F767A5}" type="slidenum">
              <a:t>&lt;#&gt;</a:t>
            </a:fld>
          </a:p>
        </p:txBody>
      </p:sp>
      <p:sp>
        <p:nvSpPr>
          <p:cNvPr id="9" name="PlaceHolder 8"/>
          <p:cNvSpPr>
            <a:spLocks noGrp="1"/>
          </p:cNvSpPr>
          <p:nvPr>
            <p:ph type="dt" idx="7"/>
          </p:nvPr>
        </p:nvSpPr>
        <p:spPr/>
        <p:txBody>
          <a:bodyPr/>
          <a:p>
            <a:r>
              <a:rPr lang="en-IN"/>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20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20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20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20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20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20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298D4640-CAB7-413B-8C3E-2D9B4917F2FE}" type="slidenum">
              <a:t>&lt;#&gt;</a:t>
            </a:fld>
          </a:p>
        </p:txBody>
      </p:sp>
      <p:sp>
        <p:nvSpPr>
          <p:cNvPr id="11" name="PlaceHolder 10"/>
          <p:cNvSpPr>
            <a:spLocks noGrp="1"/>
          </p:cNvSpPr>
          <p:nvPr>
            <p:ph type="dt" idx="7"/>
          </p:nvPr>
        </p:nvSpPr>
        <p:spPr/>
        <p:txBody>
          <a:bodyPr/>
          <a:p>
            <a:r>
              <a:rPr lang="en-IN"/>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3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3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34C8CCBB-347B-48D1-9484-8F27873C0285}" type="slidenum">
              <a:t>&lt;#&gt;</a:t>
            </a:fld>
          </a:p>
        </p:txBody>
      </p:sp>
      <p:sp>
        <p:nvSpPr>
          <p:cNvPr id="7" name="PlaceHolder 6"/>
          <p:cNvSpPr>
            <a:spLocks noGrp="1"/>
          </p:cNvSpPr>
          <p:nvPr>
            <p:ph type="dt" idx="1"/>
          </p:nvPr>
        </p:nvSpPr>
        <p:spPr/>
        <p:txBody>
          <a:bodyPr/>
          <a:p>
            <a:r>
              <a:rPr lang="en-IN"/>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61D98E01-A84C-4AEB-B0C8-55E90537B9C0}" type="slidenum">
              <a:t>&lt;#&gt;</a:t>
            </a:fld>
          </a:p>
        </p:txBody>
      </p:sp>
      <p:sp>
        <p:nvSpPr>
          <p:cNvPr id="5" name="PlaceHolder 4"/>
          <p:cNvSpPr>
            <a:spLocks noGrp="1"/>
          </p:cNvSpPr>
          <p:nvPr>
            <p:ph type="dt" idx="1"/>
          </p:nvPr>
        </p:nvSpPr>
        <p:spPr/>
        <p:txBody>
          <a:bodyPr/>
          <a:p>
            <a:r>
              <a:rPr lang="en-IN"/>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1"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IN"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AE86A699-DA9E-462F-A072-F45C1A652426}" type="slidenum">
              <a:t>&lt;#&gt;</a:t>
            </a:fld>
          </a:p>
        </p:txBody>
      </p:sp>
      <p:sp>
        <p:nvSpPr>
          <p:cNvPr id="5" name="PlaceHolder 4"/>
          <p:cNvSpPr>
            <a:spLocks noGrp="1"/>
          </p:cNvSpPr>
          <p:nvPr>
            <p:ph type="dt" idx="1"/>
          </p:nvPr>
        </p:nvSpPr>
        <p:spPr/>
        <p:txBody>
          <a:bodyPr/>
          <a:p>
            <a:r>
              <a:rPr lang="en-IN"/>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4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4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4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87D2BD5E-7CCD-405A-8CEC-1EE61776F7AD}" type="slidenum">
              <a:t>&lt;#&gt;</a:t>
            </a:fld>
          </a:p>
        </p:txBody>
      </p:sp>
      <p:sp>
        <p:nvSpPr>
          <p:cNvPr id="8" name="PlaceHolder 7"/>
          <p:cNvSpPr>
            <a:spLocks noGrp="1"/>
          </p:cNvSpPr>
          <p:nvPr>
            <p:ph type="dt" idx="1"/>
          </p:nvPr>
        </p:nvSpPr>
        <p:spPr/>
        <p:txBody>
          <a:bodyPr/>
          <a:p>
            <a:r>
              <a:rPr lang="en-IN"/>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4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4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4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BFD1F014-3F62-4CD2-98E4-A080F5666846}" type="slidenum">
              <a:t>&lt;#&gt;</a:t>
            </a:fld>
          </a:p>
        </p:txBody>
      </p:sp>
      <p:sp>
        <p:nvSpPr>
          <p:cNvPr id="8" name="PlaceHolder 7"/>
          <p:cNvSpPr>
            <a:spLocks noGrp="1"/>
          </p:cNvSpPr>
          <p:nvPr>
            <p:ph type="dt" idx="1"/>
          </p:nvPr>
        </p:nvSpPr>
        <p:spPr/>
        <p:txBody>
          <a:bodyPr/>
          <a:p>
            <a:r>
              <a:rPr lang="en-IN"/>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Century Gothic"/>
            </a:endParaRPr>
          </a:p>
        </p:txBody>
      </p:sp>
      <p:sp>
        <p:nvSpPr>
          <p:cNvPr id="5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5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5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Century Gothic"/>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9729B6BC-90A2-4A54-A2A1-C312D4C6D1FB}" type="slidenum">
              <a:t>&lt;#&gt;</a:t>
            </a:fld>
          </a:p>
        </p:txBody>
      </p:sp>
      <p:sp>
        <p:nvSpPr>
          <p:cNvPr id="8" name="PlaceHolder 7"/>
          <p:cNvSpPr>
            <a:spLocks noGrp="1"/>
          </p:cNvSpPr>
          <p:nvPr>
            <p:ph type="dt" idx="1"/>
          </p:nvPr>
        </p:nvSpPr>
        <p:spPr/>
        <p:txBody>
          <a:bodyPr/>
          <a:p>
            <a:r>
              <a:rPr lang="en-IN"/>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0" name="Group 22"/>
          <p:cNvGrpSpPr/>
          <p:nvPr/>
        </p:nvGrpSpPr>
        <p:grpSpPr>
          <a:xfrm>
            <a:off x="0" y="228600"/>
            <a:ext cx="2851200" cy="6638400"/>
            <a:chOff x="0" y="228600"/>
            <a:chExt cx="2851200" cy="6638400"/>
          </a:xfrm>
        </p:grpSpPr>
        <p:sp>
          <p:nvSpPr>
            <p:cNvPr id="1" name="Freeform 11"/>
            <p:cNvSpPr/>
            <p:nvPr/>
          </p:nvSpPr>
          <p:spPr>
            <a:xfrm>
              <a:off x="0" y="2575080"/>
              <a:ext cx="100440" cy="625680"/>
            </a:xfrm>
            <a:custGeom>
              <a:avLst/>
              <a:gdLst>
                <a:gd name="textAreaLeft" fmla="*/ 0 w 100440"/>
                <a:gd name="textAreaRight" fmla="*/ 100800 w 100440"/>
                <a:gd name="textAreaTop" fmla="*/ 0 h 625680"/>
                <a:gd name="textAreaBottom" fmla="*/ 626040 h 625680"/>
              </a:gdLst>
              <a:ahLst/>
              <a:rect l="textAreaLeft" t="textAreaTop" r="textAreaRight" b="textAreaBottom"/>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2" name="Freeform 12"/>
            <p:cNvSpPr/>
            <p:nvPr/>
          </p:nvSpPr>
          <p:spPr>
            <a:xfrm>
              <a:off x="128520" y="3156480"/>
              <a:ext cx="646200" cy="2322000"/>
            </a:xfrm>
            <a:custGeom>
              <a:avLst/>
              <a:gdLst>
                <a:gd name="textAreaLeft" fmla="*/ 0 w 646200"/>
                <a:gd name="textAreaRight" fmla="*/ 646560 w 646200"/>
                <a:gd name="textAreaTop" fmla="*/ 0 h 2322000"/>
                <a:gd name="textAreaBottom" fmla="*/ 2322360 h 2322000"/>
              </a:gdLst>
              <a:ahLst/>
              <a:rect l="textAreaLeft" t="textAreaTop" r="textAreaRight" b="textAreaBottom"/>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3" name="Freeform 13"/>
            <p:cNvSpPr/>
            <p:nvPr/>
          </p:nvSpPr>
          <p:spPr>
            <a:xfrm>
              <a:off x="807120" y="5447160"/>
              <a:ext cx="609120" cy="1419840"/>
            </a:xfrm>
            <a:custGeom>
              <a:avLst/>
              <a:gdLst>
                <a:gd name="textAreaLeft" fmla="*/ 0 w 609120"/>
                <a:gd name="textAreaRight" fmla="*/ 609480 w 609120"/>
                <a:gd name="textAreaTop" fmla="*/ 0 h 1419840"/>
                <a:gd name="textAreaBottom" fmla="*/ 1420200 h 1419840"/>
              </a:gdLst>
              <a:ahLst/>
              <a:rect l="textAreaLeft" t="textAreaTop" r="textAreaRight" b="textAreaBottom"/>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4" name="Freeform 14"/>
            <p:cNvSpPr/>
            <p:nvPr/>
          </p:nvSpPr>
          <p:spPr>
            <a:xfrm>
              <a:off x="959760" y="6503760"/>
              <a:ext cx="171000" cy="363240"/>
            </a:xfrm>
            <a:custGeom>
              <a:avLst/>
              <a:gdLst>
                <a:gd name="textAreaLeft" fmla="*/ 0 w 171000"/>
                <a:gd name="textAreaRight" fmla="*/ 171360 w 171000"/>
                <a:gd name="textAreaTop" fmla="*/ 0 h 363240"/>
                <a:gd name="textAreaBottom" fmla="*/ 363600 h 363240"/>
              </a:gdLst>
              <a:ahLst/>
              <a:rect l="textAreaLeft" t="textAreaTop" r="textAreaRight" b="textAreaBottom"/>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5" name="Freeform 15"/>
            <p:cNvSpPr/>
            <p:nvPr/>
          </p:nvSpPr>
          <p:spPr>
            <a:xfrm>
              <a:off x="100800" y="3201120"/>
              <a:ext cx="821520" cy="3328200"/>
            </a:xfrm>
            <a:custGeom>
              <a:avLst/>
              <a:gdLst>
                <a:gd name="textAreaLeft" fmla="*/ 0 w 821520"/>
                <a:gd name="textAreaRight" fmla="*/ 821880 w 821520"/>
                <a:gd name="textAreaTop" fmla="*/ 0 h 3328200"/>
                <a:gd name="textAreaBottom" fmla="*/ 3328560 h 3328200"/>
              </a:gdLst>
              <a:ahLst/>
              <a:rect l="textAreaLeft" t="textAreaTop" r="textAreaRight" b="textAreaBottom"/>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6" name="Freeform 16"/>
            <p:cNvSpPr/>
            <p:nvPr/>
          </p:nvSpPr>
          <p:spPr>
            <a:xfrm>
              <a:off x="22320" y="228600"/>
              <a:ext cx="105840" cy="2927520"/>
            </a:xfrm>
            <a:custGeom>
              <a:avLst/>
              <a:gdLst>
                <a:gd name="textAreaLeft" fmla="*/ 0 w 105840"/>
                <a:gd name="textAreaRight" fmla="*/ 106200 w 105840"/>
                <a:gd name="textAreaTop" fmla="*/ 0 h 2927520"/>
                <a:gd name="textAreaBottom" fmla="*/ 2927880 h 2927520"/>
              </a:gdLst>
              <a:ahLst/>
              <a:rect l="textAreaLeft" t="textAreaTop" r="textAreaRight" b="textAreaBottom"/>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7" name="Freeform 17"/>
            <p:cNvSpPr/>
            <p:nvPr/>
          </p:nvSpPr>
          <p:spPr>
            <a:xfrm>
              <a:off x="78120" y="2944080"/>
              <a:ext cx="77760" cy="493560"/>
            </a:xfrm>
            <a:custGeom>
              <a:avLst/>
              <a:gdLst>
                <a:gd name="textAreaLeft" fmla="*/ 0 w 77760"/>
                <a:gd name="textAreaRight" fmla="*/ 78120 w 77760"/>
                <a:gd name="textAreaTop" fmla="*/ 0 h 493560"/>
                <a:gd name="textAreaBottom" fmla="*/ 493920 h 493560"/>
              </a:gdLst>
              <a:ahLst/>
              <a:rect l="textAreaLeft" t="textAreaTop" r="textAreaRight" b="textAreaBottom"/>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8" name="Freeform 18"/>
            <p:cNvSpPr/>
            <p:nvPr/>
          </p:nvSpPr>
          <p:spPr>
            <a:xfrm>
              <a:off x="769680" y="5478840"/>
              <a:ext cx="189720" cy="1024560"/>
            </a:xfrm>
            <a:custGeom>
              <a:avLst/>
              <a:gdLst>
                <a:gd name="textAreaLeft" fmla="*/ 0 w 189720"/>
                <a:gd name="textAreaRight" fmla="*/ 190080 w 189720"/>
                <a:gd name="textAreaTop" fmla="*/ 0 h 1024560"/>
                <a:gd name="textAreaBottom" fmla="*/ 1024920 h 1024560"/>
              </a:gdLst>
              <a:ahLst/>
              <a:rect l="textAreaLeft" t="textAreaTop" r="textAreaRight" b="textAreaBottom"/>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9" name="Freeform 19"/>
            <p:cNvSpPr/>
            <p:nvPr/>
          </p:nvSpPr>
          <p:spPr>
            <a:xfrm>
              <a:off x="775440" y="1398960"/>
              <a:ext cx="2075760" cy="4047840"/>
            </a:xfrm>
            <a:custGeom>
              <a:avLst/>
              <a:gdLst>
                <a:gd name="textAreaLeft" fmla="*/ 0 w 2075760"/>
                <a:gd name="textAreaRight" fmla="*/ 2076120 w 2075760"/>
                <a:gd name="textAreaTop" fmla="*/ 0 h 4047840"/>
                <a:gd name="textAreaBottom" fmla="*/ 4048200 h 4047840"/>
              </a:gdLst>
              <a:ahLst/>
              <a:rect l="textAreaLeft" t="textAreaTop" r="textAreaRight" b="textAreaBottom"/>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0" name="Freeform 20"/>
            <p:cNvSpPr/>
            <p:nvPr/>
          </p:nvSpPr>
          <p:spPr>
            <a:xfrm>
              <a:off x="922680" y="6530040"/>
              <a:ext cx="161640" cy="336960"/>
            </a:xfrm>
            <a:custGeom>
              <a:avLst/>
              <a:gdLst>
                <a:gd name="textAreaLeft" fmla="*/ 0 w 161640"/>
                <a:gd name="textAreaRight" fmla="*/ 162000 w 161640"/>
                <a:gd name="textAreaTop" fmla="*/ 0 h 336960"/>
                <a:gd name="textAreaBottom" fmla="*/ 337320 h 336960"/>
              </a:gdLst>
              <a:ahLst/>
              <a:rect l="textAreaLeft" t="textAreaTop" r="textAreaRight" b="textAreaBottom"/>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1" name="Freeform 21"/>
            <p:cNvSpPr/>
            <p:nvPr/>
          </p:nvSpPr>
          <p:spPr>
            <a:xfrm>
              <a:off x="769680" y="5359320"/>
              <a:ext cx="37080" cy="221400"/>
            </a:xfrm>
            <a:custGeom>
              <a:avLst/>
              <a:gdLst>
                <a:gd name="textAreaLeft" fmla="*/ 0 w 37080"/>
                <a:gd name="textAreaRight" fmla="*/ 37440 w 37080"/>
                <a:gd name="textAreaTop" fmla="*/ 0 h 221400"/>
                <a:gd name="textAreaBottom" fmla="*/ 221760 h 221400"/>
              </a:gdLst>
              <a:ahLst/>
              <a:rect l="textAreaLeft" t="textAreaTop" r="textAreaRight" b="textAreaBottom"/>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2" name="Freeform 22"/>
            <p:cNvSpPr/>
            <p:nvPr/>
          </p:nvSpPr>
          <p:spPr>
            <a:xfrm>
              <a:off x="849960" y="6244560"/>
              <a:ext cx="238320" cy="622080"/>
            </a:xfrm>
            <a:custGeom>
              <a:avLst/>
              <a:gdLst>
                <a:gd name="textAreaLeft" fmla="*/ 0 w 238320"/>
                <a:gd name="textAreaRight" fmla="*/ 238680 w 238320"/>
                <a:gd name="textAreaTop" fmla="*/ 0 h 622080"/>
                <a:gd name="textAreaBottom" fmla="*/ 622440 h 622080"/>
              </a:gdLst>
              <a:ahLst/>
              <a:rect l="textAreaLeft" t="textAreaTop" r="textAreaRight" b="textAreaBottom"/>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grpSp>
      <p:grpSp>
        <p:nvGrpSpPr>
          <p:cNvPr id="13" name="Group 9"/>
          <p:cNvGrpSpPr/>
          <p:nvPr/>
        </p:nvGrpSpPr>
        <p:grpSpPr>
          <a:xfrm>
            <a:off x="27360" y="-720"/>
            <a:ext cx="2356200" cy="6853680"/>
            <a:chOff x="27360" y="-720"/>
            <a:chExt cx="2356200" cy="6853680"/>
          </a:xfrm>
        </p:grpSpPr>
        <p:sp>
          <p:nvSpPr>
            <p:cNvPr id="14" name="Freeform 27"/>
            <p:cNvSpPr/>
            <p:nvPr/>
          </p:nvSpPr>
          <p:spPr>
            <a:xfrm>
              <a:off x="27360" y="-720"/>
              <a:ext cx="493920" cy="4400640"/>
            </a:xfrm>
            <a:custGeom>
              <a:avLst/>
              <a:gdLst>
                <a:gd name="textAreaLeft" fmla="*/ 0 w 493920"/>
                <a:gd name="textAreaRight" fmla="*/ 494280 w 493920"/>
                <a:gd name="textAreaTop" fmla="*/ 0 h 4400640"/>
                <a:gd name="textAreaBottom" fmla="*/ 4401000 h 4400640"/>
              </a:gdLst>
              <a:ahLst/>
              <a:rect l="textAreaLeft" t="textAreaTop" r="textAreaRight" b="textAreaBottom"/>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5" name="Freeform 28"/>
            <p:cNvSpPr/>
            <p:nvPr/>
          </p:nvSpPr>
          <p:spPr>
            <a:xfrm>
              <a:off x="550440" y="4316400"/>
              <a:ext cx="423000" cy="1580400"/>
            </a:xfrm>
            <a:custGeom>
              <a:avLst/>
              <a:gdLst>
                <a:gd name="textAreaLeft" fmla="*/ 0 w 423000"/>
                <a:gd name="textAreaRight" fmla="*/ 423360 w 423000"/>
                <a:gd name="textAreaTop" fmla="*/ 0 h 1580400"/>
                <a:gd name="textAreaBottom" fmla="*/ 1580760 h 1580400"/>
              </a:gdLst>
              <a:ahLst/>
              <a:rect l="textAreaLeft" t="textAreaTop" r="textAreaRight" b="textAreaBottom"/>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6" name="Freeform 29"/>
            <p:cNvSpPr/>
            <p:nvPr/>
          </p:nvSpPr>
          <p:spPr>
            <a:xfrm>
              <a:off x="1006200" y="5862600"/>
              <a:ext cx="430560" cy="990360"/>
            </a:xfrm>
            <a:custGeom>
              <a:avLst/>
              <a:gdLst>
                <a:gd name="textAreaLeft" fmla="*/ 0 w 430560"/>
                <a:gd name="textAreaRight" fmla="*/ 430920 w 430560"/>
                <a:gd name="textAreaTop" fmla="*/ 0 h 990360"/>
                <a:gd name="textAreaBottom" fmla="*/ 990720 h 990360"/>
              </a:gdLst>
              <a:ahLst/>
              <a:rect l="textAreaLeft" t="textAreaTop" r="textAreaRight" b="textAreaBottom"/>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7" name="Freeform 30"/>
            <p:cNvSpPr/>
            <p:nvPr/>
          </p:nvSpPr>
          <p:spPr>
            <a:xfrm>
              <a:off x="521640" y="4364280"/>
              <a:ext cx="551520" cy="2235600"/>
            </a:xfrm>
            <a:custGeom>
              <a:avLst/>
              <a:gdLst>
                <a:gd name="textAreaLeft" fmla="*/ 0 w 551520"/>
                <a:gd name="textAreaRight" fmla="*/ 551880 w 551520"/>
                <a:gd name="textAreaTop" fmla="*/ 0 h 2235600"/>
                <a:gd name="textAreaBottom" fmla="*/ 2235960 h 2235600"/>
              </a:gdLst>
              <a:ahLst/>
              <a:rect l="textAreaLeft" t="textAreaTop" r="textAreaRight" b="textAreaBottom"/>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8" name="Freeform 31"/>
            <p:cNvSpPr/>
            <p:nvPr/>
          </p:nvSpPr>
          <p:spPr>
            <a:xfrm>
              <a:off x="468000" y="1289160"/>
              <a:ext cx="173880" cy="3026880"/>
            </a:xfrm>
            <a:custGeom>
              <a:avLst/>
              <a:gdLst>
                <a:gd name="textAreaLeft" fmla="*/ 0 w 173880"/>
                <a:gd name="textAreaRight" fmla="*/ 174240 w 173880"/>
                <a:gd name="textAreaTop" fmla="*/ 0 h 3026880"/>
                <a:gd name="textAreaBottom" fmla="*/ 3027240 h 3026880"/>
              </a:gdLst>
              <a:ahLst/>
              <a:rect l="textAreaLeft" t="textAreaTop" r="textAreaRight" b="textAreaBottom"/>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9" name="Freeform 32"/>
            <p:cNvSpPr/>
            <p:nvPr/>
          </p:nvSpPr>
          <p:spPr>
            <a:xfrm>
              <a:off x="1111680" y="6571440"/>
              <a:ext cx="133920" cy="281160"/>
            </a:xfrm>
            <a:custGeom>
              <a:avLst/>
              <a:gdLst>
                <a:gd name="textAreaLeft" fmla="*/ 0 w 133920"/>
                <a:gd name="textAreaRight" fmla="*/ 134280 w 133920"/>
                <a:gd name="textAreaTop" fmla="*/ 0 h 281160"/>
                <a:gd name="textAreaBottom" fmla="*/ 281520 h 281160"/>
              </a:gdLst>
              <a:ahLst/>
              <a:rect l="textAreaLeft" t="textAreaTop" r="textAreaRight" b="textAreaBottom"/>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20" name="Freeform 33"/>
            <p:cNvSpPr/>
            <p:nvPr/>
          </p:nvSpPr>
          <p:spPr>
            <a:xfrm>
              <a:off x="502560" y="4107600"/>
              <a:ext cx="82080" cy="511200"/>
            </a:xfrm>
            <a:custGeom>
              <a:avLst/>
              <a:gdLst>
                <a:gd name="textAreaLeft" fmla="*/ 0 w 82080"/>
                <a:gd name="textAreaRight" fmla="*/ 82440 w 82080"/>
                <a:gd name="textAreaTop" fmla="*/ 0 h 511200"/>
                <a:gd name="textAreaBottom" fmla="*/ 511560 h 511200"/>
              </a:gdLst>
              <a:ahLst/>
              <a:rect l="textAreaLeft" t="textAreaTop" r="textAreaRight" b="textAreaBottom"/>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21" name="Freeform 34"/>
            <p:cNvSpPr/>
            <p:nvPr/>
          </p:nvSpPr>
          <p:spPr>
            <a:xfrm>
              <a:off x="973800" y="3145680"/>
              <a:ext cx="1409760" cy="2716560"/>
            </a:xfrm>
            <a:custGeom>
              <a:avLst/>
              <a:gdLst>
                <a:gd name="textAreaLeft" fmla="*/ 0 w 1409760"/>
                <a:gd name="textAreaRight" fmla="*/ 1410120 w 1409760"/>
                <a:gd name="textAreaTop" fmla="*/ 0 h 2716560"/>
                <a:gd name="textAreaBottom" fmla="*/ 2716920 h 2716560"/>
              </a:gdLst>
              <a:ahLst/>
              <a:rect l="textAreaLeft" t="textAreaTop" r="textAreaRight" b="textAreaBottom"/>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22" name="Freeform 35"/>
            <p:cNvSpPr/>
            <p:nvPr/>
          </p:nvSpPr>
          <p:spPr>
            <a:xfrm>
              <a:off x="1073520" y="6600240"/>
              <a:ext cx="120240" cy="252720"/>
            </a:xfrm>
            <a:custGeom>
              <a:avLst/>
              <a:gdLst>
                <a:gd name="textAreaLeft" fmla="*/ 0 w 120240"/>
                <a:gd name="textAreaRight" fmla="*/ 120600 w 120240"/>
                <a:gd name="textAreaTop" fmla="*/ 0 h 252720"/>
                <a:gd name="textAreaBottom" fmla="*/ 253080 h 252720"/>
              </a:gdLst>
              <a:ahLst/>
              <a:rect l="textAreaLeft" t="textAreaTop" r="textAreaRight" b="textAreaBottom"/>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23" name="Freeform 36"/>
            <p:cNvSpPr/>
            <p:nvPr/>
          </p:nvSpPr>
          <p:spPr>
            <a:xfrm>
              <a:off x="973800" y="5897160"/>
              <a:ext cx="137520" cy="673920"/>
            </a:xfrm>
            <a:custGeom>
              <a:avLst/>
              <a:gdLst>
                <a:gd name="textAreaLeft" fmla="*/ 0 w 137520"/>
                <a:gd name="textAreaRight" fmla="*/ 137880 w 137520"/>
                <a:gd name="textAreaTop" fmla="*/ 0 h 673920"/>
                <a:gd name="textAreaBottom" fmla="*/ 674280 h 673920"/>
              </a:gdLst>
              <a:ahLst/>
              <a:rect l="textAreaLeft" t="textAreaTop" r="textAreaRight" b="textAreaBottom"/>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24" name="Freeform 37"/>
            <p:cNvSpPr/>
            <p:nvPr/>
          </p:nvSpPr>
          <p:spPr>
            <a:xfrm>
              <a:off x="973800" y="5772600"/>
              <a:ext cx="37800" cy="227520"/>
            </a:xfrm>
            <a:custGeom>
              <a:avLst/>
              <a:gdLst>
                <a:gd name="textAreaLeft" fmla="*/ 0 w 37800"/>
                <a:gd name="textAreaRight" fmla="*/ 38160 w 37800"/>
                <a:gd name="textAreaTop" fmla="*/ 0 h 227520"/>
                <a:gd name="textAreaBottom" fmla="*/ 227880 h 227520"/>
              </a:gdLst>
              <a:ahLst/>
              <a:rect l="textAreaLeft" t="textAreaTop" r="textAreaRight" b="textAreaBottom"/>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25" name="Freeform 38"/>
            <p:cNvSpPr/>
            <p:nvPr/>
          </p:nvSpPr>
          <p:spPr>
            <a:xfrm>
              <a:off x="1006200" y="6322680"/>
              <a:ext cx="210240" cy="530280"/>
            </a:xfrm>
            <a:custGeom>
              <a:avLst/>
              <a:gdLst>
                <a:gd name="textAreaLeft" fmla="*/ 0 w 210240"/>
                <a:gd name="textAreaRight" fmla="*/ 210600 w 210240"/>
                <a:gd name="textAreaTop" fmla="*/ 0 h 530280"/>
                <a:gd name="textAreaBottom" fmla="*/ 530640 h 530280"/>
              </a:gdLst>
              <a:ahLst/>
              <a:rect l="textAreaLeft" t="textAreaTop" r="textAreaRight" b="textAreaBottom"/>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grpSp>
      <p:sp>
        <p:nvSpPr>
          <p:cNvPr id="26" name="Rectangle 6"/>
          <p:cNvSpPr/>
          <p:nvPr/>
        </p:nvSpPr>
        <p:spPr>
          <a:xfrm>
            <a:off x="0" y="0"/>
            <a:ext cx="182520" cy="6857640"/>
          </a:xfrm>
          <a:prstGeom prst="rect">
            <a:avLst/>
          </a:prstGeom>
          <a:solidFill>
            <a:schemeClr val="tx2"/>
          </a:solidFill>
          <a:ln>
            <a:noFill/>
          </a:ln>
          <a:effectLst>
            <a:outerShdw blurRad="38160" dir="5400000" dist="25560" rotWithShape="0">
              <a:srgbClr val="000000">
                <a:alpha val="2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IN" sz="1800" spc="-1" strike="noStrike">
              <a:solidFill>
                <a:srgbClr val="000000"/>
              </a:solidFill>
              <a:latin typeface="Arial"/>
            </a:endParaRPr>
          </a:p>
        </p:txBody>
      </p:sp>
      <p:sp>
        <p:nvSpPr>
          <p:cNvPr id="27" name="PlaceHolder 1"/>
          <p:cNvSpPr>
            <a:spLocks noGrp="1"/>
          </p:cNvSpPr>
          <p:nvPr>
            <p:ph type="title"/>
          </p:nvPr>
        </p:nvSpPr>
        <p:spPr>
          <a:xfrm>
            <a:off x="2589120" y="2514600"/>
            <a:ext cx="8915040" cy="2262600"/>
          </a:xfrm>
          <a:prstGeom prst="rect">
            <a:avLst/>
          </a:prstGeom>
          <a:noFill/>
          <a:ln w="0">
            <a:noFill/>
          </a:ln>
        </p:spPr>
        <p:txBody>
          <a:bodyPr anchor="b">
            <a:normAutofit/>
          </a:bodyPr>
          <a:p>
            <a:pPr indent="0">
              <a:lnSpc>
                <a:spcPct val="100000"/>
              </a:lnSpc>
              <a:buNone/>
            </a:pPr>
            <a:r>
              <a:rPr b="0" lang="en-US" sz="5400" spc="-1" strike="noStrike">
                <a:solidFill>
                  <a:srgbClr val="262626"/>
                </a:solidFill>
                <a:latin typeface="Century Gothic"/>
              </a:rPr>
              <a:t>Click to edit Master title style</a:t>
            </a:r>
            <a:endParaRPr b="0" lang="en-US" sz="5400" spc="-1" strike="noStrike">
              <a:solidFill>
                <a:srgbClr val="000000"/>
              </a:solidFill>
              <a:latin typeface="Century Gothic"/>
            </a:endParaRPr>
          </a:p>
        </p:txBody>
      </p:sp>
      <p:sp>
        <p:nvSpPr>
          <p:cNvPr id="28" name="PlaceHolder 2"/>
          <p:cNvSpPr>
            <a:spLocks noGrp="1"/>
          </p:cNvSpPr>
          <p:nvPr>
            <p:ph type="dt" idx="1"/>
          </p:nvPr>
        </p:nvSpPr>
        <p:spPr>
          <a:xfrm>
            <a:off x="10361520" y="6130440"/>
            <a:ext cx="1145880" cy="370080"/>
          </a:xfrm>
          <a:prstGeom prst="rect">
            <a:avLst/>
          </a:prstGeom>
          <a:noFill/>
          <a:ln w="0">
            <a:noFill/>
          </a:ln>
        </p:spPr>
        <p:txBody>
          <a:bodyPr anchor="ctr">
            <a:noAutofit/>
          </a:bodyPr>
          <a:lstStyle>
            <a:lvl1pPr indent="0" algn="r">
              <a:lnSpc>
                <a:spcPct val="100000"/>
              </a:lnSpc>
              <a:buNone/>
              <a:defRPr b="0" lang="en-US" sz="900" spc="-1" strike="noStrike">
                <a:solidFill>
                  <a:srgbClr val="8b8b8b"/>
                </a:solidFill>
                <a:latin typeface="Century Gothic"/>
              </a:defRPr>
            </a:lvl1pPr>
          </a:lstStyle>
          <a:p>
            <a:pPr indent="0" algn="r">
              <a:lnSpc>
                <a:spcPct val="100000"/>
              </a:lnSpc>
              <a:buNone/>
            </a:pPr>
            <a:r>
              <a:rPr b="0" lang="en-US" sz="900" spc="-1" strike="noStrike">
                <a:solidFill>
                  <a:srgbClr val="8b8b8b"/>
                </a:solidFill>
                <a:latin typeface="Century Gothic"/>
              </a:rPr>
              <a:t>&lt;date/time&gt;</a:t>
            </a:r>
            <a:endParaRPr b="0" lang="en-IN" sz="900" spc="-1" strike="noStrike">
              <a:solidFill>
                <a:srgbClr val="000000"/>
              </a:solidFill>
              <a:latin typeface="Times New Roman"/>
            </a:endParaRPr>
          </a:p>
        </p:txBody>
      </p:sp>
      <p:sp>
        <p:nvSpPr>
          <p:cNvPr id="29" name="PlaceHolder 3"/>
          <p:cNvSpPr>
            <a:spLocks noGrp="1"/>
          </p:cNvSpPr>
          <p:nvPr>
            <p:ph type="ftr" idx="2"/>
          </p:nvPr>
        </p:nvSpPr>
        <p:spPr>
          <a:xfrm>
            <a:off x="2589120" y="6135840"/>
            <a:ext cx="7619760" cy="364680"/>
          </a:xfrm>
          <a:prstGeom prst="rect">
            <a:avLst/>
          </a:prstGeom>
          <a:noFill/>
          <a:ln w="0">
            <a:noFill/>
          </a:ln>
        </p:spPr>
        <p:txBody>
          <a:bodyPr anchor="ctr">
            <a:noAutofit/>
          </a:bodyPr>
          <a:lstStyle>
            <a:lvl1pPr indent="0" algn="ctr">
              <a:buNone/>
              <a:defRPr b="0" lang="en-IN" sz="1400" spc="-1" strike="noStrike">
                <a:solidFill>
                  <a:srgbClr val="000000"/>
                </a:solidFill>
                <a:latin typeface="Times New Roman"/>
              </a:defRPr>
            </a:lvl1pPr>
          </a:lstStyle>
          <a:p>
            <a:pPr indent="0" algn="ctr">
              <a:buNone/>
            </a:pPr>
            <a:r>
              <a:rPr b="0" lang="en-IN" sz="1400" spc="-1" strike="noStrike">
                <a:solidFill>
                  <a:srgbClr val="000000"/>
                </a:solidFill>
                <a:latin typeface="Times New Roman"/>
              </a:rPr>
              <a:t>&lt;footer&gt;</a:t>
            </a:r>
            <a:endParaRPr b="0" lang="en-IN" sz="1400" spc="-1" strike="noStrike">
              <a:solidFill>
                <a:srgbClr val="000000"/>
              </a:solidFill>
              <a:latin typeface="Times New Roman"/>
            </a:endParaRPr>
          </a:p>
        </p:txBody>
      </p:sp>
      <p:sp>
        <p:nvSpPr>
          <p:cNvPr id="30" name="Freeform 6"/>
          <p:cNvSpPr/>
          <p:nvPr/>
        </p:nvSpPr>
        <p:spPr>
          <a:xfrm>
            <a:off x="0" y="4323960"/>
            <a:ext cx="1744200" cy="778320"/>
          </a:xfrm>
          <a:custGeom>
            <a:avLst/>
            <a:gdLst>
              <a:gd name="textAreaLeft" fmla="*/ 0 w 1744200"/>
              <a:gd name="textAreaRight" fmla="*/ 1744560 w 1744200"/>
              <a:gd name="textAreaTop" fmla="*/ 0 h 778320"/>
              <a:gd name="textAreaBottom" fmla="*/ 778680 h 778320"/>
            </a:gdLst>
            <a:ahLst/>
            <a:rect l="textAreaLeft" t="textAreaTop" r="textAreaRight" b="textAreaBottom"/>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31" name="PlaceHolder 4"/>
          <p:cNvSpPr>
            <a:spLocks noGrp="1"/>
          </p:cNvSpPr>
          <p:nvPr>
            <p:ph type="sldNum" idx="3"/>
          </p:nvPr>
        </p:nvSpPr>
        <p:spPr>
          <a:xfrm>
            <a:off x="531720" y="4529520"/>
            <a:ext cx="779400" cy="364680"/>
          </a:xfrm>
          <a:prstGeom prst="rect">
            <a:avLst/>
          </a:prstGeom>
          <a:noFill/>
          <a:ln w="0">
            <a:noFill/>
          </a:ln>
        </p:spPr>
        <p:txBody>
          <a:bodyPr anchor="ctr">
            <a:noAutofit/>
          </a:bodyPr>
          <a:lstStyle>
            <a:lvl1pPr indent="0" algn="r">
              <a:lnSpc>
                <a:spcPct val="100000"/>
              </a:lnSpc>
              <a:buNone/>
              <a:defRPr b="0" lang="en-US" sz="2000" spc="-1" strike="noStrike">
                <a:solidFill>
                  <a:srgbClr val="feffff"/>
                </a:solidFill>
                <a:latin typeface="Century Gothic"/>
              </a:defRPr>
            </a:lvl1pPr>
          </a:lstStyle>
          <a:p>
            <a:pPr indent="0" algn="r">
              <a:lnSpc>
                <a:spcPct val="100000"/>
              </a:lnSpc>
              <a:buNone/>
            </a:pPr>
            <a:fld id="{E9E7A6F2-F0CD-41EF-A761-905BD316A5F6}" type="slidenum">
              <a:rPr b="0" lang="en-US" sz="2000" spc="-1" strike="noStrike">
                <a:solidFill>
                  <a:srgbClr val="feffff"/>
                </a:solidFill>
                <a:latin typeface="Century Gothic"/>
              </a:rPr>
              <a:t>&lt;number&gt;</a:t>
            </a:fld>
            <a:endParaRPr b="0" lang="en-IN" sz="2000" spc="-1" strike="noStrike">
              <a:solidFill>
                <a:srgbClr val="000000"/>
              </a:solidFill>
              <a:latin typeface="Times New Roman"/>
            </a:endParaRPr>
          </a:p>
        </p:txBody>
      </p:sp>
      <p:sp>
        <p:nvSpPr>
          <p:cNvPr id="32"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404040"/>
                </a:solidFill>
                <a:latin typeface="Century Gothic"/>
              </a:rPr>
              <a:t>Click to edit the outline text format</a:t>
            </a:r>
            <a:endParaRPr b="0" lang="en-US" sz="1800" spc="-1" strike="noStrike">
              <a:solidFill>
                <a:srgbClr val="404040"/>
              </a:solidFill>
              <a:latin typeface="Century Gothic"/>
            </a:endParaRPr>
          </a:p>
          <a:p>
            <a:pPr lvl="1" marL="864000" indent="-324000">
              <a:spcBef>
                <a:spcPts val="1134"/>
              </a:spcBef>
              <a:buClr>
                <a:srgbClr val="000000"/>
              </a:buClr>
              <a:buSzPct val="75000"/>
              <a:buFont typeface="Symbol" charset="2"/>
              <a:buChar char=""/>
            </a:pPr>
            <a:r>
              <a:rPr b="0" lang="en-US" sz="1400" spc="-1" strike="noStrike">
                <a:solidFill>
                  <a:srgbClr val="404040"/>
                </a:solidFill>
                <a:latin typeface="Century Gothic"/>
              </a:rPr>
              <a:t>Second Outline Level</a:t>
            </a:r>
            <a:endParaRPr b="0" lang="en-US" sz="14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r>
              <a:rPr b="0" lang="en-US" sz="1200" spc="-1" strike="noStrike">
                <a:solidFill>
                  <a:srgbClr val="404040"/>
                </a:solidFill>
                <a:latin typeface="Century Gothic"/>
              </a:rPr>
              <a:t>Third Outline Level</a:t>
            </a:r>
            <a:endParaRPr b="0" lang="en-US" sz="1200" spc="-1" strike="noStrike">
              <a:solidFill>
                <a:srgbClr val="404040"/>
              </a:solidFill>
              <a:latin typeface="Century Gothic"/>
            </a:endParaRPr>
          </a:p>
          <a:p>
            <a:pPr lvl="3" marL="1728000" indent="-216000">
              <a:spcBef>
                <a:spcPts val="567"/>
              </a:spcBef>
              <a:buClr>
                <a:srgbClr val="000000"/>
              </a:buClr>
              <a:buSzPct val="75000"/>
              <a:buFont typeface="Symbol" charset="2"/>
              <a:buChar char=""/>
            </a:pPr>
            <a:r>
              <a:rPr b="0" lang="en-US" sz="1200" spc="-1" strike="noStrike">
                <a:solidFill>
                  <a:srgbClr val="404040"/>
                </a:solidFill>
                <a:latin typeface="Century Gothic"/>
              </a:rPr>
              <a:t>Fourth Outline Level</a:t>
            </a:r>
            <a:endParaRPr b="0" lang="en-US" sz="1200" spc="-1" strike="noStrike">
              <a:solidFill>
                <a:srgbClr val="404040"/>
              </a:solidFill>
              <a:latin typeface="Century Gothic"/>
            </a:endParaRPr>
          </a:p>
          <a:p>
            <a:pPr lvl="4" marL="2160000" indent="-216000">
              <a:spcBef>
                <a:spcPts val="283"/>
              </a:spcBef>
              <a:buClr>
                <a:srgbClr val="000000"/>
              </a:buClr>
              <a:buSzPct val="45000"/>
              <a:buFont typeface="Wingdings" charset="2"/>
              <a:buChar char=""/>
            </a:pPr>
            <a:r>
              <a:rPr b="0" lang="en-US" sz="2000" spc="-1" strike="noStrike">
                <a:solidFill>
                  <a:srgbClr val="404040"/>
                </a:solidFill>
                <a:latin typeface="Century Gothic"/>
              </a:rPr>
              <a:t>Fifth Outline Level</a:t>
            </a:r>
            <a:endParaRPr b="0" lang="en-US" sz="2000" spc="-1" strike="noStrike">
              <a:solidFill>
                <a:srgbClr val="404040"/>
              </a:solidFill>
              <a:latin typeface="Century Gothic"/>
            </a:endParaRPr>
          </a:p>
          <a:p>
            <a:pPr lvl="5" marL="2592000" indent="-216000">
              <a:spcBef>
                <a:spcPts val="283"/>
              </a:spcBef>
              <a:buClr>
                <a:srgbClr val="000000"/>
              </a:buClr>
              <a:buSzPct val="45000"/>
              <a:buFont typeface="Wingdings" charset="2"/>
              <a:buChar char=""/>
            </a:pPr>
            <a:r>
              <a:rPr b="0" lang="en-US" sz="2000" spc="-1" strike="noStrike">
                <a:solidFill>
                  <a:srgbClr val="404040"/>
                </a:solidFill>
                <a:latin typeface="Century Gothic"/>
              </a:rPr>
              <a:t>Sixth Outline Level</a:t>
            </a:r>
            <a:endParaRPr b="0" lang="en-US" sz="2000" spc="-1" strike="noStrike">
              <a:solidFill>
                <a:srgbClr val="404040"/>
              </a:solidFill>
              <a:latin typeface="Century Gothic"/>
            </a:endParaRPr>
          </a:p>
          <a:p>
            <a:pPr lvl="6" marL="3024000" indent="-216000">
              <a:spcBef>
                <a:spcPts val="283"/>
              </a:spcBef>
              <a:buClr>
                <a:srgbClr val="000000"/>
              </a:buClr>
              <a:buSzPct val="45000"/>
              <a:buFont typeface="Wingdings" charset="2"/>
              <a:buChar char=""/>
            </a:pPr>
            <a:r>
              <a:rPr b="0" lang="en-US" sz="2000" spc="-1" strike="noStrike">
                <a:solidFill>
                  <a:srgbClr val="404040"/>
                </a:solidFill>
                <a:latin typeface="Century Gothic"/>
              </a:rPr>
              <a:t>Seventh Outline Level</a:t>
            </a:r>
            <a:endParaRPr b="0" lang="en-US" sz="2000" spc="-1" strike="noStrike">
              <a:solidFill>
                <a:srgbClr val="404040"/>
              </a:solidFill>
              <a:latin typeface="Century Gothic"/>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69" name="Group 22"/>
          <p:cNvGrpSpPr/>
          <p:nvPr/>
        </p:nvGrpSpPr>
        <p:grpSpPr>
          <a:xfrm>
            <a:off x="0" y="228600"/>
            <a:ext cx="2851200" cy="6638400"/>
            <a:chOff x="0" y="228600"/>
            <a:chExt cx="2851200" cy="6638400"/>
          </a:xfrm>
        </p:grpSpPr>
        <p:sp>
          <p:nvSpPr>
            <p:cNvPr id="70" name="Freeform 11"/>
            <p:cNvSpPr/>
            <p:nvPr/>
          </p:nvSpPr>
          <p:spPr>
            <a:xfrm>
              <a:off x="0" y="2575080"/>
              <a:ext cx="100440" cy="625680"/>
            </a:xfrm>
            <a:custGeom>
              <a:avLst/>
              <a:gdLst>
                <a:gd name="textAreaLeft" fmla="*/ 0 w 100440"/>
                <a:gd name="textAreaRight" fmla="*/ 100800 w 100440"/>
                <a:gd name="textAreaTop" fmla="*/ 0 h 625680"/>
                <a:gd name="textAreaBottom" fmla="*/ 626040 h 625680"/>
              </a:gdLst>
              <a:ahLst/>
              <a:rect l="textAreaLeft" t="textAreaTop" r="textAreaRight" b="textAreaBottom"/>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71" name="Freeform 12"/>
            <p:cNvSpPr/>
            <p:nvPr/>
          </p:nvSpPr>
          <p:spPr>
            <a:xfrm>
              <a:off x="128520" y="3156480"/>
              <a:ext cx="646200" cy="2322000"/>
            </a:xfrm>
            <a:custGeom>
              <a:avLst/>
              <a:gdLst>
                <a:gd name="textAreaLeft" fmla="*/ 0 w 646200"/>
                <a:gd name="textAreaRight" fmla="*/ 646560 w 646200"/>
                <a:gd name="textAreaTop" fmla="*/ 0 h 2322000"/>
                <a:gd name="textAreaBottom" fmla="*/ 2322360 h 2322000"/>
              </a:gdLst>
              <a:ahLst/>
              <a:rect l="textAreaLeft" t="textAreaTop" r="textAreaRight" b="textAreaBottom"/>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72" name="Freeform 13"/>
            <p:cNvSpPr/>
            <p:nvPr/>
          </p:nvSpPr>
          <p:spPr>
            <a:xfrm>
              <a:off x="807120" y="5447160"/>
              <a:ext cx="609120" cy="1419840"/>
            </a:xfrm>
            <a:custGeom>
              <a:avLst/>
              <a:gdLst>
                <a:gd name="textAreaLeft" fmla="*/ 0 w 609120"/>
                <a:gd name="textAreaRight" fmla="*/ 609480 w 609120"/>
                <a:gd name="textAreaTop" fmla="*/ 0 h 1419840"/>
                <a:gd name="textAreaBottom" fmla="*/ 1420200 h 1419840"/>
              </a:gdLst>
              <a:ahLst/>
              <a:rect l="textAreaLeft" t="textAreaTop" r="textAreaRight" b="textAreaBottom"/>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73" name="Freeform 14"/>
            <p:cNvSpPr/>
            <p:nvPr/>
          </p:nvSpPr>
          <p:spPr>
            <a:xfrm>
              <a:off x="959760" y="6503760"/>
              <a:ext cx="171000" cy="363240"/>
            </a:xfrm>
            <a:custGeom>
              <a:avLst/>
              <a:gdLst>
                <a:gd name="textAreaLeft" fmla="*/ 0 w 171000"/>
                <a:gd name="textAreaRight" fmla="*/ 171360 w 171000"/>
                <a:gd name="textAreaTop" fmla="*/ 0 h 363240"/>
                <a:gd name="textAreaBottom" fmla="*/ 363600 h 363240"/>
              </a:gdLst>
              <a:ahLst/>
              <a:rect l="textAreaLeft" t="textAreaTop" r="textAreaRight" b="textAreaBottom"/>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74" name="Freeform 15"/>
            <p:cNvSpPr/>
            <p:nvPr/>
          </p:nvSpPr>
          <p:spPr>
            <a:xfrm>
              <a:off x="100800" y="3201120"/>
              <a:ext cx="821520" cy="3328200"/>
            </a:xfrm>
            <a:custGeom>
              <a:avLst/>
              <a:gdLst>
                <a:gd name="textAreaLeft" fmla="*/ 0 w 821520"/>
                <a:gd name="textAreaRight" fmla="*/ 821880 w 821520"/>
                <a:gd name="textAreaTop" fmla="*/ 0 h 3328200"/>
                <a:gd name="textAreaBottom" fmla="*/ 3328560 h 3328200"/>
              </a:gdLst>
              <a:ahLst/>
              <a:rect l="textAreaLeft" t="textAreaTop" r="textAreaRight" b="textAreaBottom"/>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75" name="Freeform 16"/>
            <p:cNvSpPr/>
            <p:nvPr/>
          </p:nvSpPr>
          <p:spPr>
            <a:xfrm>
              <a:off x="22320" y="228600"/>
              <a:ext cx="105840" cy="2927520"/>
            </a:xfrm>
            <a:custGeom>
              <a:avLst/>
              <a:gdLst>
                <a:gd name="textAreaLeft" fmla="*/ 0 w 105840"/>
                <a:gd name="textAreaRight" fmla="*/ 106200 w 105840"/>
                <a:gd name="textAreaTop" fmla="*/ 0 h 2927520"/>
                <a:gd name="textAreaBottom" fmla="*/ 2927880 h 2927520"/>
              </a:gdLst>
              <a:ahLst/>
              <a:rect l="textAreaLeft" t="textAreaTop" r="textAreaRight" b="textAreaBottom"/>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76" name="Freeform 17"/>
            <p:cNvSpPr/>
            <p:nvPr/>
          </p:nvSpPr>
          <p:spPr>
            <a:xfrm>
              <a:off x="78120" y="2944080"/>
              <a:ext cx="77760" cy="493560"/>
            </a:xfrm>
            <a:custGeom>
              <a:avLst/>
              <a:gdLst>
                <a:gd name="textAreaLeft" fmla="*/ 0 w 77760"/>
                <a:gd name="textAreaRight" fmla="*/ 78120 w 77760"/>
                <a:gd name="textAreaTop" fmla="*/ 0 h 493560"/>
                <a:gd name="textAreaBottom" fmla="*/ 493920 h 493560"/>
              </a:gdLst>
              <a:ahLst/>
              <a:rect l="textAreaLeft" t="textAreaTop" r="textAreaRight" b="textAreaBottom"/>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77" name="Freeform 18"/>
            <p:cNvSpPr/>
            <p:nvPr/>
          </p:nvSpPr>
          <p:spPr>
            <a:xfrm>
              <a:off x="769680" y="5478840"/>
              <a:ext cx="189720" cy="1024560"/>
            </a:xfrm>
            <a:custGeom>
              <a:avLst/>
              <a:gdLst>
                <a:gd name="textAreaLeft" fmla="*/ 0 w 189720"/>
                <a:gd name="textAreaRight" fmla="*/ 190080 w 189720"/>
                <a:gd name="textAreaTop" fmla="*/ 0 h 1024560"/>
                <a:gd name="textAreaBottom" fmla="*/ 1024920 h 1024560"/>
              </a:gdLst>
              <a:ahLst/>
              <a:rect l="textAreaLeft" t="textAreaTop" r="textAreaRight" b="textAreaBottom"/>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78" name="Freeform 19"/>
            <p:cNvSpPr/>
            <p:nvPr/>
          </p:nvSpPr>
          <p:spPr>
            <a:xfrm>
              <a:off x="775440" y="1398960"/>
              <a:ext cx="2075760" cy="4047840"/>
            </a:xfrm>
            <a:custGeom>
              <a:avLst/>
              <a:gdLst>
                <a:gd name="textAreaLeft" fmla="*/ 0 w 2075760"/>
                <a:gd name="textAreaRight" fmla="*/ 2076120 w 2075760"/>
                <a:gd name="textAreaTop" fmla="*/ 0 h 4047840"/>
                <a:gd name="textAreaBottom" fmla="*/ 4048200 h 4047840"/>
              </a:gdLst>
              <a:ahLst/>
              <a:rect l="textAreaLeft" t="textAreaTop" r="textAreaRight" b="textAreaBottom"/>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79" name="Freeform 20"/>
            <p:cNvSpPr/>
            <p:nvPr/>
          </p:nvSpPr>
          <p:spPr>
            <a:xfrm>
              <a:off x="922680" y="6530040"/>
              <a:ext cx="161640" cy="336960"/>
            </a:xfrm>
            <a:custGeom>
              <a:avLst/>
              <a:gdLst>
                <a:gd name="textAreaLeft" fmla="*/ 0 w 161640"/>
                <a:gd name="textAreaRight" fmla="*/ 162000 w 161640"/>
                <a:gd name="textAreaTop" fmla="*/ 0 h 336960"/>
                <a:gd name="textAreaBottom" fmla="*/ 337320 h 336960"/>
              </a:gdLst>
              <a:ahLst/>
              <a:rect l="textAreaLeft" t="textAreaTop" r="textAreaRight" b="textAreaBottom"/>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80" name="Freeform 21"/>
            <p:cNvSpPr/>
            <p:nvPr/>
          </p:nvSpPr>
          <p:spPr>
            <a:xfrm>
              <a:off x="769680" y="5359320"/>
              <a:ext cx="37080" cy="221400"/>
            </a:xfrm>
            <a:custGeom>
              <a:avLst/>
              <a:gdLst>
                <a:gd name="textAreaLeft" fmla="*/ 0 w 37080"/>
                <a:gd name="textAreaRight" fmla="*/ 37440 w 37080"/>
                <a:gd name="textAreaTop" fmla="*/ 0 h 221400"/>
                <a:gd name="textAreaBottom" fmla="*/ 221760 h 221400"/>
              </a:gdLst>
              <a:ahLst/>
              <a:rect l="textAreaLeft" t="textAreaTop" r="textAreaRight" b="textAreaBottom"/>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81" name="Freeform 22"/>
            <p:cNvSpPr/>
            <p:nvPr/>
          </p:nvSpPr>
          <p:spPr>
            <a:xfrm>
              <a:off x="849960" y="6244560"/>
              <a:ext cx="238320" cy="622080"/>
            </a:xfrm>
            <a:custGeom>
              <a:avLst/>
              <a:gdLst>
                <a:gd name="textAreaLeft" fmla="*/ 0 w 238320"/>
                <a:gd name="textAreaRight" fmla="*/ 238680 w 238320"/>
                <a:gd name="textAreaTop" fmla="*/ 0 h 622080"/>
                <a:gd name="textAreaBottom" fmla="*/ 622440 h 622080"/>
              </a:gdLst>
              <a:ahLst/>
              <a:rect l="textAreaLeft" t="textAreaTop" r="textAreaRight" b="textAreaBottom"/>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grpSp>
      <p:grpSp>
        <p:nvGrpSpPr>
          <p:cNvPr id="82" name="Group 9"/>
          <p:cNvGrpSpPr/>
          <p:nvPr/>
        </p:nvGrpSpPr>
        <p:grpSpPr>
          <a:xfrm>
            <a:off x="27360" y="-720"/>
            <a:ext cx="2356200" cy="6853680"/>
            <a:chOff x="27360" y="-720"/>
            <a:chExt cx="2356200" cy="6853680"/>
          </a:xfrm>
        </p:grpSpPr>
        <p:sp>
          <p:nvSpPr>
            <p:cNvPr id="83" name="Freeform 27"/>
            <p:cNvSpPr/>
            <p:nvPr/>
          </p:nvSpPr>
          <p:spPr>
            <a:xfrm>
              <a:off x="27360" y="-720"/>
              <a:ext cx="493920" cy="4400640"/>
            </a:xfrm>
            <a:custGeom>
              <a:avLst/>
              <a:gdLst>
                <a:gd name="textAreaLeft" fmla="*/ 0 w 493920"/>
                <a:gd name="textAreaRight" fmla="*/ 494280 w 493920"/>
                <a:gd name="textAreaTop" fmla="*/ 0 h 4400640"/>
                <a:gd name="textAreaBottom" fmla="*/ 4401000 h 4400640"/>
              </a:gdLst>
              <a:ahLst/>
              <a:rect l="textAreaLeft" t="textAreaTop" r="textAreaRight" b="textAreaBottom"/>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84" name="Freeform 28"/>
            <p:cNvSpPr/>
            <p:nvPr/>
          </p:nvSpPr>
          <p:spPr>
            <a:xfrm>
              <a:off x="550440" y="4316400"/>
              <a:ext cx="423000" cy="1580400"/>
            </a:xfrm>
            <a:custGeom>
              <a:avLst/>
              <a:gdLst>
                <a:gd name="textAreaLeft" fmla="*/ 0 w 423000"/>
                <a:gd name="textAreaRight" fmla="*/ 423360 w 423000"/>
                <a:gd name="textAreaTop" fmla="*/ 0 h 1580400"/>
                <a:gd name="textAreaBottom" fmla="*/ 1580760 h 1580400"/>
              </a:gdLst>
              <a:ahLst/>
              <a:rect l="textAreaLeft" t="textAreaTop" r="textAreaRight" b="textAreaBottom"/>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85" name="Freeform 29"/>
            <p:cNvSpPr/>
            <p:nvPr/>
          </p:nvSpPr>
          <p:spPr>
            <a:xfrm>
              <a:off x="1006200" y="5862600"/>
              <a:ext cx="430560" cy="990360"/>
            </a:xfrm>
            <a:custGeom>
              <a:avLst/>
              <a:gdLst>
                <a:gd name="textAreaLeft" fmla="*/ 0 w 430560"/>
                <a:gd name="textAreaRight" fmla="*/ 430920 w 430560"/>
                <a:gd name="textAreaTop" fmla="*/ 0 h 990360"/>
                <a:gd name="textAreaBottom" fmla="*/ 990720 h 990360"/>
              </a:gdLst>
              <a:ahLst/>
              <a:rect l="textAreaLeft" t="textAreaTop" r="textAreaRight" b="textAreaBottom"/>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86" name="Freeform 30"/>
            <p:cNvSpPr/>
            <p:nvPr/>
          </p:nvSpPr>
          <p:spPr>
            <a:xfrm>
              <a:off x="521640" y="4364280"/>
              <a:ext cx="551520" cy="2235600"/>
            </a:xfrm>
            <a:custGeom>
              <a:avLst/>
              <a:gdLst>
                <a:gd name="textAreaLeft" fmla="*/ 0 w 551520"/>
                <a:gd name="textAreaRight" fmla="*/ 551880 w 551520"/>
                <a:gd name="textAreaTop" fmla="*/ 0 h 2235600"/>
                <a:gd name="textAreaBottom" fmla="*/ 2235960 h 2235600"/>
              </a:gdLst>
              <a:ahLst/>
              <a:rect l="textAreaLeft" t="textAreaTop" r="textAreaRight" b="textAreaBottom"/>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87" name="Freeform 31"/>
            <p:cNvSpPr/>
            <p:nvPr/>
          </p:nvSpPr>
          <p:spPr>
            <a:xfrm>
              <a:off x="468000" y="1289160"/>
              <a:ext cx="173880" cy="3026880"/>
            </a:xfrm>
            <a:custGeom>
              <a:avLst/>
              <a:gdLst>
                <a:gd name="textAreaLeft" fmla="*/ 0 w 173880"/>
                <a:gd name="textAreaRight" fmla="*/ 174240 w 173880"/>
                <a:gd name="textAreaTop" fmla="*/ 0 h 3026880"/>
                <a:gd name="textAreaBottom" fmla="*/ 3027240 h 3026880"/>
              </a:gdLst>
              <a:ahLst/>
              <a:rect l="textAreaLeft" t="textAreaTop" r="textAreaRight" b="textAreaBottom"/>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88" name="Freeform 32"/>
            <p:cNvSpPr/>
            <p:nvPr/>
          </p:nvSpPr>
          <p:spPr>
            <a:xfrm>
              <a:off x="1111680" y="6571440"/>
              <a:ext cx="133920" cy="281160"/>
            </a:xfrm>
            <a:custGeom>
              <a:avLst/>
              <a:gdLst>
                <a:gd name="textAreaLeft" fmla="*/ 0 w 133920"/>
                <a:gd name="textAreaRight" fmla="*/ 134280 w 133920"/>
                <a:gd name="textAreaTop" fmla="*/ 0 h 281160"/>
                <a:gd name="textAreaBottom" fmla="*/ 281520 h 281160"/>
              </a:gdLst>
              <a:ahLst/>
              <a:rect l="textAreaLeft" t="textAreaTop" r="textAreaRight" b="textAreaBottom"/>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89" name="Freeform 33"/>
            <p:cNvSpPr/>
            <p:nvPr/>
          </p:nvSpPr>
          <p:spPr>
            <a:xfrm>
              <a:off x="502560" y="4107600"/>
              <a:ext cx="82080" cy="511200"/>
            </a:xfrm>
            <a:custGeom>
              <a:avLst/>
              <a:gdLst>
                <a:gd name="textAreaLeft" fmla="*/ 0 w 82080"/>
                <a:gd name="textAreaRight" fmla="*/ 82440 w 82080"/>
                <a:gd name="textAreaTop" fmla="*/ 0 h 511200"/>
                <a:gd name="textAreaBottom" fmla="*/ 511560 h 511200"/>
              </a:gdLst>
              <a:ahLst/>
              <a:rect l="textAreaLeft" t="textAreaTop" r="textAreaRight" b="textAreaBottom"/>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90" name="Freeform 34"/>
            <p:cNvSpPr/>
            <p:nvPr/>
          </p:nvSpPr>
          <p:spPr>
            <a:xfrm>
              <a:off x="973800" y="3145680"/>
              <a:ext cx="1409760" cy="2716560"/>
            </a:xfrm>
            <a:custGeom>
              <a:avLst/>
              <a:gdLst>
                <a:gd name="textAreaLeft" fmla="*/ 0 w 1409760"/>
                <a:gd name="textAreaRight" fmla="*/ 1410120 w 1409760"/>
                <a:gd name="textAreaTop" fmla="*/ 0 h 2716560"/>
                <a:gd name="textAreaBottom" fmla="*/ 2716920 h 2716560"/>
              </a:gdLst>
              <a:ahLst/>
              <a:rect l="textAreaLeft" t="textAreaTop" r="textAreaRight" b="textAreaBottom"/>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91" name="Freeform 35"/>
            <p:cNvSpPr/>
            <p:nvPr/>
          </p:nvSpPr>
          <p:spPr>
            <a:xfrm>
              <a:off x="1073520" y="6600240"/>
              <a:ext cx="120240" cy="252720"/>
            </a:xfrm>
            <a:custGeom>
              <a:avLst/>
              <a:gdLst>
                <a:gd name="textAreaLeft" fmla="*/ 0 w 120240"/>
                <a:gd name="textAreaRight" fmla="*/ 120600 w 120240"/>
                <a:gd name="textAreaTop" fmla="*/ 0 h 252720"/>
                <a:gd name="textAreaBottom" fmla="*/ 253080 h 252720"/>
              </a:gdLst>
              <a:ahLst/>
              <a:rect l="textAreaLeft" t="textAreaTop" r="textAreaRight" b="textAreaBottom"/>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92" name="Freeform 36"/>
            <p:cNvSpPr/>
            <p:nvPr/>
          </p:nvSpPr>
          <p:spPr>
            <a:xfrm>
              <a:off x="973800" y="5897160"/>
              <a:ext cx="137520" cy="673920"/>
            </a:xfrm>
            <a:custGeom>
              <a:avLst/>
              <a:gdLst>
                <a:gd name="textAreaLeft" fmla="*/ 0 w 137520"/>
                <a:gd name="textAreaRight" fmla="*/ 137880 w 137520"/>
                <a:gd name="textAreaTop" fmla="*/ 0 h 673920"/>
                <a:gd name="textAreaBottom" fmla="*/ 674280 h 673920"/>
              </a:gdLst>
              <a:ahLst/>
              <a:rect l="textAreaLeft" t="textAreaTop" r="textAreaRight" b="textAreaBottom"/>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93" name="Freeform 37"/>
            <p:cNvSpPr/>
            <p:nvPr/>
          </p:nvSpPr>
          <p:spPr>
            <a:xfrm>
              <a:off x="973800" y="5772600"/>
              <a:ext cx="37800" cy="227520"/>
            </a:xfrm>
            <a:custGeom>
              <a:avLst/>
              <a:gdLst>
                <a:gd name="textAreaLeft" fmla="*/ 0 w 37800"/>
                <a:gd name="textAreaRight" fmla="*/ 38160 w 37800"/>
                <a:gd name="textAreaTop" fmla="*/ 0 h 227520"/>
                <a:gd name="textAreaBottom" fmla="*/ 227880 h 227520"/>
              </a:gdLst>
              <a:ahLst/>
              <a:rect l="textAreaLeft" t="textAreaTop" r="textAreaRight" b="textAreaBottom"/>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94" name="Freeform 38"/>
            <p:cNvSpPr/>
            <p:nvPr/>
          </p:nvSpPr>
          <p:spPr>
            <a:xfrm>
              <a:off x="1006200" y="6322680"/>
              <a:ext cx="210240" cy="530280"/>
            </a:xfrm>
            <a:custGeom>
              <a:avLst/>
              <a:gdLst>
                <a:gd name="textAreaLeft" fmla="*/ 0 w 210240"/>
                <a:gd name="textAreaRight" fmla="*/ 210600 w 210240"/>
                <a:gd name="textAreaTop" fmla="*/ 0 h 530280"/>
                <a:gd name="textAreaBottom" fmla="*/ 530640 h 530280"/>
              </a:gdLst>
              <a:ahLst/>
              <a:rect l="textAreaLeft" t="textAreaTop" r="textAreaRight" b="textAreaBottom"/>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grpSp>
      <p:sp>
        <p:nvSpPr>
          <p:cNvPr id="95" name="Rectangle 6"/>
          <p:cNvSpPr/>
          <p:nvPr/>
        </p:nvSpPr>
        <p:spPr>
          <a:xfrm>
            <a:off x="0" y="0"/>
            <a:ext cx="182520" cy="6857640"/>
          </a:xfrm>
          <a:prstGeom prst="rect">
            <a:avLst/>
          </a:prstGeom>
          <a:solidFill>
            <a:schemeClr val="tx2"/>
          </a:solidFill>
          <a:ln>
            <a:noFill/>
          </a:ln>
          <a:effectLst>
            <a:outerShdw blurRad="38160" dir="5400000" dist="25560" rotWithShape="0">
              <a:srgbClr val="000000">
                <a:alpha val="2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IN" sz="1800" spc="-1" strike="noStrike">
              <a:solidFill>
                <a:srgbClr val="000000"/>
              </a:solidFill>
              <a:latin typeface="Arial"/>
            </a:endParaRPr>
          </a:p>
        </p:txBody>
      </p:sp>
      <p:sp>
        <p:nvSpPr>
          <p:cNvPr id="96" name="PlaceHolder 1"/>
          <p:cNvSpPr>
            <a:spLocks noGrp="1"/>
          </p:cNvSpPr>
          <p:nvPr>
            <p:ph type="title"/>
          </p:nvPr>
        </p:nvSpPr>
        <p:spPr>
          <a:xfrm>
            <a:off x="2593080" y="624240"/>
            <a:ext cx="8911440" cy="1280520"/>
          </a:xfrm>
          <a:prstGeom prst="rect">
            <a:avLst/>
          </a:prstGeom>
          <a:noFill/>
          <a:ln w="0">
            <a:noFill/>
          </a:ln>
        </p:spPr>
        <p:txBody>
          <a:bodyPr anchor="t">
            <a:noAutofit/>
          </a:bodyPr>
          <a:p>
            <a:pPr indent="0">
              <a:lnSpc>
                <a:spcPct val="100000"/>
              </a:lnSpc>
              <a:buNone/>
            </a:pPr>
            <a:r>
              <a:rPr b="0" lang="en-US" sz="3600" spc="-1" strike="noStrike">
                <a:solidFill>
                  <a:srgbClr val="262626"/>
                </a:solidFill>
                <a:latin typeface="Century Gothic"/>
              </a:rPr>
              <a:t>Click to edit Master title style</a:t>
            </a:r>
            <a:endParaRPr b="0" lang="en-US" sz="3600" spc="-1" strike="noStrike">
              <a:solidFill>
                <a:srgbClr val="000000"/>
              </a:solidFill>
              <a:latin typeface="Century Gothic"/>
            </a:endParaRPr>
          </a:p>
        </p:txBody>
      </p:sp>
      <p:sp>
        <p:nvSpPr>
          <p:cNvPr id="97" name="PlaceHolder 2"/>
          <p:cNvSpPr>
            <a:spLocks noGrp="1"/>
          </p:cNvSpPr>
          <p:nvPr>
            <p:ph type="body"/>
          </p:nvPr>
        </p:nvSpPr>
        <p:spPr>
          <a:xfrm>
            <a:off x="2589120" y="2133720"/>
            <a:ext cx="8915040" cy="3777120"/>
          </a:xfrm>
          <a:prstGeom prst="rect">
            <a:avLst/>
          </a:prstGeom>
          <a:noFill/>
          <a:ln w="0">
            <a:noFill/>
          </a:ln>
        </p:spPr>
        <p:txBody>
          <a:bodyPr anchor="t">
            <a:noAutofit/>
          </a:bodyPr>
          <a:p>
            <a:pPr marL="343080" indent="-343080">
              <a:lnSpc>
                <a:spcPct val="100000"/>
              </a:lnSpc>
              <a:spcBef>
                <a:spcPts val="1001"/>
              </a:spcBef>
              <a:buClr>
                <a:srgbClr val="a53010"/>
              </a:buClr>
              <a:buFont typeface="Wingdings 3" charset="2"/>
              <a:buChar char=""/>
            </a:pPr>
            <a:r>
              <a:rPr b="0" lang="en-US" sz="1800" spc="-1" strike="noStrike">
                <a:solidFill>
                  <a:srgbClr val="404040"/>
                </a:solidFill>
                <a:latin typeface="Century Gothic"/>
              </a:rPr>
              <a:t>Click to edit Master text styles</a:t>
            </a:r>
            <a:endParaRPr b="0" lang="en-US" sz="1800" spc="-1" strike="noStrike">
              <a:solidFill>
                <a:srgbClr val="404040"/>
              </a:solidFill>
              <a:latin typeface="Century Gothic"/>
            </a:endParaRPr>
          </a:p>
          <a:p>
            <a:pPr lvl="1" marL="743040" indent="-285840">
              <a:lnSpc>
                <a:spcPct val="100000"/>
              </a:lnSpc>
              <a:spcBef>
                <a:spcPts val="1001"/>
              </a:spcBef>
              <a:buClr>
                <a:srgbClr val="a53010"/>
              </a:buClr>
              <a:buFont typeface="Wingdings 3" charset="2"/>
              <a:buChar char=""/>
            </a:pPr>
            <a:r>
              <a:rPr b="0" lang="en-US" sz="1600" spc="-1" strike="noStrike">
                <a:solidFill>
                  <a:srgbClr val="404040"/>
                </a:solidFill>
                <a:latin typeface="Century Gothic"/>
              </a:rPr>
              <a:t>Second level</a:t>
            </a:r>
            <a:endParaRPr b="0" lang="en-US" sz="1600" spc="-1" strike="noStrike">
              <a:solidFill>
                <a:srgbClr val="404040"/>
              </a:solidFill>
              <a:latin typeface="Century Gothic"/>
            </a:endParaRPr>
          </a:p>
          <a:p>
            <a:pPr lvl="2" marL="1143000" indent="-228600">
              <a:lnSpc>
                <a:spcPct val="100000"/>
              </a:lnSpc>
              <a:spcBef>
                <a:spcPts val="1001"/>
              </a:spcBef>
              <a:buClr>
                <a:srgbClr val="a53010"/>
              </a:buClr>
              <a:buFont typeface="Wingdings 3" charset="2"/>
              <a:buChar char=""/>
            </a:pPr>
            <a:r>
              <a:rPr b="0" lang="en-US" sz="1400" spc="-1" strike="noStrike">
                <a:solidFill>
                  <a:srgbClr val="404040"/>
                </a:solidFill>
                <a:latin typeface="Century Gothic"/>
              </a:rPr>
              <a:t>Third level</a:t>
            </a:r>
            <a:endParaRPr b="0" lang="en-US" sz="1400" spc="-1" strike="noStrike">
              <a:solidFill>
                <a:srgbClr val="404040"/>
              </a:solidFill>
              <a:latin typeface="Century Gothic"/>
            </a:endParaRPr>
          </a:p>
          <a:p>
            <a:pPr lvl="3" marL="1600200" indent="-228600">
              <a:lnSpc>
                <a:spcPct val="100000"/>
              </a:lnSpc>
              <a:spcBef>
                <a:spcPts val="1001"/>
              </a:spcBef>
              <a:buClr>
                <a:srgbClr val="a53010"/>
              </a:buClr>
              <a:buFont typeface="Wingdings 3" charset="2"/>
              <a:buChar char=""/>
            </a:pPr>
            <a:r>
              <a:rPr b="0" lang="en-US" sz="1200" spc="-1" strike="noStrike">
                <a:solidFill>
                  <a:srgbClr val="404040"/>
                </a:solidFill>
                <a:latin typeface="Century Gothic"/>
              </a:rPr>
              <a:t>Fourth level</a:t>
            </a:r>
            <a:endParaRPr b="0" lang="en-US" sz="1200" spc="-1" strike="noStrike">
              <a:solidFill>
                <a:srgbClr val="404040"/>
              </a:solidFill>
              <a:latin typeface="Century Gothic"/>
            </a:endParaRPr>
          </a:p>
          <a:p>
            <a:pPr lvl="4" marL="2057400" indent="-228600">
              <a:lnSpc>
                <a:spcPct val="100000"/>
              </a:lnSpc>
              <a:spcBef>
                <a:spcPts val="1001"/>
              </a:spcBef>
              <a:buClr>
                <a:srgbClr val="a53010"/>
              </a:buClr>
              <a:buFont typeface="Wingdings 3" charset="2"/>
              <a:buChar char=""/>
            </a:pPr>
            <a:r>
              <a:rPr b="0" lang="en-US" sz="1200" spc="-1" strike="noStrike">
                <a:solidFill>
                  <a:srgbClr val="404040"/>
                </a:solidFill>
                <a:latin typeface="Century Gothic"/>
              </a:rPr>
              <a:t>Fifth level</a:t>
            </a:r>
            <a:endParaRPr b="0" lang="en-US" sz="1200" spc="-1" strike="noStrike">
              <a:solidFill>
                <a:srgbClr val="404040"/>
              </a:solidFill>
              <a:latin typeface="Century Gothic"/>
            </a:endParaRPr>
          </a:p>
        </p:txBody>
      </p:sp>
      <p:sp>
        <p:nvSpPr>
          <p:cNvPr id="98" name="PlaceHolder 3"/>
          <p:cNvSpPr>
            <a:spLocks noGrp="1"/>
          </p:cNvSpPr>
          <p:nvPr>
            <p:ph type="dt" idx="4"/>
          </p:nvPr>
        </p:nvSpPr>
        <p:spPr>
          <a:xfrm>
            <a:off x="10361520" y="6130440"/>
            <a:ext cx="1145880" cy="370080"/>
          </a:xfrm>
          <a:prstGeom prst="rect">
            <a:avLst/>
          </a:prstGeom>
          <a:noFill/>
          <a:ln w="0">
            <a:noFill/>
          </a:ln>
        </p:spPr>
        <p:txBody>
          <a:bodyPr anchor="ctr">
            <a:noAutofit/>
          </a:bodyPr>
          <a:lstStyle>
            <a:lvl1pPr indent="0" algn="r">
              <a:lnSpc>
                <a:spcPct val="100000"/>
              </a:lnSpc>
              <a:buNone/>
              <a:defRPr b="0" lang="en-US" sz="900" spc="-1" strike="noStrike">
                <a:solidFill>
                  <a:srgbClr val="8b8b8b"/>
                </a:solidFill>
                <a:latin typeface="Century Gothic"/>
              </a:defRPr>
            </a:lvl1pPr>
          </a:lstStyle>
          <a:p>
            <a:pPr indent="0" algn="r">
              <a:lnSpc>
                <a:spcPct val="100000"/>
              </a:lnSpc>
              <a:buNone/>
            </a:pPr>
            <a:r>
              <a:rPr b="0" lang="en-US" sz="900" spc="-1" strike="noStrike">
                <a:solidFill>
                  <a:srgbClr val="8b8b8b"/>
                </a:solidFill>
                <a:latin typeface="Century Gothic"/>
              </a:rPr>
              <a:t>&lt;date/time&gt;</a:t>
            </a:r>
            <a:endParaRPr b="0" lang="en-IN" sz="900" spc="-1" strike="noStrike">
              <a:solidFill>
                <a:srgbClr val="000000"/>
              </a:solidFill>
              <a:latin typeface="Times New Roman"/>
            </a:endParaRPr>
          </a:p>
        </p:txBody>
      </p:sp>
      <p:sp>
        <p:nvSpPr>
          <p:cNvPr id="99" name="PlaceHolder 4"/>
          <p:cNvSpPr>
            <a:spLocks noGrp="1"/>
          </p:cNvSpPr>
          <p:nvPr>
            <p:ph type="ftr" idx="5"/>
          </p:nvPr>
        </p:nvSpPr>
        <p:spPr>
          <a:xfrm>
            <a:off x="2589120" y="6135840"/>
            <a:ext cx="7619760" cy="364680"/>
          </a:xfrm>
          <a:prstGeom prst="rect">
            <a:avLst/>
          </a:prstGeom>
          <a:noFill/>
          <a:ln w="0">
            <a:noFill/>
          </a:ln>
        </p:spPr>
        <p:txBody>
          <a:bodyPr anchor="ctr">
            <a:noAutofit/>
          </a:bodyPr>
          <a:lstStyle>
            <a:lvl1pPr indent="0" algn="ctr">
              <a:buNone/>
              <a:defRPr b="0" lang="en-IN" sz="1400" spc="-1" strike="noStrike">
                <a:solidFill>
                  <a:srgbClr val="000000"/>
                </a:solidFill>
                <a:latin typeface="Times New Roman"/>
              </a:defRPr>
            </a:lvl1pPr>
          </a:lstStyle>
          <a:p>
            <a:pPr indent="0" algn="ctr">
              <a:buNone/>
            </a:pPr>
            <a:r>
              <a:rPr b="0" lang="en-IN" sz="1400" spc="-1" strike="noStrike">
                <a:solidFill>
                  <a:srgbClr val="000000"/>
                </a:solidFill>
                <a:latin typeface="Times New Roman"/>
              </a:rPr>
              <a:t>&lt;footer&gt;</a:t>
            </a:r>
            <a:endParaRPr b="0" lang="en-IN" sz="1400" spc="-1" strike="noStrike">
              <a:solidFill>
                <a:srgbClr val="000000"/>
              </a:solidFill>
              <a:latin typeface="Times New Roman"/>
            </a:endParaRPr>
          </a:p>
        </p:txBody>
      </p:sp>
      <p:sp>
        <p:nvSpPr>
          <p:cNvPr id="100" name="Freeform 11"/>
          <p:cNvSpPr/>
          <p:nvPr/>
        </p:nvSpPr>
        <p:spPr>
          <a:xfrm flipV="1">
            <a:off x="-3960" y="713880"/>
            <a:ext cx="1588320" cy="506880"/>
          </a:xfrm>
          <a:custGeom>
            <a:avLst/>
            <a:gdLst>
              <a:gd name="textAreaLeft" fmla="*/ 0 w 1588320"/>
              <a:gd name="textAreaRight" fmla="*/ 1588680 w 1588320"/>
              <a:gd name="textAreaTop" fmla="*/ 360 h 506880"/>
              <a:gd name="textAreaBottom" fmla="*/ 507600 h 506880"/>
            </a:gdLst>
            <a:ahLst/>
            <a:rect l="textAreaLeft" t="textAreaTop" r="textAreaRight" b="textAreaBottom"/>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01" name="PlaceHolder 5"/>
          <p:cNvSpPr>
            <a:spLocks noGrp="1"/>
          </p:cNvSpPr>
          <p:nvPr>
            <p:ph type="sldNum" idx="6"/>
          </p:nvPr>
        </p:nvSpPr>
        <p:spPr>
          <a:xfrm>
            <a:off x="531720" y="787680"/>
            <a:ext cx="779400" cy="364680"/>
          </a:xfrm>
          <a:prstGeom prst="rect">
            <a:avLst/>
          </a:prstGeom>
          <a:noFill/>
          <a:ln w="0">
            <a:noFill/>
          </a:ln>
        </p:spPr>
        <p:txBody>
          <a:bodyPr anchor="ctr">
            <a:noAutofit/>
          </a:bodyPr>
          <a:lstStyle>
            <a:lvl1pPr indent="0" algn="r">
              <a:lnSpc>
                <a:spcPct val="100000"/>
              </a:lnSpc>
              <a:buNone/>
              <a:defRPr b="0" lang="en-US" sz="2000" spc="-1" strike="noStrike">
                <a:solidFill>
                  <a:srgbClr val="feffff"/>
                </a:solidFill>
                <a:latin typeface="Century Gothic"/>
              </a:defRPr>
            </a:lvl1pPr>
          </a:lstStyle>
          <a:p>
            <a:pPr indent="0" algn="r">
              <a:lnSpc>
                <a:spcPct val="100000"/>
              </a:lnSpc>
              <a:buNone/>
            </a:pPr>
            <a:fld id="{3AD24776-242F-419F-B604-359A037C7835}" type="slidenum">
              <a:rPr b="0" lang="en-US" sz="2000" spc="-1" strike="noStrike">
                <a:solidFill>
                  <a:srgbClr val="feffff"/>
                </a:solidFill>
                <a:latin typeface="Century Gothic"/>
              </a:rPr>
              <a:t>&lt;number&gt;</a:t>
            </a:fld>
            <a:endParaRPr b="0" lang="en-IN" sz="2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grpSp>
        <p:nvGrpSpPr>
          <p:cNvPr id="138" name="Group 22"/>
          <p:cNvGrpSpPr/>
          <p:nvPr/>
        </p:nvGrpSpPr>
        <p:grpSpPr>
          <a:xfrm>
            <a:off x="0" y="228600"/>
            <a:ext cx="2851200" cy="6638400"/>
            <a:chOff x="0" y="228600"/>
            <a:chExt cx="2851200" cy="6638400"/>
          </a:xfrm>
        </p:grpSpPr>
        <p:sp>
          <p:nvSpPr>
            <p:cNvPr id="139" name="Freeform 11"/>
            <p:cNvSpPr/>
            <p:nvPr/>
          </p:nvSpPr>
          <p:spPr>
            <a:xfrm>
              <a:off x="0" y="2575080"/>
              <a:ext cx="100440" cy="625680"/>
            </a:xfrm>
            <a:custGeom>
              <a:avLst/>
              <a:gdLst>
                <a:gd name="textAreaLeft" fmla="*/ 0 w 100440"/>
                <a:gd name="textAreaRight" fmla="*/ 100800 w 100440"/>
                <a:gd name="textAreaTop" fmla="*/ 0 h 625680"/>
                <a:gd name="textAreaBottom" fmla="*/ 626040 h 625680"/>
              </a:gdLst>
              <a:ahLst/>
              <a:rect l="textAreaLeft" t="textAreaTop" r="textAreaRight" b="textAreaBottom"/>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40" name="Freeform 12"/>
            <p:cNvSpPr/>
            <p:nvPr/>
          </p:nvSpPr>
          <p:spPr>
            <a:xfrm>
              <a:off x="128520" y="3156480"/>
              <a:ext cx="646200" cy="2322000"/>
            </a:xfrm>
            <a:custGeom>
              <a:avLst/>
              <a:gdLst>
                <a:gd name="textAreaLeft" fmla="*/ 0 w 646200"/>
                <a:gd name="textAreaRight" fmla="*/ 646560 w 646200"/>
                <a:gd name="textAreaTop" fmla="*/ 0 h 2322000"/>
                <a:gd name="textAreaBottom" fmla="*/ 2322360 h 2322000"/>
              </a:gdLst>
              <a:ahLst/>
              <a:rect l="textAreaLeft" t="textAreaTop" r="textAreaRight" b="textAreaBottom"/>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41" name="Freeform 13"/>
            <p:cNvSpPr/>
            <p:nvPr/>
          </p:nvSpPr>
          <p:spPr>
            <a:xfrm>
              <a:off x="807120" y="5447160"/>
              <a:ext cx="609120" cy="1419840"/>
            </a:xfrm>
            <a:custGeom>
              <a:avLst/>
              <a:gdLst>
                <a:gd name="textAreaLeft" fmla="*/ 0 w 609120"/>
                <a:gd name="textAreaRight" fmla="*/ 609480 w 609120"/>
                <a:gd name="textAreaTop" fmla="*/ 0 h 1419840"/>
                <a:gd name="textAreaBottom" fmla="*/ 1420200 h 1419840"/>
              </a:gdLst>
              <a:ahLst/>
              <a:rect l="textAreaLeft" t="textAreaTop" r="textAreaRight" b="textAreaBottom"/>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42" name="Freeform 14"/>
            <p:cNvSpPr/>
            <p:nvPr/>
          </p:nvSpPr>
          <p:spPr>
            <a:xfrm>
              <a:off x="959760" y="6503760"/>
              <a:ext cx="171000" cy="363240"/>
            </a:xfrm>
            <a:custGeom>
              <a:avLst/>
              <a:gdLst>
                <a:gd name="textAreaLeft" fmla="*/ 0 w 171000"/>
                <a:gd name="textAreaRight" fmla="*/ 171360 w 171000"/>
                <a:gd name="textAreaTop" fmla="*/ 0 h 363240"/>
                <a:gd name="textAreaBottom" fmla="*/ 363600 h 363240"/>
              </a:gdLst>
              <a:ahLst/>
              <a:rect l="textAreaLeft" t="textAreaTop" r="textAreaRight" b="textAreaBottom"/>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43" name="Freeform 15"/>
            <p:cNvSpPr/>
            <p:nvPr/>
          </p:nvSpPr>
          <p:spPr>
            <a:xfrm>
              <a:off x="100800" y="3201120"/>
              <a:ext cx="821520" cy="3328200"/>
            </a:xfrm>
            <a:custGeom>
              <a:avLst/>
              <a:gdLst>
                <a:gd name="textAreaLeft" fmla="*/ 0 w 821520"/>
                <a:gd name="textAreaRight" fmla="*/ 821880 w 821520"/>
                <a:gd name="textAreaTop" fmla="*/ 0 h 3328200"/>
                <a:gd name="textAreaBottom" fmla="*/ 3328560 h 3328200"/>
              </a:gdLst>
              <a:ahLst/>
              <a:rect l="textAreaLeft" t="textAreaTop" r="textAreaRight" b="textAreaBottom"/>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44" name="Freeform 16"/>
            <p:cNvSpPr/>
            <p:nvPr/>
          </p:nvSpPr>
          <p:spPr>
            <a:xfrm>
              <a:off x="22320" y="228600"/>
              <a:ext cx="105840" cy="2927520"/>
            </a:xfrm>
            <a:custGeom>
              <a:avLst/>
              <a:gdLst>
                <a:gd name="textAreaLeft" fmla="*/ 0 w 105840"/>
                <a:gd name="textAreaRight" fmla="*/ 106200 w 105840"/>
                <a:gd name="textAreaTop" fmla="*/ 0 h 2927520"/>
                <a:gd name="textAreaBottom" fmla="*/ 2927880 h 2927520"/>
              </a:gdLst>
              <a:ahLst/>
              <a:rect l="textAreaLeft" t="textAreaTop" r="textAreaRight" b="textAreaBottom"/>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45" name="Freeform 17"/>
            <p:cNvSpPr/>
            <p:nvPr/>
          </p:nvSpPr>
          <p:spPr>
            <a:xfrm>
              <a:off x="78120" y="2944080"/>
              <a:ext cx="77760" cy="493560"/>
            </a:xfrm>
            <a:custGeom>
              <a:avLst/>
              <a:gdLst>
                <a:gd name="textAreaLeft" fmla="*/ 0 w 77760"/>
                <a:gd name="textAreaRight" fmla="*/ 78120 w 77760"/>
                <a:gd name="textAreaTop" fmla="*/ 0 h 493560"/>
                <a:gd name="textAreaBottom" fmla="*/ 493920 h 493560"/>
              </a:gdLst>
              <a:ahLst/>
              <a:rect l="textAreaLeft" t="textAreaTop" r="textAreaRight" b="textAreaBottom"/>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46" name="Freeform 18"/>
            <p:cNvSpPr/>
            <p:nvPr/>
          </p:nvSpPr>
          <p:spPr>
            <a:xfrm>
              <a:off x="769680" y="5478840"/>
              <a:ext cx="189720" cy="1024560"/>
            </a:xfrm>
            <a:custGeom>
              <a:avLst/>
              <a:gdLst>
                <a:gd name="textAreaLeft" fmla="*/ 0 w 189720"/>
                <a:gd name="textAreaRight" fmla="*/ 190080 w 189720"/>
                <a:gd name="textAreaTop" fmla="*/ 0 h 1024560"/>
                <a:gd name="textAreaBottom" fmla="*/ 1024920 h 1024560"/>
              </a:gdLst>
              <a:ahLst/>
              <a:rect l="textAreaLeft" t="textAreaTop" r="textAreaRight" b="textAreaBottom"/>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47" name="Freeform 19"/>
            <p:cNvSpPr/>
            <p:nvPr/>
          </p:nvSpPr>
          <p:spPr>
            <a:xfrm>
              <a:off x="775440" y="1398960"/>
              <a:ext cx="2075760" cy="4047840"/>
            </a:xfrm>
            <a:custGeom>
              <a:avLst/>
              <a:gdLst>
                <a:gd name="textAreaLeft" fmla="*/ 0 w 2075760"/>
                <a:gd name="textAreaRight" fmla="*/ 2076120 w 2075760"/>
                <a:gd name="textAreaTop" fmla="*/ 0 h 4047840"/>
                <a:gd name="textAreaBottom" fmla="*/ 4048200 h 4047840"/>
              </a:gdLst>
              <a:ahLst/>
              <a:rect l="textAreaLeft" t="textAreaTop" r="textAreaRight" b="textAreaBottom"/>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48" name="Freeform 20"/>
            <p:cNvSpPr/>
            <p:nvPr/>
          </p:nvSpPr>
          <p:spPr>
            <a:xfrm>
              <a:off x="922680" y="6530040"/>
              <a:ext cx="161640" cy="336960"/>
            </a:xfrm>
            <a:custGeom>
              <a:avLst/>
              <a:gdLst>
                <a:gd name="textAreaLeft" fmla="*/ 0 w 161640"/>
                <a:gd name="textAreaRight" fmla="*/ 162000 w 161640"/>
                <a:gd name="textAreaTop" fmla="*/ 0 h 336960"/>
                <a:gd name="textAreaBottom" fmla="*/ 337320 h 336960"/>
              </a:gdLst>
              <a:ahLst/>
              <a:rect l="textAreaLeft" t="textAreaTop" r="textAreaRight" b="textAreaBottom"/>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49" name="Freeform 21"/>
            <p:cNvSpPr/>
            <p:nvPr/>
          </p:nvSpPr>
          <p:spPr>
            <a:xfrm>
              <a:off x="769680" y="5359320"/>
              <a:ext cx="37080" cy="221400"/>
            </a:xfrm>
            <a:custGeom>
              <a:avLst/>
              <a:gdLst>
                <a:gd name="textAreaLeft" fmla="*/ 0 w 37080"/>
                <a:gd name="textAreaRight" fmla="*/ 37440 w 37080"/>
                <a:gd name="textAreaTop" fmla="*/ 0 h 221400"/>
                <a:gd name="textAreaBottom" fmla="*/ 221760 h 221400"/>
              </a:gdLst>
              <a:ahLst/>
              <a:rect l="textAreaLeft" t="textAreaTop" r="textAreaRight" b="textAreaBottom"/>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50" name="Freeform 22"/>
            <p:cNvSpPr/>
            <p:nvPr/>
          </p:nvSpPr>
          <p:spPr>
            <a:xfrm>
              <a:off x="849960" y="6244560"/>
              <a:ext cx="238320" cy="622080"/>
            </a:xfrm>
            <a:custGeom>
              <a:avLst/>
              <a:gdLst>
                <a:gd name="textAreaLeft" fmla="*/ 0 w 238320"/>
                <a:gd name="textAreaRight" fmla="*/ 238680 w 238320"/>
                <a:gd name="textAreaTop" fmla="*/ 0 h 622080"/>
                <a:gd name="textAreaBottom" fmla="*/ 622440 h 622080"/>
              </a:gdLst>
              <a:ahLst/>
              <a:rect l="textAreaLeft" t="textAreaTop" r="textAreaRight" b="textAreaBottom"/>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grpSp>
      <p:grpSp>
        <p:nvGrpSpPr>
          <p:cNvPr id="151" name="Group 9"/>
          <p:cNvGrpSpPr/>
          <p:nvPr/>
        </p:nvGrpSpPr>
        <p:grpSpPr>
          <a:xfrm>
            <a:off x="27360" y="-720"/>
            <a:ext cx="2356200" cy="6853680"/>
            <a:chOff x="27360" y="-720"/>
            <a:chExt cx="2356200" cy="6853680"/>
          </a:xfrm>
        </p:grpSpPr>
        <p:sp>
          <p:nvSpPr>
            <p:cNvPr id="152" name="Freeform 27"/>
            <p:cNvSpPr/>
            <p:nvPr/>
          </p:nvSpPr>
          <p:spPr>
            <a:xfrm>
              <a:off x="27360" y="-720"/>
              <a:ext cx="493920" cy="4400640"/>
            </a:xfrm>
            <a:custGeom>
              <a:avLst/>
              <a:gdLst>
                <a:gd name="textAreaLeft" fmla="*/ 0 w 493920"/>
                <a:gd name="textAreaRight" fmla="*/ 494280 w 493920"/>
                <a:gd name="textAreaTop" fmla="*/ 0 h 4400640"/>
                <a:gd name="textAreaBottom" fmla="*/ 4401000 h 4400640"/>
              </a:gdLst>
              <a:ahLst/>
              <a:rect l="textAreaLeft" t="textAreaTop" r="textAreaRight" b="textAreaBottom"/>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53" name="Freeform 28"/>
            <p:cNvSpPr/>
            <p:nvPr/>
          </p:nvSpPr>
          <p:spPr>
            <a:xfrm>
              <a:off x="550440" y="4316400"/>
              <a:ext cx="423000" cy="1580400"/>
            </a:xfrm>
            <a:custGeom>
              <a:avLst/>
              <a:gdLst>
                <a:gd name="textAreaLeft" fmla="*/ 0 w 423000"/>
                <a:gd name="textAreaRight" fmla="*/ 423360 w 423000"/>
                <a:gd name="textAreaTop" fmla="*/ 0 h 1580400"/>
                <a:gd name="textAreaBottom" fmla="*/ 1580760 h 1580400"/>
              </a:gdLst>
              <a:ahLst/>
              <a:rect l="textAreaLeft" t="textAreaTop" r="textAreaRight" b="textAreaBottom"/>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54" name="Freeform 29"/>
            <p:cNvSpPr/>
            <p:nvPr/>
          </p:nvSpPr>
          <p:spPr>
            <a:xfrm>
              <a:off x="1006200" y="5862600"/>
              <a:ext cx="430560" cy="990360"/>
            </a:xfrm>
            <a:custGeom>
              <a:avLst/>
              <a:gdLst>
                <a:gd name="textAreaLeft" fmla="*/ 0 w 430560"/>
                <a:gd name="textAreaRight" fmla="*/ 430920 w 430560"/>
                <a:gd name="textAreaTop" fmla="*/ 0 h 990360"/>
                <a:gd name="textAreaBottom" fmla="*/ 990720 h 990360"/>
              </a:gdLst>
              <a:ahLst/>
              <a:rect l="textAreaLeft" t="textAreaTop" r="textAreaRight" b="textAreaBottom"/>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55" name="Freeform 30"/>
            <p:cNvSpPr/>
            <p:nvPr/>
          </p:nvSpPr>
          <p:spPr>
            <a:xfrm>
              <a:off x="521640" y="4364280"/>
              <a:ext cx="551520" cy="2235600"/>
            </a:xfrm>
            <a:custGeom>
              <a:avLst/>
              <a:gdLst>
                <a:gd name="textAreaLeft" fmla="*/ 0 w 551520"/>
                <a:gd name="textAreaRight" fmla="*/ 551880 w 551520"/>
                <a:gd name="textAreaTop" fmla="*/ 0 h 2235600"/>
                <a:gd name="textAreaBottom" fmla="*/ 2235960 h 2235600"/>
              </a:gdLst>
              <a:ahLst/>
              <a:rect l="textAreaLeft" t="textAreaTop" r="textAreaRight" b="textAreaBottom"/>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56" name="Freeform 31"/>
            <p:cNvSpPr/>
            <p:nvPr/>
          </p:nvSpPr>
          <p:spPr>
            <a:xfrm>
              <a:off x="468000" y="1289160"/>
              <a:ext cx="173880" cy="3026880"/>
            </a:xfrm>
            <a:custGeom>
              <a:avLst/>
              <a:gdLst>
                <a:gd name="textAreaLeft" fmla="*/ 0 w 173880"/>
                <a:gd name="textAreaRight" fmla="*/ 174240 w 173880"/>
                <a:gd name="textAreaTop" fmla="*/ 0 h 3026880"/>
                <a:gd name="textAreaBottom" fmla="*/ 3027240 h 3026880"/>
              </a:gdLst>
              <a:ahLst/>
              <a:rect l="textAreaLeft" t="textAreaTop" r="textAreaRight" b="textAreaBottom"/>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57" name="Freeform 32"/>
            <p:cNvSpPr/>
            <p:nvPr/>
          </p:nvSpPr>
          <p:spPr>
            <a:xfrm>
              <a:off x="1111680" y="6571440"/>
              <a:ext cx="133920" cy="281160"/>
            </a:xfrm>
            <a:custGeom>
              <a:avLst/>
              <a:gdLst>
                <a:gd name="textAreaLeft" fmla="*/ 0 w 133920"/>
                <a:gd name="textAreaRight" fmla="*/ 134280 w 133920"/>
                <a:gd name="textAreaTop" fmla="*/ 0 h 281160"/>
                <a:gd name="textAreaBottom" fmla="*/ 281520 h 281160"/>
              </a:gdLst>
              <a:ahLst/>
              <a:rect l="textAreaLeft" t="textAreaTop" r="textAreaRight" b="textAreaBottom"/>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58" name="Freeform 33"/>
            <p:cNvSpPr/>
            <p:nvPr/>
          </p:nvSpPr>
          <p:spPr>
            <a:xfrm>
              <a:off x="502560" y="4107600"/>
              <a:ext cx="82080" cy="511200"/>
            </a:xfrm>
            <a:custGeom>
              <a:avLst/>
              <a:gdLst>
                <a:gd name="textAreaLeft" fmla="*/ 0 w 82080"/>
                <a:gd name="textAreaRight" fmla="*/ 82440 w 82080"/>
                <a:gd name="textAreaTop" fmla="*/ 0 h 511200"/>
                <a:gd name="textAreaBottom" fmla="*/ 511560 h 511200"/>
              </a:gdLst>
              <a:ahLst/>
              <a:rect l="textAreaLeft" t="textAreaTop" r="textAreaRight" b="textAreaBottom"/>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59" name="Freeform 34"/>
            <p:cNvSpPr/>
            <p:nvPr/>
          </p:nvSpPr>
          <p:spPr>
            <a:xfrm>
              <a:off x="973800" y="3145680"/>
              <a:ext cx="1409760" cy="2716560"/>
            </a:xfrm>
            <a:custGeom>
              <a:avLst/>
              <a:gdLst>
                <a:gd name="textAreaLeft" fmla="*/ 0 w 1409760"/>
                <a:gd name="textAreaRight" fmla="*/ 1410120 w 1409760"/>
                <a:gd name="textAreaTop" fmla="*/ 0 h 2716560"/>
                <a:gd name="textAreaBottom" fmla="*/ 2716920 h 2716560"/>
              </a:gdLst>
              <a:ahLst/>
              <a:rect l="textAreaLeft" t="textAreaTop" r="textAreaRight" b="textAreaBottom"/>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60" name="Freeform 35"/>
            <p:cNvSpPr/>
            <p:nvPr/>
          </p:nvSpPr>
          <p:spPr>
            <a:xfrm>
              <a:off x="1073520" y="6600240"/>
              <a:ext cx="120240" cy="252720"/>
            </a:xfrm>
            <a:custGeom>
              <a:avLst/>
              <a:gdLst>
                <a:gd name="textAreaLeft" fmla="*/ 0 w 120240"/>
                <a:gd name="textAreaRight" fmla="*/ 120600 w 120240"/>
                <a:gd name="textAreaTop" fmla="*/ 0 h 252720"/>
                <a:gd name="textAreaBottom" fmla="*/ 253080 h 252720"/>
              </a:gdLst>
              <a:ahLst/>
              <a:rect l="textAreaLeft" t="textAreaTop" r="textAreaRight" b="textAreaBottom"/>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61" name="Freeform 36"/>
            <p:cNvSpPr/>
            <p:nvPr/>
          </p:nvSpPr>
          <p:spPr>
            <a:xfrm>
              <a:off x="973800" y="5897160"/>
              <a:ext cx="137520" cy="673920"/>
            </a:xfrm>
            <a:custGeom>
              <a:avLst/>
              <a:gdLst>
                <a:gd name="textAreaLeft" fmla="*/ 0 w 137520"/>
                <a:gd name="textAreaRight" fmla="*/ 137880 w 137520"/>
                <a:gd name="textAreaTop" fmla="*/ 0 h 673920"/>
                <a:gd name="textAreaBottom" fmla="*/ 674280 h 673920"/>
              </a:gdLst>
              <a:ahLst/>
              <a:rect l="textAreaLeft" t="textAreaTop" r="textAreaRight" b="textAreaBottom"/>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62" name="Freeform 37"/>
            <p:cNvSpPr/>
            <p:nvPr/>
          </p:nvSpPr>
          <p:spPr>
            <a:xfrm>
              <a:off x="973800" y="5772600"/>
              <a:ext cx="37800" cy="227520"/>
            </a:xfrm>
            <a:custGeom>
              <a:avLst/>
              <a:gdLst>
                <a:gd name="textAreaLeft" fmla="*/ 0 w 37800"/>
                <a:gd name="textAreaRight" fmla="*/ 38160 w 37800"/>
                <a:gd name="textAreaTop" fmla="*/ 0 h 227520"/>
                <a:gd name="textAreaBottom" fmla="*/ 227880 h 227520"/>
              </a:gdLst>
              <a:ahLst/>
              <a:rect l="textAreaLeft" t="textAreaTop" r="textAreaRight" b="textAreaBottom"/>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63" name="Freeform 38"/>
            <p:cNvSpPr/>
            <p:nvPr/>
          </p:nvSpPr>
          <p:spPr>
            <a:xfrm>
              <a:off x="1006200" y="6322680"/>
              <a:ext cx="210240" cy="530280"/>
            </a:xfrm>
            <a:custGeom>
              <a:avLst/>
              <a:gdLst>
                <a:gd name="textAreaLeft" fmla="*/ 0 w 210240"/>
                <a:gd name="textAreaRight" fmla="*/ 210600 w 210240"/>
                <a:gd name="textAreaTop" fmla="*/ 0 h 530280"/>
                <a:gd name="textAreaBottom" fmla="*/ 530640 h 530280"/>
              </a:gdLst>
              <a:ahLst/>
              <a:rect l="textAreaLeft" t="textAreaTop" r="textAreaRight" b="textAreaBottom"/>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grpSp>
      <p:sp>
        <p:nvSpPr>
          <p:cNvPr id="164" name="Rectangle 6"/>
          <p:cNvSpPr/>
          <p:nvPr/>
        </p:nvSpPr>
        <p:spPr>
          <a:xfrm>
            <a:off x="0" y="0"/>
            <a:ext cx="182520" cy="6857640"/>
          </a:xfrm>
          <a:prstGeom prst="rect">
            <a:avLst/>
          </a:prstGeom>
          <a:solidFill>
            <a:schemeClr val="tx2"/>
          </a:solidFill>
          <a:ln>
            <a:noFill/>
          </a:ln>
          <a:effectLst>
            <a:outerShdw blurRad="38160" dir="5400000" dist="25560" rotWithShape="0">
              <a:srgbClr val="000000">
                <a:alpha val="2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IN" sz="1800" spc="-1" strike="noStrike">
              <a:solidFill>
                <a:srgbClr val="000000"/>
              </a:solidFill>
              <a:latin typeface="Arial"/>
            </a:endParaRPr>
          </a:p>
        </p:txBody>
      </p:sp>
      <p:sp>
        <p:nvSpPr>
          <p:cNvPr id="165" name="PlaceHolder 1"/>
          <p:cNvSpPr>
            <a:spLocks noGrp="1"/>
          </p:cNvSpPr>
          <p:nvPr>
            <p:ph type="dt" idx="7"/>
          </p:nvPr>
        </p:nvSpPr>
        <p:spPr>
          <a:xfrm>
            <a:off x="10361520" y="6130440"/>
            <a:ext cx="1145880" cy="370080"/>
          </a:xfrm>
          <a:prstGeom prst="rect">
            <a:avLst/>
          </a:prstGeom>
          <a:noFill/>
          <a:ln w="0">
            <a:noFill/>
          </a:ln>
        </p:spPr>
        <p:txBody>
          <a:bodyPr anchor="ctr">
            <a:noAutofit/>
          </a:bodyPr>
          <a:lstStyle>
            <a:lvl1pPr indent="0" algn="r">
              <a:lnSpc>
                <a:spcPct val="100000"/>
              </a:lnSpc>
              <a:buNone/>
              <a:defRPr b="0" lang="en-US" sz="900" spc="-1" strike="noStrike">
                <a:solidFill>
                  <a:srgbClr val="8b8b8b"/>
                </a:solidFill>
                <a:latin typeface="Century Gothic"/>
              </a:defRPr>
            </a:lvl1pPr>
          </a:lstStyle>
          <a:p>
            <a:pPr indent="0" algn="r">
              <a:lnSpc>
                <a:spcPct val="100000"/>
              </a:lnSpc>
              <a:buNone/>
            </a:pPr>
            <a:r>
              <a:rPr b="0" lang="en-US" sz="900" spc="-1" strike="noStrike">
                <a:solidFill>
                  <a:srgbClr val="8b8b8b"/>
                </a:solidFill>
                <a:latin typeface="Century Gothic"/>
              </a:rPr>
              <a:t>&lt;date/time&gt;</a:t>
            </a:r>
            <a:endParaRPr b="0" lang="en-IN" sz="900" spc="-1" strike="noStrike">
              <a:solidFill>
                <a:srgbClr val="000000"/>
              </a:solidFill>
              <a:latin typeface="Times New Roman"/>
            </a:endParaRPr>
          </a:p>
        </p:txBody>
      </p:sp>
      <p:sp>
        <p:nvSpPr>
          <p:cNvPr id="166" name="PlaceHolder 2"/>
          <p:cNvSpPr>
            <a:spLocks noGrp="1"/>
          </p:cNvSpPr>
          <p:nvPr>
            <p:ph type="ftr" idx="8"/>
          </p:nvPr>
        </p:nvSpPr>
        <p:spPr>
          <a:xfrm>
            <a:off x="2589120" y="6135840"/>
            <a:ext cx="7619760" cy="364680"/>
          </a:xfrm>
          <a:prstGeom prst="rect">
            <a:avLst/>
          </a:prstGeom>
          <a:noFill/>
          <a:ln w="0">
            <a:noFill/>
          </a:ln>
        </p:spPr>
        <p:txBody>
          <a:bodyPr anchor="ctr">
            <a:noAutofit/>
          </a:bodyPr>
          <a:lstStyle>
            <a:lvl1pPr indent="0" algn="ctr">
              <a:buNone/>
              <a:defRPr b="0" lang="en-IN" sz="1400" spc="-1" strike="noStrike">
                <a:solidFill>
                  <a:srgbClr val="000000"/>
                </a:solidFill>
                <a:latin typeface="Times New Roman"/>
              </a:defRPr>
            </a:lvl1pPr>
          </a:lstStyle>
          <a:p>
            <a:pPr indent="0" algn="ctr">
              <a:buNone/>
            </a:pPr>
            <a:r>
              <a:rPr b="0" lang="en-IN" sz="1400" spc="-1" strike="noStrike">
                <a:solidFill>
                  <a:srgbClr val="000000"/>
                </a:solidFill>
                <a:latin typeface="Times New Roman"/>
              </a:rPr>
              <a:t>&lt;footer&gt;</a:t>
            </a:r>
            <a:endParaRPr b="0" lang="en-IN" sz="1400" spc="-1" strike="noStrike">
              <a:solidFill>
                <a:srgbClr val="000000"/>
              </a:solidFill>
              <a:latin typeface="Times New Roman"/>
            </a:endParaRPr>
          </a:p>
        </p:txBody>
      </p:sp>
      <p:sp>
        <p:nvSpPr>
          <p:cNvPr id="167" name="Freeform 11"/>
          <p:cNvSpPr/>
          <p:nvPr/>
        </p:nvSpPr>
        <p:spPr>
          <a:xfrm flipV="1">
            <a:off x="-3960" y="713880"/>
            <a:ext cx="1588320" cy="506880"/>
          </a:xfrm>
          <a:custGeom>
            <a:avLst/>
            <a:gdLst>
              <a:gd name="textAreaLeft" fmla="*/ 0 w 1588320"/>
              <a:gd name="textAreaRight" fmla="*/ 1588680 w 1588320"/>
              <a:gd name="textAreaTop" fmla="*/ 360 h 506880"/>
              <a:gd name="textAreaBottom" fmla="*/ 507600 h 506880"/>
            </a:gdLst>
            <a:ahLst/>
            <a:rect l="textAreaLeft" t="textAreaTop" r="textAreaRight" b="textAreaBottom"/>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0">
            <a:noFill/>
          </a:ln>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
        <p:nvSpPr>
          <p:cNvPr id="168" name="PlaceHolder 3"/>
          <p:cNvSpPr>
            <a:spLocks noGrp="1"/>
          </p:cNvSpPr>
          <p:nvPr>
            <p:ph type="sldNum" idx="9"/>
          </p:nvPr>
        </p:nvSpPr>
        <p:spPr>
          <a:xfrm>
            <a:off x="531720" y="787680"/>
            <a:ext cx="779400" cy="364680"/>
          </a:xfrm>
          <a:prstGeom prst="rect">
            <a:avLst/>
          </a:prstGeom>
          <a:noFill/>
          <a:ln w="0">
            <a:noFill/>
          </a:ln>
        </p:spPr>
        <p:txBody>
          <a:bodyPr anchor="ctr">
            <a:noAutofit/>
          </a:bodyPr>
          <a:lstStyle>
            <a:lvl1pPr indent="0" algn="r">
              <a:lnSpc>
                <a:spcPct val="100000"/>
              </a:lnSpc>
              <a:buNone/>
              <a:defRPr b="0" lang="en-US" sz="2000" spc="-1" strike="noStrike">
                <a:solidFill>
                  <a:srgbClr val="feffff"/>
                </a:solidFill>
                <a:latin typeface="Century Gothic"/>
              </a:defRPr>
            </a:lvl1pPr>
          </a:lstStyle>
          <a:p>
            <a:pPr indent="0" algn="r">
              <a:lnSpc>
                <a:spcPct val="100000"/>
              </a:lnSpc>
              <a:buNone/>
            </a:pPr>
            <a:fld id="{22B5817C-2150-4F50-BAAB-E1283E4F4514}" type="slidenum">
              <a:rPr b="0" lang="en-US" sz="2000" spc="-1" strike="noStrike">
                <a:solidFill>
                  <a:srgbClr val="feffff"/>
                </a:solidFill>
                <a:latin typeface="Century Gothic"/>
              </a:rPr>
              <a:t>&lt;number&gt;</a:t>
            </a:fld>
            <a:endParaRPr b="0" lang="en-IN" sz="2000" spc="-1" strike="noStrike">
              <a:solidFill>
                <a:srgbClr val="000000"/>
              </a:solidFill>
              <a:latin typeface="Times New Roman"/>
            </a:endParaRPr>
          </a:p>
        </p:txBody>
      </p:sp>
      <p:sp>
        <p:nvSpPr>
          <p:cNvPr id="169"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en-US" sz="1800" spc="-1" strike="noStrike">
                <a:solidFill>
                  <a:srgbClr val="000000"/>
                </a:solidFill>
                <a:latin typeface="Century Gothic"/>
              </a:rPr>
              <a:t>Click to edit the title text format</a:t>
            </a:r>
            <a:endParaRPr b="0" lang="en-US" sz="1800" spc="-1" strike="noStrike">
              <a:solidFill>
                <a:srgbClr val="000000"/>
              </a:solidFill>
              <a:latin typeface="Century Gothic"/>
            </a:endParaRPr>
          </a:p>
        </p:txBody>
      </p:sp>
      <p:sp>
        <p:nvSpPr>
          <p:cNvPr id="170"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404040"/>
                </a:solidFill>
                <a:latin typeface="Century Gothic"/>
              </a:rPr>
              <a:t>Click to edit the outline text format</a:t>
            </a:r>
            <a:endParaRPr b="0" lang="en-US" sz="1800" spc="-1" strike="noStrike">
              <a:solidFill>
                <a:srgbClr val="404040"/>
              </a:solidFill>
              <a:latin typeface="Century Gothic"/>
            </a:endParaRPr>
          </a:p>
          <a:p>
            <a:pPr lvl="1" marL="864000" indent="-324000">
              <a:spcBef>
                <a:spcPts val="1134"/>
              </a:spcBef>
              <a:buClr>
                <a:srgbClr val="000000"/>
              </a:buClr>
              <a:buSzPct val="75000"/>
              <a:buFont typeface="Symbol" charset="2"/>
              <a:buChar char=""/>
            </a:pPr>
            <a:r>
              <a:rPr b="0" lang="en-US" sz="1400" spc="-1" strike="noStrike">
                <a:solidFill>
                  <a:srgbClr val="404040"/>
                </a:solidFill>
                <a:latin typeface="Century Gothic"/>
              </a:rPr>
              <a:t>Second Outline Level</a:t>
            </a:r>
            <a:endParaRPr b="0" lang="en-US" sz="14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r>
              <a:rPr b="0" lang="en-US" sz="1200" spc="-1" strike="noStrike">
                <a:solidFill>
                  <a:srgbClr val="404040"/>
                </a:solidFill>
                <a:latin typeface="Century Gothic"/>
              </a:rPr>
              <a:t>Third Outline Level</a:t>
            </a:r>
            <a:endParaRPr b="0" lang="en-US" sz="1200" spc="-1" strike="noStrike">
              <a:solidFill>
                <a:srgbClr val="404040"/>
              </a:solidFill>
              <a:latin typeface="Century Gothic"/>
            </a:endParaRPr>
          </a:p>
          <a:p>
            <a:pPr lvl="3" marL="1728000" indent="-216000">
              <a:spcBef>
                <a:spcPts val="567"/>
              </a:spcBef>
              <a:buClr>
                <a:srgbClr val="000000"/>
              </a:buClr>
              <a:buSzPct val="75000"/>
              <a:buFont typeface="Symbol" charset="2"/>
              <a:buChar char=""/>
            </a:pPr>
            <a:r>
              <a:rPr b="0" lang="en-US" sz="1200" spc="-1" strike="noStrike">
                <a:solidFill>
                  <a:srgbClr val="404040"/>
                </a:solidFill>
                <a:latin typeface="Century Gothic"/>
              </a:rPr>
              <a:t>Fourth Outline Level</a:t>
            </a:r>
            <a:endParaRPr b="0" lang="en-US" sz="1200" spc="-1" strike="noStrike">
              <a:solidFill>
                <a:srgbClr val="404040"/>
              </a:solidFill>
              <a:latin typeface="Century Gothic"/>
            </a:endParaRPr>
          </a:p>
          <a:p>
            <a:pPr lvl="4" marL="2160000" indent="-216000">
              <a:spcBef>
                <a:spcPts val="283"/>
              </a:spcBef>
              <a:buClr>
                <a:srgbClr val="000000"/>
              </a:buClr>
              <a:buSzPct val="45000"/>
              <a:buFont typeface="Wingdings" charset="2"/>
              <a:buChar char=""/>
            </a:pPr>
            <a:r>
              <a:rPr b="0" lang="en-US" sz="2000" spc="-1" strike="noStrike">
                <a:solidFill>
                  <a:srgbClr val="404040"/>
                </a:solidFill>
                <a:latin typeface="Century Gothic"/>
              </a:rPr>
              <a:t>Fifth Outline Level</a:t>
            </a:r>
            <a:endParaRPr b="0" lang="en-US" sz="2000" spc="-1" strike="noStrike">
              <a:solidFill>
                <a:srgbClr val="404040"/>
              </a:solidFill>
              <a:latin typeface="Century Gothic"/>
            </a:endParaRPr>
          </a:p>
          <a:p>
            <a:pPr lvl="5" marL="2592000" indent="-216000">
              <a:spcBef>
                <a:spcPts val="283"/>
              </a:spcBef>
              <a:buClr>
                <a:srgbClr val="000000"/>
              </a:buClr>
              <a:buSzPct val="45000"/>
              <a:buFont typeface="Wingdings" charset="2"/>
              <a:buChar char=""/>
            </a:pPr>
            <a:r>
              <a:rPr b="0" lang="en-US" sz="2000" spc="-1" strike="noStrike">
                <a:solidFill>
                  <a:srgbClr val="404040"/>
                </a:solidFill>
                <a:latin typeface="Century Gothic"/>
              </a:rPr>
              <a:t>Sixth Outline Level</a:t>
            </a:r>
            <a:endParaRPr b="0" lang="en-US" sz="2000" spc="-1" strike="noStrike">
              <a:solidFill>
                <a:srgbClr val="404040"/>
              </a:solidFill>
              <a:latin typeface="Century Gothic"/>
            </a:endParaRPr>
          </a:p>
          <a:p>
            <a:pPr lvl="6" marL="3024000" indent="-216000">
              <a:spcBef>
                <a:spcPts val="283"/>
              </a:spcBef>
              <a:buClr>
                <a:srgbClr val="000000"/>
              </a:buClr>
              <a:buSzPct val="45000"/>
              <a:buFont typeface="Wingdings" charset="2"/>
              <a:buChar char=""/>
            </a:pPr>
            <a:r>
              <a:rPr b="0" lang="en-US" sz="2000" spc="-1" strike="noStrike">
                <a:solidFill>
                  <a:srgbClr val="404040"/>
                </a:solidFill>
                <a:latin typeface="Century Gothic"/>
              </a:rPr>
              <a:t>Seventh Outline Level</a:t>
            </a:r>
            <a:endParaRPr b="0" lang="en-US" sz="2000" spc="-1" strike="noStrike">
              <a:solidFill>
                <a:srgbClr val="404040"/>
              </a:solidFill>
              <a:latin typeface="Century Gothic"/>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hyperlink" Target="https://en.wikipedia.org/wiki/Firewall_(computing)" TargetMode="External"/><Relationship Id="rId3" Type="http://schemas.openxmlformats.org/officeDocument/2006/relationships/hyperlink" Target="https://en.wikipedia.org/wiki/Cyberattack" TargetMode="External"/><Relationship Id="rId4"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25.xml"/>
</Relationships>
</file>

<file path=ppt/slides/_rels/slide40.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4.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image" Target="../media/image41.jpeg"/><Relationship Id="rId3" Type="http://schemas.openxmlformats.org/officeDocument/2006/relationships/slideLayout" Target="../slideLayouts/slideLayout25.xml"/>
</Relationships>
</file>

<file path=ppt/slides/_rels/slide45.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2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0.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subTitle"/>
          </p:nvPr>
        </p:nvSpPr>
        <p:spPr>
          <a:xfrm>
            <a:off x="1038960" y="290880"/>
            <a:ext cx="10806120" cy="6428160"/>
          </a:xfrm>
          <a:prstGeom prst="rect">
            <a:avLst/>
          </a:prstGeom>
          <a:noFill/>
          <a:ln w="0">
            <a:noFill/>
          </a:ln>
        </p:spPr>
        <p:txBody>
          <a:bodyPr anchor="t">
            <a:noAutofit/>
          </a:bodyPr>
          <a:p>
            <a:pPr algn="r">
              <a:lnSpc>
                <a:spcPct val="80000"/>
              </a:lnSpc>
              <a:spcBef>
                <a:spcPts val="1001"/>
              </a:spcBef>
              <a:tabLst>
                <a:tab algn="l" pos="0"/>
              </a:tabLst>
            </a:pPr>
            <a:endParaRPr b="0" lang="en-IN" sz="3200" spc="-1" strike="noStrike">
              <a:solidFill>
                <a:srgbClr val="000000"/>
              </a:solidFill>
              <a:latin typeface="Arial"/>
            </a:endParaRPr>
          </a:p>
          <a:p>
            <a:pPr algn="ctr">
              <a:lnSpc>
                <a:spcPct val="80000"/>
              </a:lnSpc>
              <a:spcBef>
                <a:spcPts val="1001"/>
              </a:spcBef>
              <a:tabLst>
                <a:tab algn="l" pos="0"/>
              </a:tabLst>
            </a:pPr>
            <a:r>
              <a:rPr b="0" lang="en-IN" sz="3200" spc="-1" strike="noStrike">
                <a:solidFill>
                  <a:schemeClr val="accent1">
                    <a:lumMod val="60000"/>
                    <a:lumOff val="40000"/>
                  </a:schemeClr>
                </a:solidFill>
                <a:latin typeface="Century Gothic"/>
              </a:rPr>
              <a:t>Presentation on Networking and Cyber Security</a:t>
            </a:r>
            <a:endParaRPr b="0" lang="en-IN" sz="3200" spc="-1" strike="noStrike">
              <a:solidFill>
                <a:srgbClr val="000000"/>
              </a:solidFill>
              <a:latin typeface="Arial"/>
            </a:endParaRPr>
          </a:p>
          <a:p>
            <a:pPr algn="ctr">
              <a:lnSpc>
                <a:spcPct val="80000"/>
              </a:lnSpc>
              <a:spcBef>
                <a:spcPts val="1001"/>
              </a:spcBef>
              <a:tabLst>
                <a:tab algn="l" pos="0"/>
              </a:tabLst>
            </a:pPr>
            <a:endParaRPr b="0" lang="en-IN" sz="3200" spc="-1" strike="noStrike">
              <a:solidFill>
                <a:srgbClr val="000000"/>
              </a:solidFill>
              <a:latin typeface="Arial"/>
            </a:endParaRPr>
          </a:p>
          <a:p>
            <a:pPr algn="r">
              <a:lnSpc>
                <a:spcPct val="80000"/>
              </a:lnSpc>
              <a:spcBef>
                <a:spcPts val="1001"/>
              </a:spcBef>
              <a:tabLst>
                <a:tab algn="l" pos="0"/>
              </a:tabLst>
            </a:pPr>
            <a:endParaRPr b="0" lang="en-IN" sz="3200" spc="-1" strike="noStrike">
              <a:solidFill>
                <a:srgbClr val="000000"/>
              </a:solidFill>
              <a:latin typeface="Arial"/>
            </a:endParaRPr>
          </a:p>
          <a:p>
            <a:pPr algn="r">
              <a:lnSpc>
                <a:spcPct val="80000"/>
              </a:lnSpc>
              <a:spcBef>
                <a:spcPts val="1001"/>
              </a:spcBef>
              <a:tabLst>
                <a:tab algn="l" pos="0"/>
              </a:tabLst>
            </a:pPr>
            <a:endParaRPr b="0" lang="en-IN" sz="3200" spc="-1" strike="noStrike">
              <a:solidFill>
                <a:srgbClr val="000000"/>
              </a:solidFill>
              <a:latin typeface="Arial"/>
            </a:endParaRPr>
          </a:p>
          <a:p>
            <a:pPr algn="r">
              <a:lnSpc>
                <a:spcPct val="80000"/>
              </a:lnSpc>
              <a:spcBef>
                <a:spcPts val="1001"/>
              </a:spcBef>
              <a:tabLst>
                <a:tab algn="l" pos="0"/>
              </a:tabLst>
            </a:pPr>
            <a:endParaRPr b="0" lang="en-IN" sz="3200" spc="-1" strike="noStrike">
              <a:solidFill>
                <a:srgbClr val="000000"/>
              </a:solidFill>
              <a:latin typeface="Arial"/>
            </a:endParaRPr>
          </a:p>
          <a:p>
            <a:pPr algn="r">
              <a:lnSpc>
                <a:spcPct val="80000"/>
              </a:lnSpc>
              <a:spcBef>
                <a:spcPts val="1001"/>
              </a:spcBef>
              <a:tabLst>
                <a:tab algn="l" pos="0"/>
              </a:tabLst>
            </a:pPr>
            <a:endParaRPr b="0" lang="en-IN" sz="3200" spc="-1" strike="noStrike">
              <a:solidFill>
                <a:srgbClr val="000000"/>
              </a:solidFill>
              <a:latin typeface="Arial"/>
            </a:endParaRPr>
          </a:p>
          <a:p>
            <a:pPr algn="r">
              <a:lnSpc>
                <a:spcPct val="80000"/>
              </a:lnSpc>
              <a:spcBef>
                <a:spcPts val="1001"/>
              </a:spcBef>
              <a:tabLst>
                <a:tab algn="l" pos="0"/>
              </a:tabLst>
            </a:pPr>
            <a:r>
              <a:rPr b="1" lang="en-US" sz="3200" spc="-1" strike="noStrike">
                <a:solidFill>
                  <a:srgbClr val="000000"/>
                </a:solidFill>
                <a:latin typeface="Century Gothic"/>
              </a:rPr>
              <a:t>	</a:t>
            </a:r>
            <a:r>
              <a:rPr b="1" lang="en-US" sz="3200" spc="-1" strike="noStrike">
                <a:solidFill>
                  <a:srgbClr val="000000"/>
                </a:solidFill>
                <a:latin typeface="Century Gothic"/>
              </a:rPr>
              <a:t>	</a:t>
            </a:r>
            <a:r>
              <a:rPr b="1" lang="en-US" sz="3200" spc="-1" strike="noStrike">
                <a:solidFill>
                  <a:srgbClr val="000000"/>
                </a:solidFill>
                <a:latin typeface="Century Gothic"/>
              </a:rPr>
              <a:t>	</a:t>
            </a:r>
            <a:r>
              <a:rPr b="1" lang="en-US" sz="3200" spc="-1" strike="noStrike">
                <a:solidFill>
                  <a:srgbClr val="000000"/>
                </a:solidFill>
                <a:latin typeface="Century Gothic"/>
              </a:rPr>
              <a:t>	</a:t>
            </a:r>
            <a:r>
              <a:rPr b="1" lang="en-US" sz="3200" spc="-1" strike="noStrike">
                <a:solidFill>
                  <a:srgbClr val="000000"/>
                </a:solidFill>
                <a:latin typeface="Century Gothic"/>
              </a:rPr>
              <a:t>       </a:t>
            </a:r>
            <a:r>
              <a:rPr b="1" lang="en-US" sz="3200" spc="-1" strike="noStrike">
                <a:solidFill>
                  <a:srgbClr val="000000"/>
                </a:solidFill>
                <a:latin typeface="Century Gothic"/>
              </a:rPr>
              <a:t>	</a:t>
            </a:r>
            <a:r>
              <a:rPr b="1" lang="en-US" sz="3200" spc="-1" strike="noStrike">
                <a:solidFill>
                  <a:srgbClr val="000000"/>
                </a:solidFill>
                <a:latin typeface="Century Gothic"/>
              </a:rPr>
              <a:t>	</a:t>
            </a:r>
            <a:r>
              <a:rPr b="1" lang="en-US" sz="3200" spc="-1" strike="noStrike">
                <a:solidFill>
                  <a:srgbClr val="000000"/>
                </a:solidFill>
                <a:latin typeface="Century Gothic"/>
              </a:rPr>
              <a:t>	</a:t>
            </a:r>
            <a:r>
              <a:rPr b="1" lang="en-US" sz="3200" spc="-1" strike="noStrike">
                <a:solidFill>
                  <a:srgbClr val="000000"/>
                </a:solidFill>
                <a:latin typeface="Century Gothic"/>
              </a:rPr>
              <a:t>	</a:t>
            </a:r>
            <a:r>
              <a:rPr b="1" lang="en-US" sz="3200" spc="-1" strike="noStrike">
                <a:solidFill>
                  <a:srgbClr val="000000"/>
                </a:solidFill>
                <a:latin typeface="Century Gothic"/>
              </a:rPr>
              <a:t>	</a:t>
            </a:r>
            <a:r>
              <a:rPr b="1" lang="en-US" sz="3200" spc="-1" strike="noStrike">
                <a:solidFill>
                  <a:srgbClr val="000000"/>
                </a:solidFill>
                <a:latin typeface="Century Gothic"/>
              </a:rPr>
              <a:t>	</a:t>
            </a:r>
            <a:r>
              <a:rPr b="1" lang="en-US" sz="3200" spc="-1" strike="noStrike">
                <a:solidFill>
                  <a:srgbClr val="000000"/>
                </a:solidFill>
                <a:latin typeface="Century Gothic"/>
              </a:rPr>
              <a:t>	</a:t>
            </a:r>
            <a:r>
              <a:rPr b="1" lang="en-US" sz="3200" spc="-1" strike="noStrike">
                <a:solidFill>
                  <a:srgbClr val="000000"/>
                </a:solidFill>
                <a:latin typeface="Century Gothic"/>
              </a:rPr>
              <a:t>	</a:t>
            </a:r>
            <a:r>
              <a:rPr b="1" lang="en-US" sz="3200" spc="-1" strike="noStrike">
                <a:solidFill>
                  <a:srgbClr val="000000"/>
                </a:solidFill>
                <a:latin typeface="Century Gothic"/>
              </a:rPr>
              <a:t>By Ramana R</a:t>
            </a:r>
            <a:endParaRPr b="0" lang="en-IN" sz="3200" spc="-1" strike="noStrike">
              <a:solidFill>
                <a:srgbClr val="000000"/>
              </a:solidFill>
              <a:latin typeface="Arial"/>
            </a:endParaRPr>
          </a:p>
          <a:p>
            <a:pPr algn="r">
              <a:lnSpc>
                <a:spcPct val="80000"/>
              </a:lnSpc>
              <a:spcBef>
                <a:spcPts val="1001"/>
              </a:spcBef>
              <a:tabLst>
                <a:tab algn="l" pos="0"/>
              </a:tabLst>
            </a:pPr>
            <a:r>
              <a:rPr b="1" lang="en-US" sz="3200" spc="-1" strike="noStrike">
                <a:solidFill>
                  <a:srgbClr val="000000"/>
                </a:solidFill>
                <a:latin typeface="Century Gothic"/>
              </a:rPr>
              <a:t>(</a:t>
            </a:r>
            <a:r>
              <a:rPr b="0" lang="en-IN" sz="2400" spc="-1" strike="noStrike">
                <a:solidFill>
                  <a:srgbClr val="993300"/>
                </a:solidFill>
                <a:latin typeface="arial"/>
              </a:rPr>
              <a:t> Network &amp; Security APCPDCL</a:t>
            </a:r>
            <a:r>
              <a:rPr b="1" lang="en-US" sz="3200" spc="-1" strike="noStrike">
                <a:solidFill>
                  <a:srgbClr val="000000"/>
                </a:solidFill>
                <a:latin typeface="Century Gothic"/>
              </a:rPr>
              <a:t>)</a:t>
            </a:r>
            <a:endParaRPr b="0" lang="en-IN" sz="3200" spc="-1" strike="noStrike">
              <a:solidFill>
                <a:srgbClr val="000000"/>
              </a:solidFill>
              <a:latin typeface="Arial"/>
            </a:endParaRPr>
          </a:p>
          <a:p>
            <a:pPr algn="ctr">
              <a:lnSpc>
                <a:spcPct val="80000"/>
              </a:lnSpc>
              <a:spcBef>
                <a:spcPts val="1001"/>
              </a:spcBef>
              <a:tabLst>
                <a:tab algn="l" pos="0"/>
              </a:tabLst>
            </a:pPr>
            <a:endParaRPr b="0" lang="en-IN" sz="3200" spc="-1" strike="noStrike">
              <a:solidFill>
                <a:srgbClr val="000000"/>
              </a:solidFill>
              <a:latin typeface="Arial"/>
            </a:endParaRPr>
          </a:p>
          <a:p>
            <a:pPr algn="ctr">
              <a:lnSpc>
                <a:spcPct val="80000"/>
              </a:lnSpc>
              <a:spcBef>
                <a:spcPts val="1001"/>
              </a:spcBef>
              <a:tabLst>
                <a:tab algn="l" pos="0"/>
              </a:tabLst>
            </a:pPr>
            <a:endParaRPr b="0" lang="en-IN" sz="3200" spc="-1" strike="noStrike">
              <a:solidFill>
                <a:srgbClr val="000000"/>
              </a:solidFill>
              <a:latin typeface="Arial"/>
            </a:endParaRPr>
          </a:p>
          <a:p>
            <a:pPr algn="ctr">
              <a:lnSpc>
                <a:spcPct val="80000"/>
              </a:lnSpc>
              <a:spcBef>
                <a:spcPts val="1001"/>
              </a:spcBef>
              <a:tabLst>
                <a:tab algn="l" pos="0"/>
              </a:tabLst>
            </a:pPr>
            <a:endParaRPr b="0" lang="en-IN" sz="3200" spc="-1" strike="noStrike">
              <a:solidFill>
                <a:srgbClr val="000000"/>
              </a:solidFill>
              <a:latin typeface="Arial"/>
            </a:endParaRPr>
          </a:p>
          <a:p>
            <a:pPr algn="ctr">
              <a:lnSpc>
                <a:spcPct val="80000"/>
              </a:lnSpc>
              <a:spcBef>
                <a:spcPts val="1001"/>
              </a:spcBef>
              <a:tabLst>
                <a:tab algn="l" pos="0"/>
              </a:tabLst>
            </a:pPr>
            <a:endParaRPr b="0" lang="en-IN" sz="3200" spc="-1" strike="noStrike">
              <a:solidFill>
                <a:srgbClr val="000000"/>
              </a:solidFill>
              <a:latin typeface="Arial"/>
            </a:endParaRPr>
          </a:p>
          <a:p>
            <a:pPr algn="ctr">
              <a:lnSpc>
                <a:spcPct val="80000"/>
              </a:lnSpc>
              <a:spcBef>
                <a:spcPts val="1001"/>
              </a:spcBef>
              <a:tabLst>
                <a:tab algn="l" pos="0"/>
              </a:tabLst>
            </a:pPr>
            <a:endParaRPr b="0" lang="en-IN" sz="3200" spc="-1" strike="noStrike">
              <a:solidFill>
                <a:srgbClr val="000000"/>
              </a:solidFill>
              <a:latin typeface="Arial"/>
            </a:endParaRPr>
          </a:p>
          <a:p>
            <a:pPr>
              <a:lnSpc>
                <a:spcPct val="100000"/>
              </a:lnSpc>
              <a:spcBef>
                <a:spcPts val="1001"/>
              </a:spcBef>
              <a:tabLst>
                <a:tab algn="l" pos="0"/>
              </a:tabLst>
            </a:pPr>
            <a:r>
              <a:rPr b="0" lang="en-US" sz="3200" spc="-1" strike="noStrike">
                <a:solidFill>
                  <a:srgbClr val="000000"/>
                </a:solidFill>
                <a:latin typeface="Century Gothic"/>
              </a:rPr>
              <a:t>  </a:t>
            </a:r>
            <a:endParaRPr b="0" lang="en-IN" sz="3200" spc="-1" strike="noStrike">
              <a:solidFill>
                <a:srgbClr val="000000"/>
              </a:solidFill>
              <a:latin typeface="Arial"/>
            </a:endParaRPr>
          </a:p>
        </p:txBody>
      </p:sp>
      <p:pic>
        <p:nvPicPr>
          <p:cNvPr id="208" name="Picture 4" descr="MPj03165110000[1]"/>
          <p:cNvPicPr/>
          <p:nvPr/>
        </p:nvPicPr>
        <p:blipFill>
          <a:blip r:embed="rId1"/>
          <a:stretch/>
        </p:blipFill>
        <p:spPr>
          <a:xfrm>
            <a:off x="1593360" y="1700640"/>
            <a:ext cx="10252080" cy="259740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TextBox 2"/>
          <p:cNvSpPr/>
          <p:nvPr/>
        </p:nvSpPr>
        <p:spPr>
          <a:xfrm>
            <a:off x="1790640" y="506880"/>
            <a:ext cx="5981400" cy="759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4400" spc="-1" strike="noStrike">
                <a:solidFill>
                  <a:srgbClr val="002060"/>
                </a:solidFill>
                <a:latin typeface="Century Gothic"/>
              </a:rPr>
              <a:t>Firewall</a:t>
            </a:r>
            <a:endParaRPr b="0" lang="en-IN" sz="4400" spc="-1" strike="noStrike">
              <a:solidFill>
                <a:srgbClr val="000000"/>
              </a:solidFill>
              <a:latin typeface="Arial"/>
            </a:endParaRPr>
          </a:p>
        </p:txBody>
      </p:sp>
      <p:pic>
        <p:nvPicPr>
          <p:cNvPr id="240" name="Picture 4" descr="Externe Firewall Computer Hardware Computer Network, PNG, 2400x1043px,  Firewall, Client, Communication, Computer, Computer Hardware Download Free"/>
          <p:cNvPicPr/>
          <p:nvPr/>
        </p:nvPicPr>
        <p:blipFill>
          <a:blip r:embed="rId1"/>
          <a:stretch/>
        </p:blipFill>
        <p:spPr>
          <a:xfrm>
            <a:off x="7675560" y="1595880"/>
            <a:ext cx="4405320" cy="3412080"/>
          </a:xfrm>
          <a:prstGeom prst="rect">
            <a:avLst/>
          </a:prstGeom>
          <a:ln w="0">
            <a:noFill/>
          </a:ln>
        </p:spPr>
      </p:pic>
      <p:sp>
        <p:nvSpPr>
          <p:cNvPr id="241" name="TextBox 5"/>
          <p:cNvSpPr/>
          <p:nvPr/>
        </p:nvSpPr>
        <p:spPr>
          <a:xfrm>
            <a:off x="858960" y="1336320"/>
            <a:ext cx="6913080" cy="4446720"/>
          </a:xfrm>
          <a:prstGeom prst="rect">
            <a:avLst/>
          </a:prstGeom>
          <a:noFill/>
          <a:ln w="0">
            <a:noFill/>
          </a:ln>
        </p:spPr>
        <p:style>
          <a:lnRef idx="0"/>
          <a:fillRef idx="0"/>
          <a:effectRef idx="0"/>
          <a:fontRef idx="minor"/>
        </p:style>
        <p:txBody>
          <a:bodyPr lIns="90000" rIns="90000" tIns="45000" bIns="45000" anchor="t">
            <a:spAutoFit/>
          </a:bodyPr>
          <a:p>
            <a:pPr indent="-216000" algn="just">
              <a:lnSpc>
                <a:spcPct val="100000"/>
              </a:lnSpc>
              <a:buClr>
                <a:srgbClr val="c00000"/>
              </a:buClr>
              <a:buFont typeface="Wingdings" charset="2"/>
              <a:buChar char=""/>
            </a:pPr>
            <a:r>
              <a:rPr b="0" lang="en-IN" sz="2200" spc="-1" strike="noStrike">
                <a:solidFill>
                  <a:srgbClr val="c00000"/>
                </a:solidFill>
                <a:latin typeface="Arial"/>
              </a:rPr>
              <a:t>A </a:t>
            </a:r>
            <a:r>
              <a:rPr b="0" lang="en-IN" sz="2200" spc="-1" strike="noStrike" u="sng">
                <a:solidFill>
                  <a:srgbClr val="c00000"/>
                </a:solidFill>
                <a:uFillTx/>
                <a:latin typeface="Arial"/>
                <a:hlinkClick r:id="rId2"/>
              </a:rPr>
              <a:t>firewall</a:t>
            </a:r>
            <a:r>
              <a:rPr b="0" lang="en-IN" sz="2200" spc="-1" strike="noStrike">
                <a:solidFill>
                  <a:srgbClr val="c00000"/>
                </a:solidFill>
                <a:latin typeface="Arial"/>
              </a:rPr>
              <a:t> is a network device or software for controlling network security and access rules.</a:t>
            </a:r>
            <a:endParaRPr b="0" lang="en-IN" sz="2200" spc="-1" strike="noStrike">
              <a:solidFill>
                <a:srgbClr val="000000"/>
              </a:solidFill>
              <a:latin typeface="Arial"/>
            </a:endParaRPr>
          </a:p>
          <a:p>
            <a:pPr algn="just">
              <a:lnSpc>
                <a:spcPct val="100000"/>
              </a:lnSpc>
            </a:pPr>
            <a:endParaRPr b="0" lang="en-IN" sz="2200" spc="-1" strike="noStrike">
              <a:solidFill>
                <a:srgbClr val="000000"/>
              </a:solidFill>
              <a:latin typeface="Arial"/>
            </a:endParaRPr>
          </a:p>
          <a:p>
            <a:pPr indent="-216000" algn="just">
              <a:lnSpc>
                <a:spcPct val="100000"/>
              </a:lnSpc>
              <a:buClr>
                <a:srgbClr val="c00000"/>
              </a:buClr>
              <a:buFont typeface="Wingdings" charset="2"/>
              <a:buChar char=""/>
            </a:pPr>
            <a:r>
              <a:rPr b="0" lang="en-IN" sz="2200" spc="-1" strike="noStrike">
                <a:solidFill>
                  <a:srgbClr val="c00000"/>
                </a:solidFill>
                <a:latin typeface="Arial"/>
              </a:rPr>
              <a:t> </a:t>
            </a:r>
            <a:r>
              <a:rPr b="0" lang="en-IN" sz="2200" spc="-1" strike="noStrike">
                <a:solidFill>
                  <a:srgbClr val="c00000"/>
                </a:solidFill>
                <a:latin typeface="Arial"/>
              </a:rPr>
              <a:t>Firewalls are inserted in connections between secure internal networks and potentially insecure external networks such as the Internet.</a:t>
            </a:r>
            <a:endParaRPr b="0" lang="en-IN" sz="2200" spc="-1" strike="noStrike">
              <a:solidFill>
                <a:srgbClr val="000000"/>
              </a:solidFill>
              <a:latin typeface="Arial"/>
            </a:endParaRPr>
          </a:p>
          <a:p>
            <a:pPr algn="just">
              <a:lnSpc>
                <a:spcPct val="100000"/>
              </a:lnSpc>
            </a:pPr>
            <a:endParaRPr b="0" lang="en-IN" sz="2200" spc="-1" strike="noStrike">
              <a:solidFill>
                <a:srgbClr val="000000"/>
              </a:solidFill>
              <a:latin typeface="Arial"/>
            </a:endParaRPr>
          </a:p>
          <a:p>
            <a:pPr indent="-216000" algn="just">
              <a:lnSpc>
                <a:spcPct val="100000"/>
              </a:lnSpc>
              <a:buClr>
                <a:srgbClr val="c00000"/>
              </a:buClr>
              <a:buFont typeface="Wingdings" charset="2"/>
              <a:buChar char=""/>
            </a:pPr>
            <a:r>
              <a:rPr b="0" lang="en-IN" sz="2200" spc="-1" strike="noStrike">
                <a:solidFill>
                  <a:srgbClr val="c00000"/>
                </a:solidFill>
                <a:latin typeface="Arial"/>
              </a:rPr>
              <a:t>Firewalls are typically configured to reject access requests from unrecognized sources while allowing actions from recognized ones. </a:t>
            </a:r>
            <a:endParaRPr b="0" lang="en-IN" sz="2200" spc="-1" strike="noStrike">
              <a:solidFill>
                <a:srgbClr val="000000"/>
              </a:solidFill>
              <a:latin typeface="Arial"/>
            </a:endParaRPr>
          </a:p>
          <a:p>
            <a:pPr algn="just">
              <a:lnSpc>
                <a:spcPct val="100000"/>
              </a:lnSpc>
            </a:pPr>
            <a:endParaRPr b="0" lang="en-IN" sz="2200" spc="-1" strike="noStrike">
              <a:solidFill>
                <a:srgbClr val="000000"/>
              </a:solidFill>
              <a:latin typeface="Arial"/>
            </a:endParaRPr>
          </a:p>
          <a:p>
            <a:pPr indent="-216000" algn="just">
              <a:lnSpc>
                <a:spcPct val="100000"/>
              </a:lnSpc>
              <a:buClr>
                <a:srgbClr val="c00000"/>
              </a:buClr>
              <a:buFont typeface="Wingdings" charset="2"/>
              <a:buChar char=""/>
            </a:pPr>
            <a:r>
              <a:rPr b="0" lang="en-IN" sz="2200" spc="-1" strike="noStrike">
                <a:solidFill>
                  <a:srgbClr val="c00000"/>
                </a:solidFill>
                <a:latin typeface="Arial"/>
              </a:rPr>
              <a:t>The vital role firewalls play in network security grows in parallel with the constant increase in </a:t>
            </a:r>
            <a:r>
              <a:rPr b="0" lang="en-IN" sz="2200" spc="-1" strike="noStrike" u="sng">
                <a:solidFill>
                  <a:srgbClr val="c00000"/>
                </a:solidFill>
                <a:uFillTx/>
                <a:latin typeface="Arial"/>
                <a:hlinkClick r:id="rId3"/>
              </a:rPr>
              <a:t>cyber attacks</a:t>
            </a:r>
            <a:r>
              <a:rPr b="0" lang="en-IN" sz="2200" spc="-1" strike="noStrike">
                <a:solidFill>
                  <a:srgbClr val="c00000"/>
                </a:solidFill>
                <a:latin typeface="Arial"/>
              </a:rPr>
              <a:t>. </a:t>
            </a:r>
            <a:endParaRPr b="0" lang="en-IN" sz="2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TextBox 2"/>
          <p:cNvSpPr/>
          <p:nvPr/>
        </p:nvSpPr>
        <p:spPr>
          <a:xfrm>
            <a:off x="1900080" y="474840"/>
            <a:ext cx="8197920" cy="759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4400" spc="-1" strike="noStrike">
                <a:solidFill>
                  <a:srgbClr val="002060"/>
                </a:solidFill>
                <a:latin typeface="Century Gothic"/>
              </a:rPr>
              <a:t>Virtual Private Network</a:t>
            </a:r>
            <a:endParaRPr b="0" lang="en-IN" sz="4400" spc="-1" strike="noStrike">
              <a:solidFill>
                <a:srgbClr val="000000"/>
              </a:solidFill>
              <a:latin typeface="Arial"/>
            </a:endParaRPr>
          </a:p>
        </p:txBody>
      </p:sp>
      <p:pic>
        <p:nvPicPr>
          <p:cNvPr id="243" name="Picture 2" descr=""/>
          <p:cNvPicPr/>
          <p:nvPr/>
        </p:nvPicPr>
        <p:blipFill>
          <a:blip r:embed="rId1"/>
          <a:stretch/>
        </p:blipFill>
        <p:spPr>
          <a:xfrm>
            <a:off x="7606080" y="1244160"/>
            <a:ext cx="4424400" cy="3816000"/>
          </a:xfrm>
          <a:prstGeom prst="rect">
            <a:avLst/>
          </a:prstGeom>
          <a:ln w="0">
            <a:noFill/>
          </a:ln>
        </p:spPr>
      </p:pic>
      <p:sp>
        <p:nvSpPr>
          <p:cNvPr id="244" name="TextBox 5"/>
          <p:cNvSpPr/>
          <p:nvPr/>
        </p:nvSpPr>
        <p:spPr>
          <a:xfrm>
            <a:off x="1593360" y="1344600"/>
            <a:ext cx="5666040" cy="3776400"/>
          </a:xfrm>
          <a:prstGeom prst="rect">
            <a:avLst/>
          </a:prstGeom>
          <a:noFill/>
          <a:ln w="0">
            <a:noFill/>
          </a:ln>
        </p:spPr>
        <p:style>
          <a:lnRef idx="0"/>
          <a:fillRef idx="0"/>
          <a:effectRef idx="0"/>
          <a:fontRef idx="minor"/>
        </p:style>
        <p:txBody>
          <a:bodyPr lIns="90000" rIns="90000" tIns="45000" bIns="45000" anchor="t">
            <a:spAutoFit/>
          </a:bodyPr>
          <a:p>
            <a:pPr indent="-216000" algn="just">
              <a:lnSpc>
                <a:spcPct val="100000"/>
              </a:lnSpc>
              <a:buClr>
                <a:srgbClr val="c00000"/>
              </a:buClr>
              <a:buFont typeface="Wingdings" charset="2"/>
              <a:buChar char=""/>
            </a:pPr>
            <a:r>
              <a:rPr b="0" lang="en-IN" sz="2200" spc="-1" strike="noStrike">
                <a:solidFill>
                  <a:srgbClr val="c00000"/>
                </a:solidFill>
                <a:latin typeface="Century Gothic"/>
              </a:rPr>
              <a:t>VPN is a private network that can access public networks remotely. VPN uses encryption and security protocols to retain privacy while it accesses outside resources. </a:t>
            </a:r>
            <a:endParaRPr b="0" lang="en-IN" sz="2200" spc="-1" strike="noStrike">
              <a:solidFill>
                <a:srgbClr val="000000"/>
              </a:solidFill>
              <a:latin typeface="Arial"/>
            </a:endParaRPr>
          </a:p>
          <a:p>
            <a:pPr algn="just">
              <a:lnSpc>
                <a:spcPct val="100000"/>
              </a:lnSpc>
            </a:pPr>
            <a:endParaRPr b="0" lang="en-IN" sz="2200" spc="-1" strike="noStrike">
              <a:solidFill>
                <a:srgbClr val="000000"/>
              </a:solidFill>
              <a:latin typeface="Arial"/>
            </a:endParaRPr>
          </a:p>
          <a:p>
            <a:pPr indent="-216000" algn="just">
              <a:lnSpc>
                <a:spcPct val="100000"/>
              </a:lnSpc>
              <a:buClr>
                <a:srgbClr val="c00000"/>
              </a:buClr>
              <a:buFont typeface="Wingdings" charset="2"/>
              <a:buChar char=""/>
            </a:pPr>
            <a:r>
              <a:rPr b="0" lang="en-IN" sz="2200" spc="-1" strike="noStrike">
                <a:solidFill>
                  <a:srgbClr val="c00000"/>
                </a:solidFill>
                <a:latin typeface="Century Gothic"/>
              </a:rPr>
              <a:t>When employed on a network, VPN enables an end user to create a virtual tunnel to a remote location. Typically, telecommuters use VPN to log in to their company networks from home</a:t>
            </a:r>
            <a:endParaRPr b="0" lang="en-IN" sz="2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dfe7c4"/>
            </a:gs>
          </a:gsLst>
          <a:path path="circle">
            <a:fillToRect l="25000" t="25000" r="75000" b="75000"/>
          </a:path>
        </a:gradFill>
      </p:bgPr>
    </p:bg>
    <p:spTree>
      <p:nvGrpSpPr>
        <p:cNvPr id="1" name=""/>
        <p:cNvGrpSpPr/>
        <p:nvPr/>
      </p:nvGrpSpPr>
      <p:grpSpPr>
        <a:xfrm>
          <a:off x="0" y="0"/>
          <a:ext cx="0" cy="0"/>
          <a:chOff x="0" y="0"/>
          <a:chExt cx="0" cy="0"/>
        </a:xfrm>
      </p:grpSpPr>
      <p:sp>
        <p:nvSpPr>
          <p:cNvPr id="245" name="TextBox 4"/>
          <p:cNvSpPr/>
          <p:nvPr/>
        </p:nvSpPr>
        <p:spPr>
          <a:xfrm>
            <a:off x="1690200" y="736560"/>
            <a:ext cx="9836280" cy="5162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en-US" sz="2800" spc="-1" strike="noStrike">
                <a:solidFill>
                  <a:srgbClr val="000000"/>
                </a:solidFill>
                <a:latin typeface="Century Gothic"/>
              </a:rPr>
              <a:t>Virtual Private Network (VPN)</a:t>
            </a:r>
            <a:endParaRPr b="0" lang="en-IN" sz="2800" spc="-1" strike="noStrike">
              <a:solidFill>
                <a:srgbClr val="000000"/>
              </a:solidFill>
              <a:latin typeface="Arial"/>
            </a:endParaRPr>
          </a:p>
        </p:txBody>
      </p:sp>
      <p:sp>
        <p:nvSpPr>
          <p:cNvPr id="246" name="TextBox 2"/>
          <p:cNvSpPr/>
          <p:nvPr/>
        </p:nvSpPr>
        <p:spPr>
          <a:xfrm>
            <a:off x="664920" y="1260000"/>
            <a:ext cx="11180160" cy="5604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000" spc="-1" strike="noStrike">
                <a:solidFill>
                  <a:srgbClr val="000000"/>
                </a:solidFill>
                <a:latin typeface="Century Gothic"/>
              </a:rPr>
              <a:t>VPNs are private data networks over public network – usually the Internet.</a:t>
            </a:r>
            <a:endParaRPr b="0" lang="en-IN" sz="2000" spc="-1" strike="noStrike">
              <a:solidFill>
                <a:srgbClr val="000000"/>
              </a:solidFill>
              <a:latin typeface="Arial"/>
            </a:endParaRPr>
          </a:p>
          <a:p>
            <a:pPr>
              <a:lnSpc>
                <a:spcPct val="100000"/>
              </a:lnSpc>
            </a:pPr>
            <a:endParaRPr b="0" lang="en-IN" sz="2000" spc="-1" strike="noStrike">
              <a:solidFill>
                <a:srgbClr val="000000"/>
              </a:solidFill>
              <a:latin typeface="Arial"/>
            </a:endParaRPr>
          </a:p>
          <a:p>
            <a:pPr>
              <a:lnSpc>
                <a:spcPct val="100000"/>
              </a:lnSpc>
            </a:pPr>
            <a:r>
              <a:rPr b="0" lang="en-US" sz="2000" spc="-1" strike="noStrike">
                <a:solidFill>
                  <a:srgbClr val="000000"/>
                </a:solidFill>
                <a:latin typeface="Century Gothic"/>
              </a:rPr>
              <a:t>VPNs extend corporate networks to remote offices, mobile users, telecommuters and other extranet partners.</a:t>
            </a:r>
            <a:endParaRPr b="0" lang="en-IN" sz="2000" spc="-1" strike="noStrike">
              <a:solidFill>
                <a:srgbClr val="000000"/>
              </a:solidFill>
              <a:latin typeface="Arial"/>
            </a:endParaRPr>
          </a:p>
          <a:p>
            <a:pPr>
              <a:lnSpc>
                <a:spcPct val="100000"/>
              </a:lnSpc>
            </a:pPr>
            <a:endParaRPr b="0" lang="en-IN" sz="2000" spc="-1" strike="noStrike">
              <a:solidFill>
                <a:srgbClr val="000000"/>
              </a:solidFill>
              <a:latin typeface="Arial"/>
            </a:endParaRPr>
          </a:p>
          <a:p>
            <a:pPr>
              <a:lnSpc>
                <a:spcPct val="100000"/>
              </a:lnSpc>
            </a:pPr>
            <a:r>
              <a:rPr b="0" lang="en-US" sz="2000" spc="-1" strike="noStrike">
                <a:solidFill>
                  <a:srgbClr val="000000"/>
                </a:solidFill>
                <a:latin typeface="Century Gothic"/>
              </a:rPr>
              <a:t>VPNs use advanced encryption and ‘tunneling’ technology to establish secure, end-to-end private network connections over Internet.</a:t>
            </a:r>
            <a:endParaRPr b="0" lang="en-IN" sz="2000" spc="-1" strike="noStrike">
              <a:solidFill>
                <a:srgbClr val="000000"/>
              </a:solidFill>
              <a:latin typeface="Arial"/>
            </a:endParaRPr>
          </a:p>
          <a:p>
            <a:pPr>
              <a:lnSpc>
                <a:spcPct val="100000"/>
              </a:lnSpc>
            </a:pPr>
            <a:endParaRPr b="0" lang="en-IN" sz="2000" spc="-1" strike="noStrike">
              <a:solidFill>
                <a:srgbClr val="000000"/>
              </a:solidFill>
              <a:latin typeface="Arial"/>
            </a:endParaRPr>
          </a:p>
          <a:p>
            <a:pPr>
              <a:lnSpc>
                <a:spcPct val="90000"/>
              </a:lnSpc>
            </a:pPr>
            <a:r>
              <a:rPr b="0" i="1" lang="en-US" sz="2000" spc="-1" strike="noStrike">
                <a:solidFill>
                  <a:srgbClr val="000000"/>
                </a:solidFill>
                <a:latin typeface="Century Gothic"/>
              </a:rPr>
              <a:t>Secure VPNs </a:t>
            </a:r>
            <a:r>
              <a:rPr b="0" lang="en-US" sz="2000" spc="-1" strike="noStrike">
                <a:solidFill>
                  <a:srgbClr val="000000"/>
                </a:solidFill>
                <a:latin typeface="Century Gothic"/>
              </a:rPr>
              <a:t>use Internet as a corporate communication medium. Data is encrypted before sending, moved over to Internet, and then decrypted at the receiving end.</a:t>
            </a:r>
            <a:endParaRPr b="0" lang="en-IN" sz="2000" spc="-1" strike="noStrike">
              <a:solidFill>
                <a:srgbClr val="000000"/>
              </a:solidFill>
              <a:latin typeface="Arial"/>
            </a:endParaRPr>
          </a:p>
          <a:p>
            <a:pPr>
              <a:lnSpc>
                <a:spcPct val="90000"/>
              </a:lnSpc>
            </a:pPr>
            <a:r>
              <a:rPr b="0" lang="en-US" sz="2000" spc="-1" strike="noStrike">
                <a:solidFill>
                  <a:srgbClr val="000000"/>
                </a:solidFill>
                <a:latin typeface="Century Gothic"/>
              </a:rPr>
              <a:t>Encryption creates a security ‘tunnel’ that can’t be attacked</a:t>
            </a:r>
            <a:endParaRPr b="0" lang="en-IN" sz="2000" spc="-1" strike="noStrike">
              <a:solidFill>
                <a:srgbClr val="000000"/>
              </a:solidFill>
              <a:latin typeface="Arial"/>
            </a:endParaRPr>
          </a:p>
          <a:p>
            <a:pPr>
              <a:lnSpc>
                <a:spcPct val="90000"/>
              </a:lnSpc>
            </a:pPr>
            <a:endParaRPr b="0" lang="en-IN" sz="2200" spc="-1" strike="noStrike">
              <a:solidFill>
                <a:srgbClr val="000000"/>
              </a:solidFill>
              <a:latin typeface="Arial"/>
            </a:endParaRPr>
          </a:p>
          <a:p>
            <a:pPr>
              <a:lnSpc>
                <a:spcPct val="90000"/>
              </a:lnSpc>
            </a:pPr>
            <a:r>
              <a:rPr b="0" lang="en-US" sz="2000" spc="-1" strike="noStrike">
                <a:solidFill>
                  <a:srgbClr val="000000"/>
                </a:solidFill>
                <a:latin typeface="Century Gothic"/>
              </a:rPr>
              <a:t>Lower costs – remote access costs have reduced by 80 percent while LAN-to-LAN connectivity costs is reduced by 20-40 percent.</a:t>
            </a:r>
            <a:endParaRPr b="0" lang="en-IN" sz="2000" spc="-1" strike="noStrike">
              <a:solidFill>
                <a:srgbClr val="000000"/>
              </a:solidFill>
              <a:latin typeface="Arial"/>
            </a:endParaRPr>
          </a:p>
          <a:p>
            <a:pPr>
              <a:lnSpc>
                <a:spcPct val="90000"/>
              </a:lnSpc>
            </a:pPr>
            <a:endParaRPr b="0" lang="en-IN" sz="2000" spc="-1" strike="noStrike">
              <a:solidFill>
                <a:srgbClr val="000000"/>
              </a:solidFill>
              <a:latin typeface="Arial"/>
            </a:endParaRPr>
          </a:p>
          <a:p>
            <a:pPr>
              <a:lnSpc>
                <a:spcPct val="90000"/>
              </a:lnSpc>
            </a:pPr>
            <a:r>
              <a:rPr b="0" lang="en-US" sz="2000" spc="-1" strike="noStrike">
                <a:solidFill>
                  <a:srgbClr val="000000"/>
                </a:solidFill>
                <a:latin typeface="Century Gothic"/>
              </a:rPr>
              <a:t>Anywhere anytime access – ubiquitous public internet offers transparent access to central corporate systems i.e. email, directories, internal-external web-sites.</a:t>
            </a:r>
            <a:endParaRPr b="0" lang="en-IN" sz="2000" spc="-1" strike="noStrike">
              <a:solidFill>
                <a:srgbClr val="000000"/>
              </a:solidFill>
              <a:latin typeface="Arial"/>
            </a:endParaRPr>
          </a:p>
          <a:p>
            <a:pPr>
              <a:lnSpc>
                <a:spcPct val="90000"/>
              </a:lnSpc>
            </a:pPr>
            <a:endParaRPr b="0" lang="en-IN" sz="2000" spc="-1" strike="noStrike">
              <a:solidFill>
                <a:srgbClr val="000000"/>
              </a:solidFill>
              <a:latin typeface="Arial"/>
            </a:endParaRPr>
          </a:p>
          <a:p>
            <a:pPr>
              <a:lnSpc>
                <a:spcPct val="100000"/>
              </a:lnSpc>
            </a:pPr>
            <a:endParaRPr b="0" lang="en-IN"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TextBox 2"/>
          <p:cNvSpPr/>
          <p:nvPr/>
        </p:nvSpPr>
        <p:spPr>
          <a:xfrm>
            <a:off x="1568880" y="709560"/>
            <a:ext cx="1005444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002060"/>
                </a:solidFill>
                <a:latin typeface="Century Gothic"/>
              </a:rPr>
              <a:t>Types Of VPN-Two basic VPN types are explained below.  </a:t>
            </a:r>
            <a:endParaRPr b="0" lang="en-IN" sz="2400" spc="-1" strike="noStrike">
              <a:solidFill>
                <a:srgbClr val="000000"/>
              </a:solidFill>
              <a:latin typeface="Arial"/>
            </a:endParaRPr>
          </a:p>
        </p:txBody>
      </p:sp>
      <p:sp>
        <p:nvSpPr>
          <p:cNvPr id="248" name="TextBox 4"/>
          <p:cNvSpPr/>
          <p:nvPr/>
        </p:nvSpPr>
        <p:spPr>
          <a:xfrm>
            <a:off x="1389240" y="3200400"/>
            <a:ext cx="10402560" cy="2941560"/>
          </a:xfrm>
          <a:prstGeom prst="rect">
            <a:avLst/>
          </a:prstGeom>
          <a:noFill/>
          <a:ln w="0">
            <a:noFill/>
          </a:ln>
        </p:spPr>
        <p:style>
          <a:lnRef idx="0"/>
          <a:fillRef idx="0"/>
          <a:effectRef idx="0"/>
          <a:fontRef idx="minor"/>
        </p:style>
        <p:txBody>
          <a:bodyPr lIns="90000" rIns="90000" tIns="45000" bIns="45000" anchor="t">
            <a:spAutoFit/>
          </a:bodyPr>
          <a:p>
            <a:pPr>
              <a:lnSpc>
                <a:spcPct val="90000"/>
              </a:lnSpc>
            </a:pPr>
            <a:r>
              <a:rPr b="1" lang="en-US" sz="2000" spc="-1" strike="noStrike">
                <a:solidFill>
                  <a:srgbClr val="000000"/>
                </a:solidFill>
                <a:latin typeface="Century Gothic"/>
              </a:rPr>
              <a:t> </a:t>
            </a:r>
            <a:r>
              <a:rPr b="1" lang="en-US" sz="2000" spc="-1" strike="noStrike">
                <a:solidFill>
                  <a:srgbClr val="000000"/>
                </a:solidFill>
                <a:latin typeface="Century Gothic"/>
              </a:rPr>
              <a:t>1.</a:t>
            </a:r>
            <a:r>
              <a:rPr b="1" lang="en-US" sz="2400" spc="-1" strike="noStrike">
                <a:solidFill>
                  <a:srgbClr val="002060"/>
                </a:solidFill>
                <a:latin typeface="Century Gothic"/>
              </a:rPr>
              <a:t>Remote Access VPN</a:t>
            </a:r>
            <a:r>
              <a:rPr b="1" lang="en-US" sz="2400" spc="-1" strike="noStrike">
                <a:solidFill>
                  <a:srgbClr val="000000"/>
                </a:solidFill>
                <a:latin typeface="Century Gothic"/>
              </a:rPr>
              <a:t>: </a:t>
            </a:r>
            <a:r>
              <a:rPr b="0" lang="en-US" sz="2400" spc="-1" strike="noStrike">
                <a:solidFill>
                  <a:schemeClr val="accent1">
                    <a:lumMod val="50000"/>
                  </a:schemeClr>
                </a:solidFill>
                <a:latin typeface="Century Gothic"/>
              </a:rPr>
              <a:t>This type of VPN is commonly used by individual users to connect to a corporate private network over the internet. It enables users to access resources on a corporate private network securely from a remote location.</a:t>
            </a:r>
            <a:endParaRPr b="0" lang="en-IN" sz="2400" spc="-1" strike="noStrike">
              <a:solidFill>
                <a:srgbClr val="000000"/>
              </a:solidFill>
              <a:latin typeface="Arial"/>
            </a:endParaRPr>
          </a:p>
          <a:p>
            <a:pPr algn="ctr">
              <a:lnSpc>
                <a:spcPct val="90000"/>
              </a:lnSpc>
            </a:pPr>
            <a:endParaRPr b="0" lang="en-IN" sz="2400" spc="-1" strike="noStrike">
              <a:solidFill>
                <a:srgbClr val="000000"/>
              </a:solidFill>
              <a:latin typeface="Arial"/>
            </a:endParaRPr>
          </a:p>
          <a:p>
            <a:pPr marL="343080" indent="-343080">
              <a:lnSpc>
                <a:spcPct val="90000"/>
              </a:lnSpc>
              <a:buClr>
                <a:srgbClr val="521808"/>
              </a:buClr>
              <a:buFont typeface="StarSymbol"/>
              <a:buChar char="-"/>
            </a:pPr>
            <a:r>
              <a:rPr b="0" lang="en-US" sz="2400" spc="-1" strike="noStrike">
                <a:solidFill>
                  <a:schemeClr val="accent1">
                    <a:lumMod val="50000"/>
                  </a:schemeClr>
                </a:solidFill>
                <a:latin typeface="Century Gothic"/>
              </a:rPr>
              <a:t>VPN client – software, hardware as well as firewall or NGFW based solutions available.</a:t>
            </a:r>
            <a:endParaRPr b="0" lang="en-IN" sz="2400" spc="-1" strike="noStrike">
              <a:solidFill>
                <a:srgbClr val="000000"/>
              </a:solidFill>
              <a:latin typeface="Arial"/>
            </a:endParaRPr>
          </a:p>
          <a:p>
            <a:pPr>
              <a:lnSpc>
                <a:spcPct val="90000"/>
              </a:lnSpc>
            </a:pPr>
            <a:endParaRPr b="0" lang="en-IN" sz="2000" spc="-1" strike="noStrike">
              <a:solidFill>
                <a:srgbClr val="000000"/>
              </a:solidFill>
              <a:latin typeface="Arial"/>
            </a:endParaRPr>
          </a:p>
          <a:p>
            <a:pPr>
              <a:lnSpc>
                <a:spcPct val="90000"/>
              </a:lnSpc>
            </a:pPr>
            <a:endParaRPr b="0" lang="en-IN" sz="2000" spc="-1" strike="noStrike">
              <a:solidFill>
                <a:srgbClr val="000000"/>
              </a:solidFill>
              <a:latin typeface="Arial"/>
            </a:endParaRPr>
          </a:p>
        </p:txBody>
      </p:sp>
      <p:sp>
        <p:nvSpPr>
          <p:cNvPr id="249" name="TextBox 3"/>
          <p:cNvSpPr/>
          <p:nvPr/>
        </p:nvSpPr>
        <p:spPr>
          <a:xfrm>
            <a:off x="1389240" y="1711440"/>
            <a:ext cx="1005444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IN" sz="2400" spc="-1" strike="noStrike">
                <a:solidFill>
                  <a:srgbClr val="002060"/>
                </a:solidFill>
                <a:latin typeface="Century Gothic"/>
              </a:rPr>
              <a:t>1.Remote Access VPN</a:t>
            </a:r>
            <a:endParaRPr b="0" lang="en-IN" sz="2400" spc="-1" strike="noStrike">
              <a:solidFill>
                <a:srgbClr val="000000"/>
              </a:solidFill>
              <a:latin typeface="Arial"/>
            </a:endParaRPr>
          </a:p>
          <a:p>
            <a:pPr>
              <a:lnSpc>
                <a:spcPct val="100000"/>
              </a:lnSpc>
            </a:pPr>
            <a:endParaRPr b="0" lang="en-IN" sz="2400" spc="-1" strike="noStrike">
              <a:solidFill>
                <a:srgbClr val="000000"/>
              </a:solidFill>
              <a:latin typeface="Arial"/>
            </a:endParaRPr>
          </a:p>
          <a:p>
            <a:pPr>
              <a:lnSpc>
                <a:spcPct val="100000"/>
              </a:lnSpc>
            </a:pPr>
            <a:r>
              <a:rPr b="1" lang="en-IN" sz="2400" spc="-1" strike="noStrike">
                <a:solidFill>
                  <a:srgbClr val="002060"/>
                </a:solidFill>
                <a:latin typeface="Century Gothic"/>
              </a:rPr>
              <a:t>2. Site – To- Site VPN</a:t>
            </a:r>
            <a:endParaRPr b="0" lang="en-IN"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0" name="Picture 4" descr=""/>
          <p:cNvPicPr/>
          <p:nvPr/>
        </p:nvPicPr>
        <p:blipFill>
          <a:blip r:embed="rId1"/>
          <a:stretch/>
        </p:blipFill>
        <p:spPr>
          <a:xfrm>
            <a:off x="346320" y="290880"/>
            <a:ext cx="11318760" cy="631728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TextBox 2"/>
          <p:cNvSpPr/>
          <p:nvPr/>
        </p:nvSpPr>
        <p:spPr>
          <a:xfrm>
            <a:off x="1731960" y="942120"/>
            <a:ext cx="10224360" cy="55760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400" spc="-1" strike="noStrike">
                <a:solidFill>
                  <a:srgbClr val="c00000"/>
                </a:solidFill>
                <a:latin typeface="Century Gothic"/>
              </a:rPr>
              <a:t>Site-to-Site VPN</a:t>
            </a:r>
            <a:r>
              <a:rPr b="0" lang="en-US" sz="2400" spc="-1" strike="noStrike">
                <a:solidFill>
                  <a:srgbClr val="c00000"/>
                </a:solidFill>
                <a:latin typeface="Century Gothic"/>
              </a:rPr>
              <a:t>: </a:t>
            </a:r>
            <a:r>
              <a:rPr b="0" lang="en-US" sz="2400" spc="-1" strike="noStrike">
                <a:solidFill>
                  <a:srgbClr val="000000"/>
                </a:solidFill>
                <a:latin typeface="Century Gothic"/>
              </a:rPr>
              <a:t>Also known as a router-to-router VPN, this type of VPN is used to connect multiple networks securely over the</a:t>
            </a:r>
            <a:endParaRPr b="0" lang="en-IN" sz="2400" spc="-1" strike="noStrike">
              <a:solidFill>
                <a:srgbClr val="000000"/>
              </a:solidFill>
              <a:latin typeface="Arial"/>
            </a:endParaRPr>
          </a:p>
          <a:p>
            <a:pPr>
              <a:lnSpc>
                <a:spcPct val="100000"/>
              </a:lnSpc>
            </a:pPr>
            <a:r>
              <a:rPr b="0" lang="en-US" sz="2400" spc="-1" strike="noStrike">
                <a:solidFill>
                  <a:srgbClr val="000000"/>
                </a:solidFill>
                <a:latin typeface="Century Gothic"/>
              </a:rPr>
              <a:t>internet. </a:t>
            </a:r>
            <a:endParaRPr b="0" lang="en-IN" sz="2400" spc="-1" strike="noStrike">
              <a:solidFill>
                <a:srgbClr val="000000"/>
              </a:solidFill>
              <a:latin typeface="Arial"/>
            </a:endParaRPr>
          </a:p>
          <a:p>
            <a:pPr>
              <a:lnSpc>
                <a:spcPct val="100000"/>
              </a:lnSpc>
            </a:pPr>
            <a:endParaRPr b="0" lang="en-IN" sz="2400" spc="-1" strike="noStrike">
              <a:solidFill>
                <a:srgbClr val="000000"/>
              </a:solidFill>
              <a:latin typeface="Arial"/>
            </a:endParaRPr>
          </a:p>
          <a:p>
            <a:pPr>
              <a:lnSpc>
                <a:spcPct val="100000"/>
              </a:lnSpc>
            </a:pPr>
            <a:r>
              <a:rPr b="0" lang="en-US" sz="2400" spc="-1" strike="noStrike">
                <a:solidFill>
                  <a:srgbClr val="000000"/>
                </a:solidFill>
                <a:latin typeface="Century Gothic"/>
              </a:rPr>
              <a:t>It establishes a secure connection between two or more local networks, allowing them to communicate with each other as if they were on the same physical network.</a:t>
            </a:r>
            <a:endParaRPr b="0" lang="en-IN" sz="2400" spc="-1" strike="noStrike">
              <a:solidFill>
                <a:srgbClr val="000000"/>
              </a:solidFill>
              <a:latin typeface="Arial"/>
            </a:endParaRPr>
          </a:p>
          <a:p>
            <a:pPr>
              <a:lnSpc>
                <a:spcPct val="100000"/>
              </a:lnSpc>
            </a:pPr>
            <a:endParaRPr b="0" lang="en-IN" sz="2400" spc="-1" strike="noStrike">
              <a:solidFill>
                <a:srgbClr val="000000"/>
              </a:solidFill>
              <a:latin typeface="Arial"/>
            </a:endParaRPr>
          </a:p>
          <a:p>
            <a:pPr marL="343080" indent="-343080">
              <a:lnSpc>
                <a:spcPct val="100000"/>
              </a:lnSpc>
              <a:buClr>
                <a:srgbClr val="000000"/>
              </a:buClr>
              <a:buFont typeface="StarSymbol"/>
              <a:buChar char="-"/>
            </a:pPr>
            <a:r>
              <a:rPr b="0" lang="en-US" sz="2400" spc="-1" strike="noStrike">
                <a:solidFill>
                  <a:srgbClr val="000000"/>
                </a:solidFill>
                <a:latin typeface="Century Gothic"/>
              </a:rPr>
              <a:t>Intranet VPNs provide full access to company’s network  </a:t>
            </a:r>
            <a:endParaRPr b="0" lang="en-IN" sz="2400" spc="-1" strike="noStrike">
              <a:solidFill>
                <a:srgbClr val="000000"/>
              </a:solidFill>
              <a:latin typeface="Arial"/>
            </a:endParaRPr>
          </a:p>
          <a:p>
            <a:pPr>
              <a:lnSpc>
                <a:spcPct val="100000"/>
              </a:lnSpc>
            </a:pPr>
            <a:endParaRPr b="0" lang="en-IN" sz="2400" spc="-1" strike="noStrike">
              <a:solidFill>
                <a:srgbClr val="000000"/>
              </a:solidFill>
              <a:latin typeface="Arial"/>
            </a:endParaRPr>
          </a:p>
          <a:p>
            <a:pPr marL="343080" indent="-343080">
              <a:lnSpc>
                <a:spcPct val="100000"/>
              </a:lnSpc>
              <a:buClr>
                <a:srgbClr val="000000"/>
              </a:buClr>
              <a:buFont typeface="StarSymbol"/>
              <a:buChar char="-"/>
            </a:pPr>
            <a:r>
              <a:rPr b="0" lang="en-US" sz="2400" spc="-1" strike="noStrike">
                <a:solidFill>
                  <a:srgbClr val="000000"/>
                </a:solidFill>
                <a:latin typeface="Century Gothic"/>
              </a:rPr>
              <a:t>Reduced cost of long distance access calls and internal equipment inventory.</a:t>
            </a:r>
            <a:endParaRPr b="0" lang="en-IN" sz="2400" spc="-1" strike="noStrike">
              <a:solidFill>
                <a:srgbClr val="000000"/>
              </a:solidFill>
              <a:latin typeface="Arial"/>
            </a:endParaRPr>
          </a:p>
          <a:p>
            <a:pPr>
              <a:lnSpc>
                <a:spcPct val="100000"/>
              </a:lnSpc>
            </a:pPr>
            <a:endParaRPr b="0" lang="en-IN" sz="2400" spc="-1" strike="noStrike">
              <a:solidFill>
                <a:srgbClr val="000000"/>
              </a:solidFill>
              <a:latin typeface="Arial"/>
            </a:endParaRPr>
          </a:p>
          <a:p>
            <a:pPr marL="343080" indent="-343080">
              <a:lnSpc>
                <a:spcPct val="100000"/>
              </a:lnSpc>
              <a:buClr>
                <a:srgbClr val="000000"/>
              </a:buClr>
              <a:buFont typeface="StarSymbol"/>
              <a:buChar char="-"/>
            </a:pPr>
            <a:r>
              <a:rPr b="0" lang="en-US" sz="2400" spc="-1" strike="noStrike">
                <a:solidFill>
                  <a:srgbClr val="000000"/>
                </a:solidFill>
                <a:latin typeface="Century Gothic"/>
              </a:rPr>
              <a:t>Extranet VPNS provide business partners with limited access to a company’s network.</a:t>
            </a:r>
            <a:endParaRPr b="0" lang="en-IN"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2" name="Picture 4" descr=""/>
          <p:cNvPicPr/>
          <p:nvPr/>
        </p:nvPicPr>
        <p:blipFill>
          <a:blip r:embed="rId1"/>
          <a:stretch/>
        </p:blipFill>
        <p:spPr>
          <a:xfrm>
            <a:off x="685800" y="1189800"/>
            <a:ext cx="10785240" cy="5460120"/>
          </a:xfrm>
          <a:prstGeom prst="rect">
            <a:avLst/>
          </a:prstGeom>
          <a:ln w="0">
            <a:noFill/>
          </a:ln>
        </p:spPr>
      </p:pic>
      <p:sp>
        <p:nvSpPr>
          <p:cNvPr id="253" name="TextBox 7"/>
          <p:cNvSpPr/>
          <p:nvPr/>
        </p:nvSpPr>
        <p:spPr>
          <a:xfrm>
            <a:off x="1897920" y="605160"/>
            <a:ext cx="6095520" cy="577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3200" spc="-1" strike="noStrike">
                <a:solidFill>
                  <a:srgbClr val="ff0000"/>
                </a:solidFill>
                <a:latin typeface="Century Gothic"/>
              </a:rPr>
              <a:t>A typical VPN</a:t>
            </a:r>
            <a:endParaRPr b="0" lang="en-IN"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4" name="Picture 4" descr=""/>
          <p:cNvPicPr/>
          <p:nvPr/>
        </p:nvPicPr>
        <p:blipFill>
          <a:blip r:embed="rId1"/>
          <a:stretch/>
        </p:blipFill>
        <p:spPr>
          <a:xfrm>
            <a:off x="415800" y="124560"/>
            <a:ext cx="11457360" cy="653904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TextBox 3"/>
          <p:cNvSpPr/>
          <p:nvPr/>
        </p:nvSpPr>
        <p:spPr>
          <a:xfrm>
            <a:off x="997560" y="520560"/>
            <a:ext cx="11013840" cy="606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000" spc="-1" strike="noStrike">
                <a:solidFill>
                  <a:srgbClr val="000000"/>
                </a:solidFill>
                <a:latin typeface="Arial"/>
              </a:rPr>
              <a:t>          </a:t>
            </a:r>
            <a:r>
              <a:rPr b="0" lang="en-US" sz="2000" spc="-1" strike="noStrike">
                <a:solidFill>
                  <a:srgbClr val="000000"/>
                </a:solidFill>
                <a:latin typeface="Arial"/>
              </a:rPr>
              <a:t>Types of VPN Protocols</a:t>
            </a:r>
            <a:endParaRPr b="0" lang="en-IN" sz="2000" spc="-1" strike="noStrike">
              <a:solidFill>
                <a:srgbClr val="000000"/>
              </a:solidFill>
              <a:latin typeface="Arial"/>
            </a:endParaRPr>
          </a:p>
          <a:p>
            <a:pPr>
              <a:lnSpc>
                <a:spcPct val="100000"/>
              </a:lnSpc>
            </a:pPr>
            <a:endParaRPr b="0" lang="en-IN" sz="2000" spc="-1" strike="noStrike">
              <a:solidFill>
                <a:srgbClr val="000000"/>
              </a:solidFill>
              <a:latin typeface="Arial"/>
            </a:endParaRPr>
          </a:p>
          <a:p>
            <a:pPr>
              <a:lnSpc>
                <a:spcPct val="100000"/>
              </a:lnSpc>
            </a:pPr>
            <a:endParaRPr b="0" lang="en-IN" sz="2000" spc="-1" strike="noStrike">
              <a:solidFill>
                <a:srgbClr val="000000"/>
              </a:solidFill>
              <a:latin typeface="Arial"/>
            </a:endParaRPr>
          </a:p>
          <a:p>
            <a:pPr>
              <a:lnSpc>
                <a:spcPct val="100000"/>
              </a:lnSpc>
            </a:pPr>
            <a:r>
              <a:rPr b="0" lang="en-US" sz="2000" spc="-1" strike="noStrike">
                <a:solidFill>
                  <a:srgbClr val="000000"/>
                </a:solidFill>
                <a:latin typeface="Arial"/>
              </a:rPr>
              <a:t>1.Internet Protocol Security or IPsec</a:t>
            </a:r>
            <a:endParaRPr b="0" lang="en-IN" sz="2000" spc="-1" strike="noStrike">
              <a:solidFill>
                <a:srgbClr val="000000"/>
              </a:solidFill>
              <a:latin typeface="Arial"/>
            </a:endParaRPr>
          </a:p>
          <a:p>
            <a:pPr>
              <a:lnSpc>
                <a:spcPct val="100000"/>
              </a:lnSpc>
            </a:pPr>
            <a:r>
              <a:rPr b="0" lang="en-US" sz="2000" spc="-1" strike="noStrike">
                <a:solidFill>
                  <a:srgbClr val="000000"/>
                </a:solidFill>
                <a:latin typeface="Arial"/>
              </a:rPr>
              <a:t>2.Layer 2 Tunneling Protocol (L2TP)</a:t>
            </a:r>
            <a:endParaRPr b="0" lang="en-IN" sz="2000" spc="-1" strike="noStrike">
              <a:solidFill>
                <a:srgbClr val="000000"/>
              </a:solidFill>
              <a:latin typeface="Arial"/>
            </a:endParaRPr>
          </a:p>
          <a:p>
            <a:pPr>
              <a:lnSpc>
                <a:spcPct val="100000"/>
              </a:lnSpc>
            </a:pPr>
            <a:r>
              <a:rPr b="0" lang="en-US" sz="2000" spc="-1" strike="noStrike">
                <a:solidFill>
                  <a:srgbClr val="000000"/>
                </a:solidFill>
                <a:latin typeface="Arial"/>
              </a:rPr>
              <a:t>3.Point – To – point Tunneling Protocol (PPTP)</a:t>
            </a:r>
            <a:endParaRPr b="0" lang="en-IN" sz="2000" spc="-1" strike="noStrike">
              <a:solidFill>
                <a:srgbClr val="000000"/>
              </a:solidFill>
              <a:latin typeface="Arial"/>
            </a:endParaRPr>
          </a:p>
          <a:p>
            <a:pPr>
              <a:lnSpc>
                <a:spcPct val="100000"/>
              </a:lnSpc>
            </a:pPr>
            <a:r>
              <a:rPr b="0" lang="en-US" sz="2000" spc="-1" strike="noStrike">
                <a:solidFill>
                  <a:srgbClr val="000000"/>
                </a:solidFill>
                <a:latin typeface="Arial"/>
              </a:rPr>
              <a:t>4.Secure Sockets Layer SSL and Transport Layer Security TLS</a:t>
            </a:r>
            <a:endParaRPr b="0" lang="en-IN" sz="2000" spc="-1" strike="noStrike">
              <a:solidFill>
                <a:srgbClr val="000000"/>
              </a:solidFill>
              <a:latin typeface="Arial"/>
            </a:endParaRPr>
          </a:p>
          <a:p>
            <a:pPr>
              <a:lnSpc>
                <a:spcPct val="100000"/>
              </a:lnSpc>
            </a:pPr>
            <a:endParaRPr b="0" lang="en-IN" sz="1800" spc="-1" strike="noStrike">
              <a:solidFill>
                <a:srgbClr val="000000"/>
              </a:solidFill>
              <a:latin typeface="Arial"/>
            </a:endParaRPr>
          </a:p>
          <a:p>
            <a:pPr>
              <a:lnSpc>
                <a:spcPct val="100000"/>
              </a:lnSpc>
            </a:pPr>
            <a:endParaRPr b="0" lang="en-IN" sz="1800" spc="-1" strike="noStrike">
              <a:solidFill>
                <a:srgbClr val="000000"/>
              </a:solidFill>
              <a:latin typeface="Arial"/>
            </a:endParaRPr>
          </a:p>
          <a:p>
            <a:pPr>
              <a:lnSpc>
                <a:spcPct val="100000"/>
              </a:lnSpc>
            </a:pPr>
            <a:r>
              <a:rPr b="1" lang="en-US" sz="1800" spc="-1" strike="noStrike">
                <a:solidFill>
                  <a:srgbClr val="000000"/>
                </a:solidFill>
                <a:latin typeface="Arial"/>
              </a:rPr>
              <a:t>ISAKMP (Internet Security Association and Key Management Protocol) </a:t>
            </a:r>
            <a:r>
              <a:rPr b="0" lang="en-US" sz="1800" spc="-1" strike="noStrike">
                <a:solidFill>
                  <a:srgbClr val="000000"/>
                </a:solidFill>
                <a:latin typeface="Arial"/>
              </a:rPr>
              <a:t>and IPSec are essential to building and encrypting the VPN tunnel. ISAKMP, also called </a:t>
            </a:r>
            <a:r>
              <a:rPr b="1" lang="en-US" sz="1800" spc="-1" strike="noStrike">
                <a:solidFill>
                  <a:srgbClr val="000000"/>
                </a:solidFill>
                <a:latin typeface="Arial"/>
              </a:rPr>
              <a:t>IKE (Internet Key Exchange), </a:t>
            </a:r>
            <a:r>
              <a:rPr b="0" lang="en-US" sz="1800" spc="-1" strike="noStrike">
                <a:solidFill>
                  <a:srgbClr val="000000"/>
                </a:solidFill>
                <a:latin typeface="Arial"/>
              </a:rPr>
              <a:t>is the negotiation protocol that allows two hosts to agree on how to build an IPsec security association. ISAKMP negotiation consists of </a:t>
            </a:r>
            <a:r>
              <a:rPr b="1" lang="en-US" sz="1800" spc="-1" strike="noStrike">
                <a:solidFill>
                  <a:srgbClr val="000000"/>
                </a:solidFill>
                <a:latin typeface="Arial"/>
              </a:rPr>
              <a:t>two phases: Phase 1 and Phase 2.  </a:t>
            </a:r>
            <a:endParaRPr b="0" lang="en-IN" sz="1800" spc="-1" strike="noStrike">
              <a:solidFill>
                <a:srgbClr val="000000"/>
              </a:solidFill>
              <a:latin typeface="Arial"/>
            </a:endParaRPr>
          </a:p>
          <a:p>
            <a:pPr>
              <a:lnSpc>
                <a:spcPct val="100000"/>
              </a:lnSpc>
            </a:pPr>
            <a:r>
              <a:rPr b="0" lang="en-US" sz="1800" spc="-1" strike="noStrike">
                <a:solidFill>
                  <a:srgbClr val="000000"/>
                </a:solidFill>
                <a:latin typeface="Century Gothic"/>
              </a:rPr>
              <a:t>VPNs provide reliable access to network</a:t>
            </a:r>
            <a:endParaRPr b="0" lang="en-IN" sz="1800" spc="-1" strike="noStrike">
              <a:solidFill>
                <a:srgbClr val="000000"/>
              </a:solidFill>
              <a:latin typeface="Arial"/>
            </a:endParaRPr>
          </a:p>
          <a:p>
            <a:pPr>
              <a:lnSpc>
                <a:spcPct val="100000"/>
              </a:lnSpc>
            </a:pPr>
            <a:r>
              <a:rPr b="0" lang="en-US" sz="1800" spc="-1" strike="noStrike">
                <a:solidFill>
                  <a:srgbClr val="000000"/>
                </a:solidFill>
                <a:latin typeface="Century Gothic"/>
              </a:rPr>
              <a:t>VPN software allows transmitted data packets to transparently switch over to a different path in case of a device failure </a:t>
            </a:r>
            <a:endParaRPr b="0" lang="en-IN" sz="1800" spc="-1" strike="noStrike">
              <a:solidFill>
                <a:srgbClr val="000000"/>
              </a:solidFill>
              <a:latin typeface="Arial"/>
            </a:endParaRPr>
          </a:p>
          <a:p>
            <a:pPr>
              <a:lnSpc>
                <a:spcPct val="100000"/>
              </a:lnSpc>
            </a:pPr>
            <a:r>
              <a:rPr b="0" lang="en-US" sz="1800" spc="-1" strike="noStrike">
                <a:solidFill>
                  <a:srgbClr val="000000"/>
                </a:solidFill>
                <a:latin typeface="Century Gothic"/>
              </a:rPr>
              <a:t>Redundancy in hardware components reduces the risk of downtime </a:t>
            </a:r>
            <a:endParaRPr b="0" lang="en-IN" sz="1800" spc="-1" strike="noStrike">
              <a:solidFill>
                <a:srgbClr val="000000"/>
              </a:solidFill>
              <a:latin typeface="Arial"/>
            </a:endParaRPr>
          </a:p>
          <a:p>
            <a:pPr>
              <a:lnSpc>
                <a:spcPct val="100000"/>
              </a:lnSpc>
            </a:pPr>
            <a:r>
              <a:rPr b="0" lang="en-US" sz="1800" spc="-1" strike="noStrike">
                <a:solidFill>
                  <a:srgbClr val="000000"/>
                </a:solidFill>
                <a:latin typeface="Century Gothic"/>
              </a:rPr>
              <a:t>Router based VPNs – adding encryption support to existing router(s) can keep the upgrade costs of VPN low.   </a:t>
            </a:r>
            <a:endParaRPr b="0" lang="en-IN" sz="1800" spc="-1" strike="noStrike">
              <a:solidFill>
                <a:srgbClr val="000000"/>
              </a:solidFill>
              <a:latin typeface="Arial"/>
            </a:endParaRPr>
          </a:p>
          <a:p>
            <a:pPr>
              <a:lnSpc>
                <a:spcPct val="100000"/>
              </a:lnSpc>
            </a:pPr>
            <a:r>
              <a:rPr b="0" lang="en-US" sz="1800" spc="-1" strike="noStrike">
                <a:solidFill>
                  <a:srgbClr val="000000"/>
                </a:solidFill>
                <a:latin typeface="Century Gothic"/>
              </a:rPr>
              <a:t>Firewall based VPNs – workable solution for small networks with low traffic volume. </a:t>
            </a:r>
            <a:endParaRPr b="0" lang="en-IN" sz="1800" spc="-1" strike="noStrike">
              <a:solidFill>
                <a:srgbClr val="000000"/>
              </a:solidFill>
              <a:latin typeface="Arial"/>
            </a:endParaRPr>
          </a:p>
          <a:p>
            <a:pPr>
              <a:lnSpc>
                <a:spcPct val="100000"/>
              </a:lnSpc>
            </a:pPr>
            <a:endParaRPr b="0" lang="en-IN"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6" name="Picture 2" descr=""/>
          <p:cNvPicPr/>
          <p:nvPr/>
        </p:nvPicPr>
        <p:blipFill>
          <a:blip r:embed="rId1"/>
          <a:stretch/>
        </p:blipFill>
        <p:spPr>
          <a:xfrm>
            <a:off x="1080720" y="180000"/>
            <a:ext cx="11000160" cy="64972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TextBox 4"/>
          <p:cNvSpPr/>
          <p:nvPr/>
        </p:nvSpPr>
        <p:spPr>
          <a:xfrm>
            <a:off x="2189160" y="581760"/>
            <a:ext cx="7259400" cy="699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4000" spc="-1" strike="noStrike">
                <a:solidFill>
                  <a:srgbClr val="002060"/>
                </a:solidFill>
                <a:latin typeface="Century Gothic"/>
              </a:rPr>
              <a:t>Course Content</a:t>
            </a:r>
            <a:endParaRPr b="0" lang="en-IN" sz="4000" spc="-1" strike="noStrike">
              <a:solidFill>
                <a:srgbClr val="000000"/>
              </a:solidFill>
              <a:latin typeface="Arial"/>
            </a:endParaRPr>
          </a:p>
        </p:txBody>
      </p:sp>
      <p:sp>
        <p:nvSpPr>
          <p:cNvPr id="210" name="TextBox 6"/>
          <p:cNvSpPr/>
          <p:nvPr/>
        </p:nvSpPr>
        <p:spPr>
          <a:xfrm>
            <a:off x="1260720" y="1330200"/>
            <a:ext cx="10348920" cy="22226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en-IN" sz="2800" spc="-1" strike="noStrike">
              <a:solidFill>
                <a:srgbClr val="000000"/>
              </a:solidFill>
              <a:latin typeface="Arial"/>
            </a:endParaRPr>
          </a:p>
          <a:p>
            <a:pPr marL="457200" indent="-457200">
              <a:lnSpc>
                <a:spcPct val="100000"/>
              </a:lnSpc>
              <a:buClr>
                <a:srgbClr val="000000"/>
              </a:buClr>
              <a:buFont typeface="Wingdings" charset="2"/>
              <a:buChar char=""/>
            </a:pPr>
            <a:r>
              <a:rPr b="0" lang="en-US" sz="2800" spc="-1" strike="noStrike">
                <a:solidFill>
                  <a:srgbClr val="000000"/>
                </a:solidFill>
                <a:latin typeface="Century Gothic"/>
              </a:rPr>
              <a:t>Virtual Private Network (VPN)</a:t>
            </a:r>
            <a:endParaRPr b="0" lang="en-IN" sz="2800" spc="-1" strike="noStrike">
              <a:solidFill>
                <a:srgbClr val="000000"/>
              </a:solidFill>
              <a:latin typeface="Arial"/>
            </a:endParaRPr>
          </a:p>
          <a:p>
            <a:pPr marL="457200" indent="-457200">
              <a:lnSpc>
                <a:spcPct val="100000"/>
              </a:lnSpc>
              <a:buClr>
                <a:srgbClr val="c00000"/>
              </a:buClr>
              <a:buFont typeface="Wingdings" charset="2"/>
              <a:buChar char=""/>
            </a:pPr>
            <a:r>
              <a:rPr b="0" lang="en-IN" sz="2800" spc="-1" strike="noStrike">
                <a:solidFill>
                  <a:srgbClr val="c00000"/>
                </a:solidFill>
                <a:latin typeface="Arial"/>
              </a:rPr>
              <a:t>Introduction to Cybersecurity tools and cyber attack</a:t>
            </a:r>
            <a:endParaRPr b="0" lang="en-IN" sz="2800" spc="-1" strike="noStrike">
              <a:solidFill>
                <a:srgbClr val="000000"/>
              </a:solidFill>
              <a:latin typeface="Arial"/>
            </a:endParaRPr>
          </a:p>
          <a:p>
            <a:pPr marL="457200" indent="-457200">
              <a:lnSpc>
                <a:spcPct val="100000"/>
              </a:lnSpc>
              <a:buClr>
                <a:srgbClr val="c00000"/>
              </a:buClr>
              <a:buFont typeface="Wingdings" charset="2"/>
              <a:buChar char=""/>
            </a:pPr>
            <a:r>
              <a:rPr b="0" lang="en-IN" sz="2800" spc="-1" strike="noStrike">
                <a:solidFill>
                  <a:srgbClr val="c00000"/>
                </a:solidFill>
                <a:latin typeface="Arial"/>
              </a:rPr>
              <a:t>Cloud and Cloud Computing</a:t>
            </a:r>
            <a:endParaRPr b="0" lang="en-IN" sz="2800" spc="-1" strike="noStrike">
              <a:solidFill>
                <a:srgbClr val="000000"/>
              </a:solidFill>
              <a:latin typeface="Arial"/>
            </a:endParaRPr>
          </a:p>
          <a:p>
            <a:pPr marL="457200" indent="-457200">
              <a:lnSpc>
                <a:spcPct val="100000"/>
              </a:lnSpc>
              <a:buClr>
                <a:srgbClr val="c00000"/>
              </a:buClr>
              <a:buFont typeface="Wingdings" charset="2"/>
              <a:buChar char=""/>
            </a:pPr>
            <a:r>
              <a:rPr b="0" lang="en-US" sz="2800" spc="-1" strike="noStrike">
                <a:solidFill>
                  <a:srgbClr val="c00000"/>
                </a:solidFill>
                <a:latin typeface="Arial"/>
              </a:rPr>
              <a:t>Network Troubleshooting Problems and Solutions</a:t>
            </a:r>
            <a:endParaRPr b="0" lang="en-IN"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7" name="Picture 2" descr=""/>
          <p:cNvPicPr/>
          <p:nvPr/>
        </p:nvPicPr>
        <p:blipFill>
          <a:blip r:embed="rId1"/>
          <a:stretch/>
        </p:blipFill>
        <p:spPr>
          <a:xfrm>
            <a:off x="983520" y="512640"/>
            <a:ext cx="10944720" cy="634500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8" name="Picture 2" descr=""/>
          <p:cNvPicPr/>
          <p:nvPr/>
        </p:nvPicPr>
        <p:blipFill>
          <a:blip r:embed="rId1"/>
          <a:stretch/>
        </p:blipFill>
        <p:spPr>
          <a:xfrm>
            <a:off x="942120" y="554040"/>
            <a:ext cx="10833840" cy="588780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9" name="Picture 2" descr=""/>
          <p:cNvPicPr/>
          <p:nvPr/>
        </p:nvPicPr>
        <p:blipFill>
          <a:blip r:embed="rId1"/>
          <a:stretch/>
        </p:blipFill>
        <p:spPr>
          <a:xfrm>
            <a:off x="900720" y="200880"/>
            <a:ext cx="10889280" cy="645588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0" name="Picture 2" descr=""/>
          <p:cNvPicPr/>
          <p:nvPr/>
        </p:nvPicPr>
        <p:blipFill>
          <a:blip r:embed="rId1"/>
          <a:stretch/>
        </p:blipFill>
        <p:spPr>
          <a:xfrm>
            <a:off x="748080" y="152280"/>
            <a:ext cx="11124720" cy="646956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1" name="Picture 3" descr=""/>
          <p:cNvPicPr/>
          <p:nvPr/>
        </p:nvPicPr>
        <p:blipFill>
          <a:blip r:embed="rId1"/>
          <a:stretch/>
        </p:blipFill>
        <p:spPr>
          <a:xfrm>
            <a:off x="1593360" y="0"/>
            <a:ext cx="10598400" cy="2673720"/>
          </a:xfrm>
          <a:prstGeom prst="rect">
            <a:avLst/>
          </a:prstGeom>
          <a:ln w="0">
            <a:noFill/>
          </a:ln>
        </p:spPr>
      </p:pic>
      <p:pic>
        <p:nvPicPr>
          <p:cNvPr id="262" name="Picture 4" descr=""/>
          <p:cNvPicPr/>
          <p:nvPr/>
        </p:nvPicPr>
        <p:blipFill>
          <a:blip r:embed="rId2"/>
          <a:stretch/>
        </p:blipFill>
        <p:spPr>
          <a:xfrm>
            <a:off x="4447440" y="2674080"/>
            <a:ext cx="7744320" cy="3972240"/>
          </a:xfrm>
          <a:prstGeom prst="rect">
            <a:avLst/>
          </a:prstGeom>
          <a:ln w="0">
            <a:noFill/>
          </a:ln>
        </p:spPr>
      </p:pic>
      <p:sp>
        <p:nvSpPr>
          <p:cNvPr id="263" name="Oval 5"/>
          <p:cNvSpPr/>
          <p:nvPr/>
        </p:nvSpPr>
        <p:spPr>
          <a:xfrm>
            <a:off x="207720" y="3323160"/>
            <a:ext cx="3989880" cy="2673720"/>
          </a:xfrm>
          <a:prstGeom prst="ellipse">
            <a:avLst/>
          </a:prstGeom>
          <a:solidFill>
            <a:schemeClr val="bg1">
              <a:lumMod val="95000"/>
            </a:schemeClr>
          </a:solidFill>
          <a:ln cap="rnd">
            <a:solidFill>
              <a:srgbClr val="7a230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400" spc="-1" strike="noStrike">
                <a:solidFill>
                  <a:schemeClr val="accent1">
                    <a:lumMod val="60000"/>
                    <a:lumOff val="40000"/>
                  </a:schemeClr>
                </a:solidFill>
                <a:latin typeface="arial"/>
              </a:rPr>
              <a:t>IPSec is a protocol suite to authenticate and encrypt the packets being exchanged between two points VPN is a private connection over a public network</a:t>
            </a:r>
            <a:endParaRPr b="0" lang="en-IN"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TextBox 4"/>
          <p:cNvSpPr/>
          <p:nvPr/>
        </p:nvSpPr>
        <p:spPr>
          <a:xfrm>
            <a:off x="1302480" y="459360"/>
            <a:ext cx="10446120" cy="5574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en-IN" sz="1200" spc="-1" strike="noStrike">
              <a:solidFill>
                <a:srgbClr val="000000"/>
              </a:solidFill>
              <a:latin typeface="Arial"/>
            </a:endParaRPr>
          </a:p>
          <a:p>
            <a:pPr algn="just">
              <a:lnSpc>
                <a:spcPct val="100000"/>
              </a:lnSpc>
            </a:pPr>
            <a:r>
              <a:rPr b="0" lang="en-US" sz="1800" spc="-1" strike="noStrike">
                <a:solidFill>
                  <a:srgbClr val="000000"/>
                </a:solidFill>
                <a:latin typeface="Arial"/>
              </a:rPr>
              <a:t>These steps are:</a:t>
            </a:r>
            <a:endParaRPr b="0" lang="en-IN" sz="1800" spc="-1" strike="noStrike">
              <a:solidFill>
                <a:srgbClr val="000000"/>
              </a:solidFill>
              <a:latin typeface="Arial"/>
            </a:endParaRPr>
          </a:p>
          <a:p>
            <a:pPr algn="just">
              <a:lnSpc>
                <a:spcPct val="100000"/>
              </a:lnSpc>
            </a:pPr>
            <a:r>
              <a:rPr b="0" lang="en-US" sz="1800" spc="-1" strike="noStrike">
                <a:solidFill>
                  <a:srgbClr val="000000"/>
                </a:solidFill>
                <a:latin typeface="Arial"/>
              </a:rPr>
              <a:t>(1)  Configure </a:t>
            </a:r>
            <a:r>
              <a:rPr b="1" lang="en-US" sz="1800" spc="-1" strike="noStrike">
                <a:solidFill>
                  <a:srgbClr val="000000"/>
                </a:solidFill>
                <a:latin typeface="Arial"/>
              </a:rPr>
              <a:t>ISAKMP </a:t>
            </a:r>
            <a:r>
              <a:rPr b="0" lang="en-US" sz="1800" spc="-1" strike="noStrike">
                <a:solidFill>
                  <a:srgbClr val="000000"/>
                </a:solidFill>
                <a:latin typeface="Arial"/>
              </a:rPr>
              <a:t>(ISAKMP Phase 1)-First step is to configure an ISAKMP Phase 1 policy.</a:t>
            </a:r>
            <a:endParaRPr b="0" lang="en-IN" sz="1800" spc="-1" strike="noStrike">
              <a:solidFill>
                <a:srgbClr val="000000"/>
              </a:solidFill>
              <a:latin typeface="Arial"/>
            </a:endParaRPr>
          </a:p>
          <a:p>
            <a:pPr>
              <a:lnSpc>
                <a:spcPct val="100000"/>
              </a:lnSpc>
            </a:pPr>
            <a:r>
              <a:rPr b="0" lang="en-IN" sz="1800" spc="-1" strike="noStrike">
                <a:solidFill>
                  <a:srgbClr val="000000"/>
                </a:solidFill>
                <a:latin typeface="Arial"/>
              </a:rPr>
              <a:t>R1(config)# </a:t>
            </a:r>
            <a:r>
              <a:rPr b="1" lang="en-IN" sz="1800" spc="-1" strike="noStrike">
                <a:solidFill>
                  <a:srgbClr val="000000"/>
                </a:solidFill>
                <a:latin typeface="Arial"/>
              </a:rPr>
              <a:t> crypto isakmp policy 1</a:t>
            </a:r>
            <a:br>
              <a:rPr sz="1800"/>
            </a:br>
            <a:r>
              <a:rPr b="0" lang="en-IN" sz="1800" spc="-1" strike="noStrike">
                <a:solidFill>
                  <a:srgbClr val="000000"/>
                </a:solidFill>
                <a:latin typeface="Arial"/>
              </a:rPr>
              <a:t>R1(config-isakmp)# </a:t>
            </a:r>
            <a:r>
              <a:rPr b="1" lang="en-IN" sz="1800" spc="-1" strike="noStrike">
                <a:solidFill>
                  <a:srgbClr val="000000"/>
                </a:solidFill>
                <a:latin typeface="Arial"/>
              </a:rPr>
              <a:t>encr 3des</a:t>
            </a:r>
            <a:endParaRPr b="0" lang="en-IN" sz="1800" spc="-1" strike="noStrike">
              <a:solidFill>
                <a:srgbClr val="000000"/>
              </a:solidFill>
              <a:latin typeface="Arial"/>
            </a:endParaRPr>
          </a:p>
          <a:p>
            <a:pPr>
              <a:lnSpc>
                <a:spcPct val="100000"/>
              </a:lnSpc>
            </a:pPr>
            <a:r>
              <a:rPr b="0" lang="en-IN" sz="1800" spc="-1" strike="noStrike">
                <a:solidFill>
                  <a:srgbClr val="000000"/>
                </a:solidFill>
                <a:latin typeface="Arial"/>
              </a:rPr>
              <a:t>R1(config-isakmp)# </a:t>
            </a:r>
            <a:r>
              <a:rPr b="1" lang="en-IN" sz="1800" spc="-1" strike="noStrike">
                <a:solidFill>
                  <a:srgbClr val="000000"/>
                </a:solidFill>
                <a:latin typeface="Arial"/>
              </a:rPr>
              <a:t>hash md5</a:t>
            </a:r>
            <a:endParaRPr b="0" lang="en-IN" sz="1800" spc="-1" strike="noStrike">
              <a:solidFill>
                <a:srgbClr val="000000"/>
              </a:solidFill>
              <a:latin typeface="Arial"/>
            </a:endParaRPr>
          </a:p>
          <a:p>
            <a:pPr>
              <a:lnSpc>
                <a:spcPct val="100000"/>
              </a:lnSpc>
            </a:pPr>
            <a:r>
              <a:rPr b="0" lang="en-IN" sz="1800" spc="-1" strike="noStrike">
                <a:solidFill>
                  <a:srgbClr val="000000"/>
                </a:solidFill>
                <a:latin typeface="Arial"/>
              </a:rPr>
              <a:t>R1(config-isakmp)# </a:t>
            </a:r>
            <a:r>
              <a:rPr b="1" lang="en-IN" sz="1800" spc="-1" strike="noStrike">
                <a:solidFill>
                  <a:srgbClr val="000000"/>
                </a:solidFill>
                <a:latin typeface="Arial"/>
              </a:rPr>
              <a:t>authentication pre-share</a:t>
            </a:r>
            <a:endParaRPr b="0" lang="en-IN" sz="1800" spc="-1" strike="noStrike">
              <a:solidFill>
                <a:srgbClr val="000000"/>
              </a:solidFill>
              <a:latin typeface="Arial"/>
            </a:endParaRPr>
          </a:p>
          <a:p>
            <a:pPr>
              <a:lnSpc>
                <a:spcPct val="100000"/>
              </a:lnSpc>
            </a:pPr>
            <a:r>
              <a:rPr b="0" lang="en-IN" sz="1800" spc="-1" strike="noStrike">
                <a:solidFill>
                  <a:srgbClr val="000000"/>
                </a:solidFill>
                <a:latin typeface="Arial"/>
              </a:rPr>
              <a:t>R1(config-isakmp)# </a:t>
            </a:r>
            <a:r>
              <a:rPr b="1" lang="en-IN" sz="1800" spc="-1" strike="noStrike">
                <a:solidFill>
                  <a:srgbClr val="000000"/>
                </a:solidFill>
                <a:latin typeface="Arial"/>
              </a:rPr>
              <a:t>group 2</a:t>
            </a:r>
            <a:endParaRPr b="0" lang="en-IN" sz="1800" spc="-1" strike="noStrike">
              <a:solidFill>
                <a:srgbClr val="000000"/>
              </a:solidFill>
              <a:latin typeface="Arial"/>
            </a:endParaRPr>
          </a:p>
          <a:p>
            <a:pPr>
              <a:lnSpc>
                <a:spcPct val="100000"/>
              </a:lnSpc>
            </a:pPr>
            <a:r>
              <a:rPr b="0" lang="en-IN" sz="1800" spc="-1" strike="noStrike">
                <a:solidFill>
                  <a:srgbClr val="000000"/>
                </a:solidFill>
                <a:latin typeface="Arial"/>
              </a:rPr>
              <a:t>R1(config-isakmp)# </a:t>
            </a:r>
            <a:r>
              <a:rPr b="1" lang="en-IN" sz="1800" spc="-1" strike="noStrike">
                <a:solidFill>
                  <a:srgbClr val="000000"/>
                </a:solidFill>
                <a:latin typeface="Arial"/>
              </a:rPr>
              <a:t>lifetime 86400</a:t>
            </a:r>
            <a:endParaRPr b="0" lang="en-IN" sz="1800" spc="-1" strike="noStrike">
              <a:solidFill>
                <a:srgbClr val="000000"/>
              </a:solidFill>
              <a:latin typeface="Arial"/>
            </a:endParaRPr>
          </a:p>
          <a:p>
            <a:pPr>
              <a:lnSpc>
                <a:spcPct val="100000"/>
              </a:lnSpc>
            </a:pPr>
            <a:endParaRPr b="0" lang="en-IN" sz="1800" spc="-1" strike="noStrike">
              <a:solidFill>
                <a:srgbClr val="000000"/>
              </a:solidFill>
              <a:latin typeface="Arial"/>
            </a:endParaRPr>
          </a:p>
          <a:p>
            <a:pPr>
              <a:lnSpc>
                <a:spcPct val="100000"/>
              </a:lnSpc>
            </a:pPr>
            <a:r>
              <a:rPr b="0" lang="en-IN" sz="1800" spc="-1" strike="noStrike">
                <a:solidFill>
                  <a:srgbClr val="000000"/>
                </a:solidFill>
                <a:latin typeface="Arial"/>
              </a:rPr>
              <a:t>R1(config)# </a:t>
            </a:r>
            <a:r>
              <a:rPr b="1" lang="en-IN" sz="1800" spc="-1" strike="noStrike">
                <a:solidFill>
                  <a:srgbClr val="000000"/>
                </a:solidFill>
                <a:latin typeface="Arial"/>
              </a:rPr>
              <a:t>ip access-list extended VPN-TRAFFIC</a:t>
            </a:r>
            <a:br>
              <a:rPr sz="1800"/>
            </a:br>
            <a:r>
              <a:rPr b="0" lang="en-IN" sz="1800" spc="-1" strike="noStrike">
                <a:solidFill>
                  <a:srgbClr val="000000"/>
                </a:solidFill>
                <a:latin typeface="Arial"/>
              </a:rPr>
              <a:t>R1(config-ext-nacl)# </a:t>
            </a:r>
            <a:r>
              <a:rPr b="1" lang="en-IN" sz="1800" spc="-1" strike="noStrike">
                <a:solidFill>
                  <a:srgbClr val="000000"/>
                </a:solidFill>
                <a:latin typeface="Arial"/>
              </a:rPr>
              <a:t>permit ip 10.10.10.0 0.0.0.255 20.20.20.0 0.0.0.255</a:t>
            </a:r>
            <a:endParaRPr b="0" lang="en-IN" sz="1800" spc="-1" strike="noStrike">
              <a:solidFill>
                <a:srgbClr val="000000"/>
              </a:solidFill>
              <a:latin typeface="Arial"/>
            </a:endParaRPr>
          </a:p>
          <a:p>
            <a:pPr>
              <a:lnSpc>
                <a:spcPct val="100000"/>
              </a:lnSpc>
            </a:pPr>
            <a:endParaRPr b="0" lang="en-IN" sz="1800" spc="-1" strike="noStrike">
              <a:solidFill>
                <a:srgbClr val="000000"/>
              </a:solidFill>
              <a:latin typeface="Arial"/>
            </a:endParaRPr>
          </a:p>
          <a:p>
            <a:pPr algn="just">
              <a:lnSpc>
                <a:spcPct val="100000"/>
              </a:lnSpc>
            </a:pPr>
            <a:r>
              <a:rPr b="1" lang="en-US" sz="1800" spc="-1" strike="noStrike">
                <a:solidFill>
                  <a:srgbClr val="000000"/>
                </a:solidFill>
                <a:latin typeface="Arial"/>
              </a:rPr>
              <a:t>3DES</a:t>
            </a:r>
            <a:r>
              <a:rPr b="0" lang="en-US" sz="1800" spc="-1" strike="noStrike">
                <a:solidFill>
                  <a:srgbClr val="000000"/>
                </a:solidFill>
                <a:latin typeface="Arial"/>
              </a:rPr>
              <a:t> - The encryption method to be used for Phase 1.</a:t>
            </a:r>
            <a:endParaRPr b="0" lang="en-IN" sz="1800" spc="-1" strike="noStrike">
              <a:solidFill>
                <a:srgbClr val="000000"/>
              </a:solidFill>
              <a:latin typeface="Arial"/>
            </a:endParaRPr>
          </a:p>
          <a:p>
            <a:pPr algn="just">
              <a:lnSpc>
                <a:spcPct val="100000"/>
              </a:lnSpc>
            </a:pPr>
            <a:r>
              <a:rPr b="1" lang="en-US" sz="1800" spc="-1" strike="noStrike">
                <a:solidFill>
                  <a:srgbClr val="000000"/>
                </a:solidFill>
                <a:latin typeface="Arial"/>
              </a:rPr>
              <a:t>MD5</a:t>
            </a:r>
            <a:r>
              <a:rPr b="0" lang="en-US" sz="1800" spc="-1" strike="noStrike">
                <a:solidFill>
                  <a:srgbClr val="000000"/>
                </a:solidFill>
                <a:latin typeface="Arial"/>
              </a:rPr>
              <a:t> - The hashing algorithm</a:t>
            </a:r>
            <a:endParaRPr b="0" lang="en-IN" sz="1800" spc="-1" strike="noStrike">
              <a:solidFill>
                <a:srgbClr val="000000"/>
              </a:solidFill>
              <a:latin typeface="Arial"/>
            </a:endParaRPr>
          </a:p>
          <a:p>
            <a:pPr algn="just">
              <a:lnSpc>
                <a:spcPct val="100000"/>
              </a:lnSpc>
            </a:pPr>
            <a:r>
              <a:rPr b="1" lang="en-US" sz="1800" spc="-1" strike="noStrike">
                <a:solidFill>
                  <a:srgbClr val="000000"/>
                </a:solidFill>
                <a:latin typeface="Arial"/>
              </a:rPr>
              <a:t>Pre-share</a:t>
            </a:r>
            <a:r>
              <a:rPr b="0" lang="en-US" sz="1800" spc="-1" strike="noStrike">
                <a:solidFill>
                  <a:srgbClr val="000000"/>
                </a:solidFill>
                <a:latin typeface="Arial"/>
              </a:rPr>
              <a:t> - Use Pre-shared key as the authentication method</a:t>
            </a:r>
            <a:endParaRPr b="0" lang="en-IN" sz="1800" spc="-1" strike="noStrike">
              <a:solidFill>
                <a:srgbClr val="000000"/>
              </a:solidFill>
              <a:latin typeface="Arial"/>
            </a:endParaRPr>
          </a:p>
          <a:p>
            <a:pPr algn="just">
              <a:lnSpc>
                <a:spcPct val="100000"/>
              </a:lnSpc>
            </a:pPr>
            <a:r>
              <a:rPr b="1" lang="en-US" sz="1800" spc="-1" strike="noStrike">
                <a:solidFill>
                  <a:srgbClr val="000000"/>
                </a:solidFill>
                <a:latin typeface="Arial"/>
              </a:rPr>
              <a:t>Group 2</a:t>
            </a:r>
            <a:r>
              <a:rPr b="0" lang="en-US" sz="1800" spc="-1" strike="noStrike">
                <a:solidFill>
                  <a:srgbClr val="000000"/>
                </a:solidFill>
                <a:latin typeface="Arial"/>
              </a:rPr>
              <a:t> - Diffie-Hellman group to be used</a:t>
            </a:r>
            <a:endParaRPr b="0" lang="en-IN" sz="1800" spc="-1" strike="noStrike">
              <a:solidFill>
                <a:srgbClr val="000000"/>
              </a:solidFill>
              <a:latin typeface="Arial"/>
            </a:endParaRPr>
          </a:p>
          <a:p>
            <a:pPr algn="just">
              <a:lnSpc>
                <a:spcPct val="100000"/>
              </a:lnSpc>
            </a:pPr>
            <a:r>
              <a:rPr b="1" lang="en-US" sz="1800" spc="-1" strike="noStrike">
                <a:solidFill>
                  <a:srgbClr val="000000"/>
                </a:solidFill>
                <a:latin typeface="Arial"/>
              </a:rPr>
              <a:t>86400 </a:t>
            </a:r>
            <a:r>
              <a:rPr b="0" lang="en-US" sz="1800" spc="-1" strike="noStrike">
                <a:solidFill>
                  <a:srgbClr val="000000"/>
                </a:solidFill>
                <a:latin typeface="Arial"/>
              </a:rPr>
              <a:t>– Session key lifetime. Expressed in either kilobytes (after x-amount of traffic, change the key) or seconds. Value set is the default value.</a:t>
            </a:r>
            <a:endParaRPr b="0" lang="en-IN" sz="1800" spc="-1" strike="noStrike">
              <a:solidFill>
                <a:srgbClr val="000000"/>
              </a:solidFill>
              <a:latin typeface="Arial"/>
            </a:endParaRPr>
          </a:p>
          <a:p>
            <a:pPr>
              <a:lnSpc>
                <a:spcPct val="100000"/>
              </a:lnSpc>
            </a:pPr>
            <a:endParaRPr b="0" lang="en-IN" sz="1200" spc="-1" strike="noStrike">
              <a:solidFill>
                <a:srgbClr val="000000"/>
              </a:solidFill>
              <a:latin typeface="Arial"/>
            </a:endParaRPr>
          </a:p>
          <a:p>
            <a:pPr>
              <a:lnSpc>
                <a:spcPct val="100000"/>
              </a:lnSpc>
            </a:pPr>
            <a:endParaRPr b="0" lang="en-IN"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TextBox 4"/>
          <p:cNvSpPr/>
          <p:nvPr/>
        </p:nvSpPr>
        <p:spPr>
          <a:xfrm>
            <a:off x="1496160" y="332640"/>
            <a:ext cx="9684000" cy="69476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en-US" sz="1800" spc="-1" strike="noStrike" cap="all">
                <a:solidFill>
                  <a:srgbClr val="444444"/>
                </a:solidFill>
                <a:latin typeface="Trebuchet MS"/>
              </a:rPr>
              <a:t>STEP 2: CREATE IPSEC TRANSFORM (ISAKMP PHASE 2 POLICY)</a:t>
            </a:r>
            <a:endParaRPr b="0" lang="en-IN" sz="1800" spc="-1" strike="noStrike">
              <a:solidFill>
                <a:srgbClr val="000000"/>
              </a:solidFill>
              <a:latin typeface="Arial"/>
            </a:endParaRPr>
          </a:p>
          <a:p>
            <a:pPr algn="just">
              <a:lnSpc>
                <a:spcPct val="100000"/>
              </a:lnSpc>
            </a:pPr>
            <a:endParaRPr b="0" lang="en-IN" sz="1800" spc="-1" strike="noStrike">
              <a:solidFill>
                <a:srgbClr val="000000"/>
              </a:solidFill>
              <a:latin typeface="Arial"/>
            </a:endParaRPr>
          </a:p>
          <a:p>
            <a:pPr algn="just">
              <a:lnSpc>
                <a:spcPct val="100000"/>
              </a:lnSpc>
            </a:pPr>
            <a:r>
              <a:rPr b="0" lang="en-US" sz="1800" spc="-1" strike="noStrike">
                <a:solidFill>
                  <a:srgbClr val="000000"/>
                </a:solidFill>
                <a:latin typeface="Arial"/>
              </a:rPr>
              <a:t> </a:t>
            </a:r>
            <a:r>
              <a:rPr b="0" lang="en-US" sz="1800" spc="-1" strike="noStrike">
                <a:solidFill>
                  <a:srgbClr val="000000"/>
                </a:solidFill>
                <a:latin typeface="Arial"/>
              </a:rPr>
              <a:t>Configure </a:t>
            </a:r>
            <a:r>
              <a:rPr b="1" lang="en-US" sz="1800" spc="-1" strike="noStrike">
                <a:solidFill>
                  <a:srgbClr val="000000"/>
                </a:solidFill>
                <a:latin typeface="Arial"/>
              </a:rPr>
              <a:t>IPSec  </a:t>
            </a:r>
            <a:r>
              <a:rPr b="0" lang="en-US" sz="1800" spc="-1" strike="noStrike">
                <a:solidFill>
                  <a:srgbClr val="000000"/>
                </a:solidFill>
                <a:latin typeface="Arial"/>
              </a:rPr>
              <a:t>(ISAKMP Phase 2, ACLs, Crypto MAP)</a:t>
            </a:r>
            <a:endParaRPr b="0" lang="en-IN" sz="1800" spc="-1" strike="noStrike">
              <a:solidFill>
                <a:srgbClr val="000000"/>
              </a:solidFill>
              <a:latin typeface="Arial"/>
            </a:endParaRPr>
          </a:p>
          <a:p>
            <a:pPr algn="just">
              <a:lnSpc>
                <a:spcPct val="100000"/>
              </a:lnSpc>
            </a:pPr>
            <a:r>
              <a:rPr b="0" lang="en-US" sz="1800" spc="-1" strike="noStrike">
                <a:solidFill>
                  <a:srgbClr val="000000"/>
                </a:solidFill>
                <a:latin typeface="Arial"/>
              </a:rPr>
              <a:t>Our example setup is between two branches of a small company, these are </a:t>
            </a:r>
            <a:r>
              <a:rPr b="1" lang="en-US" sz="1800" spc="-1" strike="noStrike">
                <a:solidFill>
                  <a:srgbClr val="000000"/>
                </a:solidFill>
                <a:latin typeface="Arial"/>
              </a:rPr>
              <a:t>Site 1</a:t>
            </a:r>
            <a:r>
              <a:rPr b="0" lang="en-US" sz="1800" spc="-1" strike="noStrike">
                <a:solidFill>
                  <a:srgbClr val="000000"/>
                </a:solidFill>
                <a:latin typeface="Arial"/>
              </a:rPr>
              <a:t> and </a:t>
            </a:r>
            <a:r>
              <a:rPr b="1" lang="en-US" sz="1800" spc="-1" strike="noStrike">
                <a:solidFill>
                  <a:srgbClr val="000000"/>
                </a:solidFill>
                <a:latin typeface="Arial"/>
              </a:rPr>
              <a:t>Site 2</a:t>
            </a:r>
            <a:r>
              <a:rPr b="0" lang="en-US" sz="1800" spc="-1" strike="noStrike">
                <a:solidFill>
                  <a:srgbClr val="000000"/>
                </a:solidFill>
                <a:latin typeface="Arial"/>
              </a:rPr>
              <a:t>. Both the branch routers connect to the Internet and have a static IP Address assigned by their ISP as shown on the diagram:</a:t>
            </a:r>
            <a:endParaRPr b="0" lang="en-IN" sz="1800" spc="-1" strike="noStrike">
              <a:solidFill>
                <a:srgbClr val="000000"/>
              </a:solidFill>
              <a:latin typeface="Arial"/>
            </a:endParaRPr>
          </a:p>
          <a:p>
            <a:pPr algn="just">
              <a:lnSpc>
                <a:spcPct val="100000"/>
              </a:lnSpc>
            </a:pPr>
            <a:endParaRPr b="0" lang="en-IN" sz="1800" spc="-1" strike="noStrike">
              <a:solidFill>
                <a:srgbClr val="000000"/>
              </a:solidFill>
              <a:latin typeface="Arial"/>
            </a:endParaRPr>
          </a:p>
          <a:p>
            <a:pPr algn="just">
              <a:lnSpc>
                <a:spcPct val="100000"/>
              </a:lnSpc>
            </a:pPr>
            <a:r>
              <a:rPr b="1" lang="en-IN" sz="1800" spc="-1" strike="noStrike">
                <a:solidFill>
                  <a:srgbClr val="000000"/>
                </a:solidFill>
                <a:latin typeface="Arial"/>
              </a:rPr>
              <a:t>#crypto ipsec transform-set TS esp-3des esp-md5-hmac</a:t>
            </a:r>
            <a:endParaRPr b="0" lang="en-IN" sz="1800" spc="-1" strike="noStrike">
              <a:solidFill>
                <a:srgbClr val="000000"/>
              </a:solidFill>
              <a:latin typeface="Arial"/>
            </a:endParaRPr>
          </a:p>
          <a:p>
            <a:pPr algn="just">
              <a:lnSpc>
                <a:spcPct val="100000"/>
              </a:lnSpc>
            </a:pPr>
            <a:endParaRPr b="0" lang="en-IN" sz="1800" spc="-1" strike="noStrike">
              <a:solidFill>
                <a:srgbClr val="000000"/>
              </a:solidFill>
              <a:latin typeface="Arial"/>
            </a:endParaRPr>
          </a:p>
          <a:p>
            <a:pPr algn="just">
              <a:lnSpc>
                <a:spcPct val="100000"/>
              </a:lnSpc>
            </a:pPr>
            <a:r>
              <a:rPr b="0" lang="en-IN" sz="1800" spc="-1" strike="noStrike">
                <a:solidFill>
                  <a:srgbClr val="000000"/>
                </a:solidFill>
                <a:latin typeface="Arial"/>
              </a:rPr>
              <a:t>- </a:t>
            </a:r>
            <a:r>
              <a:rPr b="1" lang="en-IN" sz="1800" spc="-1" strike="noStrike">
                <a:solidFill>
                  <a:srgbClr val="000000"/>
                </a:solidFill>
                <a:latin typeface="Arial"/>
              </a:rPr>
              <a:t>ESP-3DES</a:t>
            </a:r>
            <a:r>
              <a:rPr b="0" lang="en-IN" sz="1800" spc="-1" strike="noStrike">
                <a:solidFill>
                  <a:srgbClr val="000000"/>
                </a:solidFill>
                <a:latin typeface="Arial"/>
              </a:rPr>
              <a:t> - Encryption method</a:t>
            </a:r>
            <a:endParaRPr b="0" lang="en-IN" sz="1800" spc="-1" strike="noStrike">
              <a:solidFill>
                <a:srgbClr val="000000"/>
              </a:solidFill>
              <a:latin typeface="Arial"/>
            </a:endParaRPr>
          </a:p>
          <a:p>
            <a:pPr algn="just">
              <a:lnSpc>
                <a:spcPct val="100000"/>
              </a:lnSpc>
            </a:pPr>
            <a:r>
              <a:rPr b="0" lang="en-IN" sz="1800" spc="-1" strike="noStrike">
                <a:solidFill>
                  <a:srgbClr val="000000"/>
                </a:solidFill>
                <a:latin typeface="Arial"/>
              </a:rPr>
              <a:t>- </a:t>
            </a:r>
            <a:r>
              <a:rPr b="1" lang="en-IN" sz="1800" spc="-1" strike="noStrike">
                <a:solidFill>
                  <a:srgbClr val="000000"/>
                </a:solidFill>
                <a:latin typeface="Arial"/>
              </a:rPr>
              <a:t>MD5 </a:t>
            </a:r>
            <a:r>
              <a:rPr b="0" lang="en-IN" sz="1800" spc="-1" strike="noStrike">
                <a:solidFill>
                  <a:srgbClr val="000000"/>
                </a:solidFill>
                <a:latin typeface="Arial"/>
              </a:rPr>
              <a:t>- Hashing algorithm</a:t>
            </a:r>
            <a:endParaRPr b="0" lang="en-IN" sz="1800" spc="-1" strike="noStrike">
              <a:solidFill>
                <a:srgbClr val="000000"/>
              </a:solidFill>
              <a:latin typeface="Arial"/>
            </a:endParaRPr>
          </a:p>
          <a:p>
            <a:pPr algn="just">
              <a:lnSpc>
                <a:spcPct val="100000"/>
              </a:lnSpc>
            </a:pPr>
            <a:endParaRPr b="0" lang="en-IN" sz="1800" spc="-1" strike="noStrike">
              <a:solidFill>
                <a:srgbClr val="000000"/>
              </a:solidFill>
              <a:latin typeface="Arial"/>
            </a:endParaRPr>
          </a:p>
          <a:p>
            <a:pPr algn="just">
              <a:lnSpc>
                <a:spcPct val="100000"/>
              </a:lnSpc>
            </a:pPr>
            <a:r>
              <a:rPr b="0" lang="en-US" sz="1800" spc="-1" strike="noStrike" cap="all">
                <a:solidFill>
                  <a:srgbClr val="444444"/>
                </a:solidFill>
                <a:latin typeface="Trebuchet MS"/>
              </a:rPr>
              <a:t>STEP 3: CREATE CRYPTO MAP</a:t>
            </a:r>
            <a:endParaRPr b="0" lang="en-IN" sz="1800" spc="-1" strike="noStrike">
              <a:solidFill>
                <a:srgbClr val="000000"/>
              </a:solidFill>
              <a:latin typeface="Arial"/>
            </a:endParaRPr>
          </a:p>
          <a:p>
            <a:pPr algn="just">
              <a:lnSpc>
                <a:spcPct val="100000"/>
              </a:lnSpc>
            </a:pPr>
            <a:endParaRPr b="0" lang="en-IN" sz="1800" spc="-1" strike="noStrike">
              <a:solidFill>
                <a:srgbClr val="000000"/>
              </a:solidFill>
              <a:latin typeface="Arial"/>
            </a:endParaRPr>
          </a:p>
          <a:p>
            <a:pPr>
              <a:lnSpc>
                <a:spcPct val="100000"/>
              </a:lnSpc>
            </a:pPr>
            <a:r>
              <a:rPr b="0" lang="en-IN" sz="1800" spc="-1" strike="noStrike">
                <a:solidFill>
                  <a:srgbClr val="000000"/>
                </a:solidFill>
                <a:latin typeface="Arial"/>
              </a:rPr>
              <a:t>R1(config)#cryptomap CMAP 10 ipsec-isakmp</a:t>
            </a:r>
            <a:br>
              <a:rPr sz="1800"/>
            </a:br>
            <a:r>
              <a:rPr b="0" lang="en-IN" sz="1800" spc="-1" strike="noStrike">
                <a:solidFill>
                  <a:srgbClr val="000000"/>
                </a:solidFill>
                <a:latin typeface="Arial"/>
              </a:rPr>
              <a:t>R1(config-crypto-map)# </a:t>
            </a:r>
            <a:r>
              <a:rPr b="1" lang="en-IN" sz="1800" spc="-1" strike="noStrike">
                <a:solidFill>
                  <a:srgbClr val="000000"/>
                </a:solidFill>
                <a:latin typeface="Arial"/>
              </a:rPr>
              <a:t>set peer 1.1.1.2</a:t>
            </a:r>
            <a:endParaRPr b="0" lang="en-IN" sz="1800" spc="-1" strike="noStrike">
              <a:solidFill>
                <a:srgbClr val="000000"/>
              </a:solidFill>
              <a:latin typeface="Arial"/>
            </a:endParaRPr>
          </a:p>
          <a:p>
            <a:pPr algn="just">
              <a:lnSpc>
                <a:spcPct val="100000"/>
              </a:lnSpc>
            </a:pPr>
            <a:r>
              <a:rPr b="0" lang="en-IN" sz="1800" spc="-1" strike="noStrike">
                <a:solidFill>
                  <a:srgbClr val="000000"/>
                </a:solidFill>
                <a:latin typeface="Arial"/>
              </a:rPr>
              <a:t>R1(config-crypto-map)# </a:t>
            </a:r>
            <a:r>
              <a:rPr b="1" lang="en-IN" sz="1800" spc="-1" strike="noStrike">
                <a:solidFill>
                  <a:srgbClr val="000000"/>
                </a:solidFill>
                <a:latin typeface="Arial"/>
              </a:rPr>
              <a:t>set transform-set TS</a:t>
            </a:r>
            <a:endParaRPr b="0" lang="en-IN" sz="1800" spc="-1" strike="noStrike">
              <a:solidFill>
                <a:srgbClr val="000000"/>
              </a:solidFill>
              <a:latin typeface="Arial"/>
            </a:endParaRPr>
          </a:p>
          <a:p>
            <a:pPr algn="just">
              <a:lnSpc>
                <a:spcPct val="100000"/>
              </a:lnSpc>
            </a:pPr>
            <a:r>
              <a:rPr b="0" lang="en-IN" sz="1800" spc="-1" strike="noStrike">
                <a:solidFill>
                  <a:srgbClr val="000000"/>
                </a:solidFill>
                <a:latin typeface="Arial"/>
              </a:rPr>
              <a:t>R1(config-crypto-map)# </a:t>
            </a:r>
            <a:r>
              <a:rPr b="1" lang="en-IN" sz="1400" spc="-1" strike="noStrike">
                <a:solidFill>
                  <a:srgbClr val="000000"/>
                </a:solidFill>
                <a:latin typeface="Arial"/>
              </a:rPr>
              <a:t>match address VPN-TRAFFIC</a:t>
            </a:r>
            <a:endParaRPr b="0" lang="en-IN" sz="1400" spc="-1" strike="noStrike">
              <a:solidFill>
                <a:srgbClr val="000000"/>
              </a:solidFill>
              <a:latin typeface="Arial"/>
            </a:endParaRPr>
          </a:p>
          <a:p>
            <a:pPr algn="just">
              <a:lnSpc>
                <a:spcPct val="100000"/>
              </a:lnSpc>
            </a:pPr>
            <a:endParaRPr b="0" lang="en-IN" sz="1800" spc="-1" strike="noStrike">
              <a:solidFill>
                <a:srgbClr val="000000"/>
              </a:solidFill>
              <a:latin typeface="Arial"/>
            </a:endParaRPr>
          </a:p>
          <a:p>
            <a:pPr algn="just">
              <a:lnSpc>
                <a:spcPct val="100000"/>
              </a:lnSpc>
            </a:pPr>
            <a:r>
              <a:rPr b="0" lang="en-US" sz="1800" spc="-1" strike="noStrike" cap="all">
                <a:solidFill>
                  <a:srgbClr val="444444"/>
                </a:solidFill>
                <a:latin typeface="Trebuchet MS"/>
              </a:rPr>
              <a:t>STEP 4: APPLY CRYPTO MAP TO THE PUBLIC INTERFACE</a:t>
            </a:r>
            <a:endParaRPr b="0" lang="en-IN" sz="1800" spc="-1" strike="noStrike">
              <a:solidFill>
                <a:srgbClr val="000000"/>
              </a:solidFill>
              <a:latin typeface="Arial"/>
            </a:endParaRPr>
          </a:p>
          <a:p>
            <a:pPr>
              <a:lnSpc>
                <a:spcPct val="100000"/>
              </a:lnSpc>
            </a:pPr>
            <a:r>
              <a:rPr b="0" lang="en-US" sz="1800" spc="-1" strike="noStrike">
                <a:solidFill>
                  <a:srgbClr val="000000"/>
                </a:solidFill>
                <a:latin typeface="Arial"/>
              </a:rPr>
              <a:t>R1(config)# </a:t>
            </a:r>
            <a:r>
              <a:rPr b="1" lang="en-US" sz="1800" spc="-1" strike="noStrike">
                <a:solidFill>
                  <a:srgbClr val="000000"/>
                </a:solidFill>
                <a:latin typeface="Arial"/>
              </a:rPr>
              <a:t>interface FastEthernet0/1</a:t>
            </a:r>
            <a:br>
              <a:rPr sz="1800"/>
            </a:br>
            <a:r>
              <a:rPr b="0" lang="en-US" sz="1800" spc="-1" strike="noStrike">
                <a:solidFill>
                  <a:srgbClr val="000000"/>
                </a:solidFill>
                <a:latin typeface="Arial"/>
              </a:rPr>
              <a:t>R1(config- if)# </a:t>
            </a:r>
            <a:r>
              <a:rPr b="1" lang="en-US" sz="1800" spc="-1" strike="noStrike">
                <a:solidFill>
                  <a:srgbClr val="000000"/>
                </a:solidFill>
                <a:latin typeface="Arial"/>
              </a:rPr>
              <a:t>crypto map CMAP</a:t>
            </a:r>
            <a:endParaRPr b="0" lang="en-IN" sz="1800" spc="-1" strike="noStrike">
              <a:solidFill>
                <a:srgbClr val="000000"/>
              </a:solidFill>
              <a:latin typeface="Arial"/>
            </a:endParaRPr>
          </a:p>
          <a:p>
            <a:pPr>
              <a:lnSpc>
                <a:spcPct val="100000"/>
              </a:lnSpc>
            </a:pPr>
            <a:endParaRPr b="0" lang="en-IN" sz="1800" spc="-1" strike="noStrike">
              <a:solidFill>
                <a:srgbClr val="000000"/>
              </a:solidFill>
              <a:latin typeface="Arial"/>
            </a:endParaRPr>
          </a:p>
          <a:p>
            <a:pPr algn="just">
              <a:lnSpc>
                <a:spcPct val="100000"/>
              </a:lnSpc>
            </a:pPr>
            <a:endParaRPr b="0" lang="en-IN" sz="1800" spc="-1" strike="noStrike">
              <a:solidFill>
                <a:srgbClr val="000000"/>
              </a:solidFill>
              <a:latin typeface="Arial"/>
            </a:endParaRPr>
          </a:p>
          <a:p>
            <a:pPr algn="just">
              <a:lnSpc>
                <a:spcPct val="100000"/>
              </a:lnSpc>
            </a:pPr>
            <a:endParaRPr b="0" lang="en-IN"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TextBox 4"/>
          <p:cNvSpPr/>
          <p:nvPr/>
        </p:nvSpPr>
        <p:spPr>
          <a:xfrm>
            <a:off x="1759680" y="716040"/>
            <a:ext cx="6095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800" spc="-1" strike="noStrike" cap="all">
                <a:solidFill>
                  <a:srgbClr val="444444"/>
                </a:solidFill>
                <a:latin typeface="Trebuchet MS"/>
              </a:rPr>
              <a:t>ESTABLISHING AND VERIFYING THE IPSEC VPN TUNNEL-</a:t>
            </a:r>
            <a:endParaRPr b="0" lang="en-IN" sz="1800" spc="-1" strike="noStrike">
              <a:solidFill>
                <a:srgbClr val="000000"/>
              </a:solidFill>
              <a:latin typeface="Arial"/>
            </a:endParaRPr>
          </a:p>
        </p:txBody>
      </p:sp>
      <p:sp>
        <p:nvSpPr>
          <p:cNvPr id="267" name="TextBox 7"/>
          <p:cNvSpPr/>
          <p:nvPr/>
        </p:nvSpPr>
        <p:spPr>
          <a:xfrm>
            <a:off x="1759680" y="1085040"/>
            <a:ext cx="9919440" cy="4753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IN" sz="1800" spc="-1" strike="noStrike">
                <a:solidFill>
                  <a:srgbClr val="000000"/>
                </a:solidFill>
                <a:latin typeface="Arial"/>
              </a:rPr>
              <a:t>R1# </a:t>
            </a:r>
            <a:r>
              <a:rPr b="1" lang="en-IN" sz="1800" spc="-1" strike="noStrike">
                <a:solidFill>
                  <a:srgbClr val="000000"/>
                </a:solidFill>
                <a:latin typeface="Arial"/>
              </a:rPr>
              <a:t>show crypto session</a:t>
            </a:r>
            <a:br>
              <a:rPr sz="1800"/>
            </a:br>
            <a:r>
              <a:rPr b="0" lang="en-IN" sz="1800" spc="-1" strike="noStrike">
                <a:solidFill>
                  <a:srgbClr val="000000"/>
                </a:solidFill>
                <a:latin typeface="Arial"/>
              </a:rPr>
              <a:t>Crypto session current status</a:t>
            </a:r>
            <a:endParaRPr b="0" lang="en-IN" sz="1800" spc="-1" strike="noStrike">
              <a:solidFill>
                <a:srgbClr val="000000"/>
              </a:solidFill>
              <a:latin typeface="Arial"/>
            </a:endParaRPr>
          </a:p>
          <a:p>
            <a:pPr>
              <a:lnSpc>
                <a:spcPct val="100000"/>
              </a:lnSpc>
            </a:pPr>
            <a:r>
              <a:rPr b="0" lang="en-IN" sz="1800" spc="-1" strike="noStrike">
                <a:solidFill>
                  <a:srgbClr val="000000"/>
                </a:solidFill>
                <a:latin typeface="Arial"/>
              </a:rPr>
              <a:t>Interface: FastEthernet0/1</a:t>
            </a:r>
            <a:endParaRPr b="0" lang="en-IN" sz="1800" spc="-1" strike="noStrike">
              <a:solidFill>
                <a:srgbClr val="000000"/>
              </a:solidFill>
              <a:latin typeface="Arial"/>
            </a:endParaRPr>
          </a:p>
          <a:p>
            <a:pPr>
              <a:lnSpc>
                <a:spcPct val="100000"/>
              </a:lnSpc>
            </a:pPr>
            <a:r>
              <a:rPr b="0" lang="en-IN" sz="1800" spc="-1" strike="noStrike">
                <a:solidFill>
                  <a:srgbClr val="000000"/>
                </a:solidFill>
                <a:latin typeface="Arial"/>
              </a:rPr>
              <a:t>Session status: </a:t>
            </a:r>
            <a:r>
              <a:rPr b="1" lang="en-IN" sz="1800" spc="-1" strike="noStrike">
                <a:solidFill>
                  <a:srgbClr val="000000"/>
                </a:solidFill>
                <a:latin typeface="Arial"/>
              </a:rPr>
              <a:t>UP-ACTIVE</a:t>
            </a:r>
            <a:r>
              <a:rPr b="0" lang="en-IN" sz="1800" spc="-1" strike="noStrike">
                <a:solidFill>
                  <a:srgbClr val="000000"/>
                </a:solidFill>
                <a:latin typeface="Arial"/>
              </a:rPr>
              <a:t>    </a:t>
            </a:r>
            <a:endParaRPr b="0" lang="en-IN" sz="1800" spc="-1" strike="noStrike">
              <a:solidFill>
                <a:srgbClr val="000000"/>
              </a:solidFill>
              <a:latin typeface="Arial"/>
            </a:endParaRPr>
          </a:p>
          <a:p>
            <a:pPr>
              <a:lnSpc>
                <a:spcPct val="100000"/>
              </a:lnSpc>
            </a:pPr>
            <a:r>
              <a:rPr b="0" lang="en-IN" sz="1800" spc="-1" strike="noStrike">
                <a:solidFill>
                  <a:srgbClr val="000000"/>
                </a:solidFill>
                <a:latin typeface="Arial"/>
              </a:rPr>
              <a:t>Peer: 1.1.1.2 port 500</a:t>
            </a:r>
            <a:endParaRPr b="0" lang="en-IN" sz="1800" spc="-1" strike="noStrike">
              <a:solidFill>
                <a:srgbClr val="000000"/>
              </a:solidFill>
              <a:latin typeface="Arial"/>
            </a:endParaRPr>
          </a:p>
          <a:p>
            <a:pPr>
              <a:lnSpc>
                <a:spcPct val="100000"/>
              </a:lnSpc>
            </a:pPr>
            <a:r>
              <a:rPr b="0" lang="en-IN" sz="1800" spc="-1" strike="noStrike">
                <a:solidFill>
                  <a:srgbClr val="000000"/>
                </a:solidFill>
                <a:latin typeface="Arial"/>
              </a:rPr>
              <a:t>  </a:t>
            </a:r>
            <a:r>
              <a:rPr b="0" lang="en-IN" sz="1800" spc="-1" strike="noStrike">
                <a:solidFill>
                  <a:srgbClr val="000000"/>
                </a:solidFill>
                <a:latin typeface="Arial"/>
              </a:rPr>
              <a:t>IKE SA: local 1.1.1.1/500 remote 1.1.1.2/500 </a:t>
            </a:r>
            <a:r>
              <a:rPr b="1" lang="en-IN" sz="1800" spc="-1" strike="noStrike">
                <a:solidFill>
                  <a:srgbClr val="000000"/>
                </a:solidFill>
                <a:latin typeface="Arial"/>
              </a:rPr>
              <a:t>Active</a:t>
            </a:r>
            <a:endParaRPr b="0" lang="en-IN" sz="1800" spc="-1" strike="noStrike">
              <a:solidFill>
                <a:srgbClr val="000000"/>
              </a:solidFill>
              <a:latin typeface="Arial"/>
            </a:endParaRPr>
          </a:p>
          <a:p>
            <a:pPr>
              <a:lnSpc>
                <a:spcPct val="100000"/>
              </a:lnSpc>
            </a:pPr>
            <a:r>
              <a:rPr b="0" lang="en-IN" sz="1800" spc="-1" strike="noStrike">
                <a:solidFill>
                  <a:srgbClr val="000000"/>
                </a:solidFill>
                <a:latin typeface="Arial"/>
              </a:rPr>
              <a:t>  </a:t>
            </a:r>
            <a:r>
              <a:rPr b="0" lang="en-IN" sz="1800" spc="-1" strike="noStrike">
                <a:solidFill>
                  <a:srgbClr val="000000"/>
                </a:solidFill>
                <a:latin typeface="Arial"/>
              </a:rPr>
              <a:t>IPSEC FLOW: permit ip 10.10.10.0/255.255.255.0 20.20.20.0/255.255.255.0</a:t>
            </a:r>
            <a:endParaRPr b="0" lang="en-IN" sz="1800" spc="-1" strike="noStrike">
              <a:solidFill>
                <a:srgbClr val="000000"/>
              </a:solidFill>
              <a:latin typeface="Arial"/>
            </a:endParaRPr>
          </a:p>
          <a:p>
            <a:pPr>
              <a:lnSpc>
                <a:spcPct val="100000"/>
              </a:lnSpc>
            </a:pPr>
            <a:r>
              <a:rPr b="0" lang="en-IN" sz="1800" spc="-1" strike="noStrike">
                <a:solidFill>
                  <a:srgbClr val="000000"/>
                </a:solidFill>
                <a:latin typeface="Arial"/>
              </a:rPr>
              <a:t>      </a:t>
            </a:r>
            <a:r>
              <a:rPr b="1" lang="en-IN" sz="1800" spc="-1" strike="noStrike">
                <a:solidFill>
                  <a:srgbClr val="000000"/>
                </a:solidFill>
                <a:latin typeface="Arial"/>
              </a:rPr>
              <a:t>  </a:t>
            </a:r>
            <a:r>
              <a:rPr b="1" lang="en-IN" sz="1800" spc="-1" strike="noStrike">
                <a:solidFill>
                  <a:srgbClr val="000000"/>
                </a:solidFill>
                <a:latin typeface="Arial"/>
              </a:rPr>
              <a:t>Active SAs: 2, origin: crypto map</a:t>
            </a:r>
            <a:endParaRPr b="0" lang="en-IN" sz="1800" spc="-1" strike="noStrike">
              <a:solidFill>
                <a:srgbClr val="000000"/>
              </a:solidFill>
              <a:latin typeface="Arial"/>
            </a:endParaRPr>
          </a:p>
          <a:p>
            <a:pPr>
              <a:lnSpc>
                <a:spcPct val="100000"/>
              </a:lnSpc>
            </a:pPr>
            <a:endParaRPr b="0" lang="en-IN" sz="1800" spc="-1" strike="noStrike">
              <a:solidFill>
                <a:srgbClr val="000000"/>
              </a:solidFill>
              <a:latin typeface="Arial"/>
            </a:endParaRPr>
          </a:p>
          <a:p>
            <a:pPr>
              <a:lnSpc>
                <a:spcPct val="100000"/>
              </a:lnSpc>
            </a:pPr>
            <a:endParaRPr b="0" lang="en-IN" sz="1800" spc="-1" strike="noStrike">
              <a:solidFill>
                <a:srgbClr val="000000"/>
              </a:solidFill>
              <a:latin typeface="Arial"/>
            </a:endParaRPr>
          </a:p>
          <a:p>
            <a:pPr>
              <a:lnSpc>
                <a:spcPct val="100000"/>
              </a:lnSpc>
            </a:pPr>
            <a:r>
              <a:rPr b="0" lang="en-US" sz="1800" spc="-1" strike="noStrike">
                <a:solidFill>
                  <a:srgbClr val="000000"/>
                </a:solidFill>
                <a:latin typeface="Arial"/>
              </a:rPr>
              <a:t>R1# </a:t>
            </a:r>
            <a:r>
              <a:rPr b="1" lang="en-US" sz="1800" spc="-1" strike="noStrike">
                <a:solidFill>
                  <a:srgbClr val="000000"/>
                </a:solidFill>
                <a:latin typeface="Arial"/>
              </a:rPr>
              <a:t>ping 20.20.20.1 source fastethernet0/0</a:t>
            </a:r>
            <a:br>
              <a:rPr sz="1800"/>
            </a:br>
            <a:r>
              <a:rPr b="0" lang="en-US" sz="1800" spc="-1" strike="noStrike">
                <a:solidFill>
                  <a:srgbClr val="000000"/>
                </a:solidFill>
                <a:latin typeface="Arial"/>
              </a:rPr>
              <a:t>Type escape sequence to abort.</a:t>
            </a:r>
            <a:endParaRPr b="0" lang="en-IN" sz="1800" spc="-1" strike="noStrike">
              <a:solidFill>
                <a:srgbClr val="000000"/>
              </a:solidFill>
              <a:latin typeface="Arial"/>
            </a:endParaRPr>
          </a:p>
          <a:p>
            <a:pPr>
              <a:lnSpc>
                <a:spcPct val="100000"/>
              </a:lnSpc>
            </a:pPr>
            <a:r>
              <a:rPr b="0" lang="en-US" sz="1800" spc="-1" strike="noStrike">
                <a:solidFill>
                  <a:srgbClr val="000000"/>
                </a:solidFill>
                <a:latin typeface="Arial"/>
              </a:rPr>
              <a:t>Sending 5, 100-byte ICMP Echos to 20.20.20.1, timeout is 2 seconds:</a:t>
            </a:r>
            <a:endParaRPr b="0" lang="en-IN" sz="1800" spc="-1" strike="noStrike">
              <a:solidFill>
                <a:srgbClr val="000000"/>
              </a:solidFill>
              <a:latin typeface="Arial"/>
            </a:endParaRPr>
          </a:p>
          <a:p>
            <a:pPr>
              <a:lnSpc>
                <a:spcPct val="100000"/>
              </a:lnSpc>
            </a:pPr>
            <a:r>
              <a:rPr b="0" lang="en-US" sz="1800" spc="-1" strike="noStrike">
                <a:solidFill>
                  <a:srgbClr val="000000"/>
                </a:solidFill>
                <a:latin typeface="Arial"/>
              </a:rPr>
              <a:t>Packet sent with a source address of 10.10.10.1</a:t>
            </a:r>
            <a:endParaRPr b="0" lang="en-IN" sz="1800" spc="-1" strike="noStrike">
              <a:solidFill>
                <a:srgbClr val="000000"/>
              </a:solidFill>
              <a:latin typeface="Arial"/>
            </a:endParaRPr>
          </a:p>
          <a:p>
            <a:pPr>
              <a:lnSpc>
                <a:spcPct val="100000"/>
              </a:lnSpc>
            </a:pPr>
            <a:r>
              <a:rPr b="1" lang="en-US" sz="1800" spc="-1" strike="noStrike">
                <a:solidFill>
                  <a:srgbClr val="000000"/>
                </a:solidFill>
                <a:latin typeface="Arial"/>
              </a:rPr>
              <a:t>.!!!!</a:t>
            </a:r>
            <a:endParaRPr b="0" lang="en-IN" sz="1800" spc="-1" strike="noStrike">
              <a:solidFill>
                <a:srgbClr val="000000"/>
              </a:solidFill>
              <a:latin typeface="Arial"/>
            </a:endParaRPr>
          </a:p>
          <a:p>
            <a:pPr>
              <a:lnSpc>
                <a:spcPct val="100000"/>
              </a:lnSpc>
            </a:pPr>
            <a:r>
              <a:rPr b="0" lang="en-US" sz="1800" spc="-1" strike="noStrike">
                <a:solidFill>
                  <a:srgbClr val="000000"/>
                </a:solidFill>
                <a:latin typeface="Arial"/>
              </a:rPr>
              <a:t>Success rate is 80 percent (4/5), round-trip min/avg/max = 44/47/48 ms</a:t>
            </a:r>
            <a:endParaRPr b="0" lang="en-IN" sz="1800" spc="-1" strike="noStrike">
              <a:solidFill>
                <a:srgbClr val="000000"/>
              </a:solidFill>
              <a:latin typeface="Arial"/>
            </a:endParaRPr>
          </a:p>
          <a:p>
            <a:pPr>
              <a:lnSpc>
                <a:spcPct val="100000"/>
              </a:lnSpc>
            </a:pPr>
            <a:endParaRPr b="0" lang="en-IN"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8" name="Picture 2" descr="Cyber Security Images, Stock Photos &amp; Vectors | Shutterstock"/>
          <p:cNvPicPr/>
          <p:nvPr/>
        </p:nvPicPr>
        <p:blipFill>
          <a:blip r:embed="rId1"/>
          <a:srcRect l="0" t="0" r="0" b="7038"/>
          <a:stretch/>
        </p:blipFill>
        <p:spPr>
          <a:xfrm>
            <a:off x="-3960" y="-41400"/>
            <a:ext cx="12191760" cy="3781080"/>
          </a:xfrm>
          <a:prstGeom prst="rect">
            <a:avLst/>
          </a:prstGeom>
          <a:ln w="0">
            <a:noFill/>
          </a:ln>
        </p:spPr>
      </p:pic>
      <p:pic>
        <p:nvPicPr>
          <p:cNvPr id="269" name="Picture 4" descr="Cybersecurity Is Forcing A Rethink Of Strategic Autonomy ~ ECHAlliance"/>
          <p:cNvPicPr/>
          <p:nvPr/>
        </p:nvPicPr>
        <p:blipFill>
          <a:blip r:embed="rId2"/>
          <a:stretch/>
        </p:blipFill>
        <p:spPr>
          <a:xfrm>
            <a:off x="7848720" y="3781440"/>
            <a:ext cx="4343040" cy="3059640"/>
          </a:xfrm>
          <a:prstGeom prst="rect">
            <a:avLst/>
          </a:prstGeom>
          <a:ln w="0">
            <a:noFill/>
          </a:ln>
        </p:spPr>
      </p:pic>
      <p:pic>
        <p:nvPicPr>
          <p:cNvPr id="270" name="Picture 8" descr="Spreading a cybersecurity culture | Airlines."/>
          <p:cNvPicPr/>
          <p:nvPr/>
        </p:nvPicPr>
        <p:blipFill>
          <a:blip r:embed="rId3"/>
          <a:stretch/>
        </p:blipFill>
        <p:spPr>
          <a:xfrm>
            <a:off x="0" y="3797280"/>
            <a:ext cx="4230360" cy="3059640"/>
          </a:xfrm>
          <a:prstGeom prst="rect">
            <a:avLst/>
          </a:prstGeom>
          <a:ln w="0">
            <a:noFill/>
          </a:ln>
        </p:spPr>
      </p:pic>
      <p:pic>
        <p:nvPicPr>
          <p:cNvPr id="271" name="Picture 10" descr="Cyber Security Starts With You – Agape Consulting Group"/>
          <p:cNvPicPr/>
          <p:nvPr/>
        </p:nvPicPr>
        <p:blipFill>
          <a:blip r:embed="rId4"/>
          <a:stretch/>
        </p:blipFill>
        <p:spPr>
          <a:xfrm>
            <a:off x="4238640" y="3781440"/>
            <a:ext cx="3605760" cy="305964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2" name="Picture 2" descr="Introduction&#10;• The Internet in India is growing rapidly. There are two sides to a coin. Internet also&#10;has it’s own disadva..."/>
          <p:cNvPicPr/>
          <p:nvPr/>
        </p:nvPicPr>
        <p:blipFill>
          <a:blip r:embed="rId1"/>
          <a:stretch/>
        </p:blipFill>
        <p:spPr>
          <a:xfrm>
            <a:off x="526320" y="332640"/>
            <a:ext cx="11443320" cy="6414120"/>
          </a:xfrm>
          <a:prstGeom prst="rect">
            <a:avLst/>
          </a:prstGeom>
          <a:ln cap="sq" w="228600">
            <a:solidFill>
              <a:srgbClr val="000000"/>
            </a:solidFill>
            <a:miter/>
          </a:ln>
          <a:effectLst>
            <a:innerShdw blurRad="76200">
              <a:srgbClr val="000000"/>
            </a:innerShdw>
          </a:effectLst>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1" name="Picture 2" descr=""/>
          <p:cNvPicPr/>
          <p:nvPr/>
        </p:nvPicPr>
        <p:blipFill>
          <a:blip r:embed="rId1"/>
          <a:stretch/>
        </p:blipFill>
        <p:spPr>
          <a:xfrm>
            <a:off x="484920" y="249480"/>
            <a:ext cx="11277360" cy="6428160"/>
          </a:xfrm>
          <a:prstGeom prst="rect">
            <a:avLst/>
          </a:prstGeom>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3" name="Picture 2" descr="SECURITY &amp; PRIVACY&#10;•Privacy relates to any rights you have to&#10;control your personal information and&#10;how it’s used.&#10;•Exampl..."/>
          <p:cNvPicPr/>
          <p:nvPr/>
        </p:nvPicPr>
        <p:blipFill>
          <a:blip r:embed="rId1"/>
          <a:stretch/>
        </p:blipFill>
        <p:spPr>
          <a:xfrm>
            <a:off x="340920" y="249480"/>
            <a:ext cx="11545920" cy="6428160"/>
          </a:xfrm>
          <a:prstGeom prst="rect">
            <a:avLst/>
          </a:prstGeom>
          <a:ln cap="sq" w="228600">
            <a:solidFill>
              <a:srgbClr val="000000"/>
            </a:solidFill>
            <a:miter/>
          </a:ln>
          <a:effectLst>
            <a:innerShdw blurRad="76200">
              <a:srgbClr val="000000"/>
            </a:innerShdw>
          </a:effectLst>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4" name="Picture 2" descr="CYBER SECURITY CAREERS&#10;1. Security Software Developer:&#10;•Security Software Developers build security software and integrate..."/>
          <p:cNvPicPr/>
          <p:nvPr/>
        </p:nvPicPr>
        <p:blipFill>
          <a:blip r:embed="rId1"/>
          <a:srcRect l="6517" t="0" r="0" b="0"/>
          <a:stretch/>
        </p:blipFill>
        <p:spPr>
          <a:xfrm>
            <a:off x="498600" y="235440"/>
            <a:ext cx="11360520" cy="6469560"/>
          </a:xfrm>
          <a:prstGeom prst="rect">
            <a:avLst/>
          </a:prstGeom>
          <a:ln cap="sq" w="228600">
            <a:solidFill>
              <a:srgbClr val="000000"/>
            </a:solidFill>
            <a:miter/>
          </a:ln>
          <a:effectLst>
            <a:innerShdw blurRad="76200">
              <a:srgbClr val="000000"/>
            </a:innerShdw>
          </a:effectLst>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5" name="Picture 2" descr="Categories of Cyber Crime&#10;We can categorize cyber crime in two ways:-&#10;The computer as a target: Using a computer to attack..."/>
          <p:cNvPicPr/>
          <p:nvPr/>
        </p:nvPicPr>
        <p:blipFill>
          <a:blip r:embed="rId1"/>
          <a:stretch/>
        </p:blipFill>
        <p:spPr>
          <a:xfrm>
            <a:off x="484920" y="304920"/>
            <a:ext cx="11415960" cy="6372720"/>
          </a:xfrm>
          <a:prstGeom prst="rect">
            <a:avLst/>
          </a:prstGeom>
          <a:ln cap="sq" w="228600">
            <a:solidFill>
              <a:srgbClr val="000000"/>
            </a:solidFill>
            <a:miter/>
          </a:ln>
          <a:effectLst>
            <a:innerShdw blurRad="76200">
              <a:srgbClr val="000000"/>
            </a:innerShdw>
          </a:effectLst>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6" name="Picture 2" descr="Types of Cyber Crime&#10;• Hacking&#10;• Phishing&#10;• Denial of Service&#10;• Spam Email&#10;• Spyware, Adware&#10;• Malware (Trojan, Virus, Wor..."/>
          <p:cNvPicPr/>
          <p:nvPr/>
        </p:nvPicPr>
        <p:blipFill>
          <a:blip r:embed="rId1"/>
          <a:stretch/>
        </p:blipFill>
        <p:spPr>
          <a:xfrm>
            <a:off x="415800" y="194040"/>
            <a:ext cx="11471040" cy="6455880"/>
          </a:xfrm>
          <a:prstGeom prst="rect">
            <a:avLst/>
          </a:prstGeom>
          <a:ln cap="sq" w="228600">
            <a:solidFill>
              <a:srgbClr val="000000"/>
            </a:solidFill>
            <a:miter/>
          </a:ln>
          <a:effectLst>
            <a:innerShdw blurRad="76200">
              <a:srgbClr val="000000"/>
            </a:innerShdw>
          </a:effectLst>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7" name="Picture 2" descr=""/>
          <p:cNvPicPr/>
          <p:nvPr/>
        </p:nvPicPr>
        <p:blipFill>
          <a:blip r:embed="rId1"/>
          <a:stretch/>
        </p:blipFill>
        <p:spPr>
          <a:xfrm>
            <a:off x="401760" y="110880"/>
            <a:ext cx="11526480" cy="6649920"/>
          </a:xfrm>
          <a:prstGeom prst="rect">
            <a:avLst/>
          </a:prstGeom>
          <a:ln w="0">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Picture 2"/>
          <p:cNvSpPr/>
          <p:nvPr/>
        </p:nvSpPr>
        <p:spPr>
          <a:xfrm>
            <a:off x="360360" y="166320"/>
            <a:ext cx="11651400" cy="6539040"/>
          </a:xfrm>
          <a:prstGeom prst="round2DiagRect">
            <a:avLst>
              <a:gd name="adj1" fmla="val 16667"/>
              <a:gd name="adj2" fmla="val 0"/>
            </a:avLst>
          </a:prstGeom>
          <a:blipFill rotWithShape="0">
            <a:blip r:embed="rId1"/>
            <a:srcRect/>
            <a:stretch/>
          </a:blipFill>
          <a:ln cap="sq" w="88900">
            <a:solidFill>
              <a:srgbClr val="ffffff"/>
            </a:solidFill>
            <a:miter/>
          </a:ln>
          <a:effectLst>
            <a:outerShdw algn="tl" blurRad="254160" rotWithShape="0">
              <a:srgbClr val="000000">
                <a:alpha val="43000"/>
              </a:srgbClr>
            </a:outerShdw>
          </a:effectLst>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9" name="Picture 2" descr="Malware&#10;• It’s malicious software ( such as Virus ,Worms &amp; Trojan ) , which specifically&#10;designed to disrupt or damage com..."/>
          <p:cNvPicPr/>
          <p:nvPr/>
        </p:nvPicPr>
        <p:blipFill>
          <a:blip r:embed="rId1"/>
          <a:stretch/>
        </p:blipFill>
        <p:spPr>
          <a:xfrm>
            <a:off x="443520" y="346320"/>
            <a:ext cx="11388240" cy="6331320"/>
          </a:xfrm>
          <a:prstGeom prst="rect">
            <a:avLst/>
          </a:prstGeom>
          <a:ln cap="sq" w="228600">
            <a:solidFill>
              <a:srgbClr val="000000"/>
            </a:solidFill>
            <a:miter/>
          </a:ln>
          <a:effectLst>
            <a:innerShdw blurRad="76200">
              <a:srgbClr val="000000"/>
            </a:innerShdw>
          </a:effectLst>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0" name="Picture 2" descr="• Worms unlike viruses do not need the host to attach themselves. They merely&#10;make functional copies of themselves and do ..."/>
          <p:cNvPicPr/>
          <p:nvPr/>
        </p:nvPicPr>
        <p:blipFill>
          <a:blip r:embed="rId1"/>
          <a:stretch/>
        </p:blipFill>
        <p:spPr>
          <a:xfrm>
            <a:off x="457200" y="277200"/>
            <a:ext cx="11429640" cy="6441840"/>
          </a:xfrm>
          <a:prstGeom prst="rect">
            <a:avLst/>
          </a:prstGeom>
          <a:ln cap="sq" w="228600">
            <a:solidFill>
              <a:srgbClr val="000000"/>
            </a:solidFill>
            <a:miter/>
          </a:ln>
          <a:effectLst>
            <a:innerShdw blurRad="76200">
              <a:srgbClr val="000000"/>
            </a:innerShdw>
          </a:effectLst>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1" name="Picture 2" descr="Ransomware&#10;• Ransomware is as scary as it sounds. Hackers use this technique to lock you out of&#10;your devices and demand a ..."/>
          <p:cNvPicPr/>
          <p:nvPr/>
        </p:nvPicPr>
        <p:blipFill>
          <a:blip r:embed="rId1"/>
          <a:stretch/>
        </p:blipFill>
        <p:spPr>
          <a:xfrm>
            <a:off x="346320" y="194040"/>
            <a:ext cx="11498760" cy="6511320"/>
          </a:xfrm>
          <a:prstGeom prst="rect">
            <a:avLst/>
          </a:prstGeom>
          <a:ln cap="sq" w="228600">
            <a:solidFill>
              <a:srgbClr val="000000"/>
            </a:solidFill>
            <a:miter/>
          </a:ln>
          <a:effectLst>
            <a:innerShdw blurRad="76200">
              <a:srgbClr val="000000"/>
            </a:innerShdw>
          </a:effectLst>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2" name="Picture 2" descr="ATM Skimming and Point of Scale Crimes&#10;• It is a technique of compromising the ATM machine by installing a skimming&#10;device..."/>
          <p:cNvPicPr/>
          <p:nvPr/>
        </p:nvPicPr>
        <p:blipFill>
          <a:blip r:embed="rId1"/>
          <a:stretch/>
        </p:blipFill>
        <p:spPr>
          <a:xfrm>
            <a:off x="374040" y="263160"/>
            <a:ext cx="11498760" cy="6359040"/>
          </a:xfrm>
          <a:prstGeom prst="rect">
            <a:avLst/>
          </a:prstGeom>
          <a:ln cap="sq" w="228600">
            <a:solidFill>
              <a:srgbClr val="000000"/>
            </a:solidFill>
            <a:miter/>
          </a:ln>
          <a:effectLst>
            <a:innerShdw blurRad="76200">
              <a:srgbClr val="000000"/>
            </a:innerShdw>
          </a:effectLst>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2" name="Picture 1" descr=""/>
          <p:cNvPicPr/>
          <p:nvPr/>
        </p:nvPicPr>
        <p:blipFill>
          <a:blip r:embed="rId1"/>
          <a:stretch/>
        </p:blipFill>
        <p:spPr>
          <a:xfrm>
            <a:off x="7024320" y="3759120"/>
            <a:ext cx="5087880" cy="2932560"/>
          </a:xfrm>
          <a:prstGeom prst="rect">
            <a:avLst/>
          </a:prstGeom>
          <a:ln w="0">
            <a:noFill/>
          </a:ln>
        </p:spPr>
      </p:pic>
      <p:sp>
        <p:nvSpPr>
          <p:cNvPr id="213" name="TextBox 3"/>
          <p:cNvSpPr/>
          <p:nvPr/>
        </p:nvSpPr>
        <p:spPr>
          <a:xfrm>
            <a:off x="1596600" y="561960"/>
            <a:ext cx="6102720" cy="759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IN" sz="4400" spc="-1" strike="noStrike">
                <a:solidFill>
                  <a:srgbClr val="002060"/>
                </a:solidFill>
                <a:latin typeface="Century Gothic"/>
              </a:rPr>
              <a:t>Switches</a:t>
            </a:r>
            <a:r>
              <a:rPr b="1" lang="en-US" sz="4400" spc="-1" strike="noStrike">
                <a:solidFill>
                  <a:srgbClr val="002060"/>
                </a:solidFill>
                <a:latin typeface="Century Gothic"/>
              </a:rPr>
              <a:t> L2 and L3</a:t>
            </a:r>
            <a:endParaRPr b="0" lang="en-IN" sz="4400" spc="-1" strike="noStrike">
              <a:solidFill>
                <a:srgbClr val="000000"/>
              </a:solidFill>
              <a:latin typeface="Arial"/>
            </a:endParaRPr>
          </a:p>
        </p:txBody>
      </p:sp>
      <p:sp>
        <p:nvSpPr>
          <p:cNvPr id="214" name="TextBox 5"/>
          <p:cNvSpPr/>
          <p:nvPr/>
        </p:nvSpPr>
        <p:spPr>
          <a:xfrm>
            <a:off x="1104840" y="1331280"/>
            <a:ext cx="11007000" cy="2649960"/>
          </a:xfrm>
          <a:prstGeom prst="rect">
            <a:avLst/>
          </a:prstGeom>
          <a:noFill/>
          <a:ln w="0">
            <a:noFill/>
          </a:ln>
        </p:spPr>
        <p:style>
          <a:lnRef idx="0"/>
          <a:fillRef idx="0"/>
          <a:effectRef idx="0"/>
          <a:fontRef idx="minor"/>
        </p:style>
        <p:txBody>
          <a:bodyPr lIns="90000" rIns="90000" tIns="45000" bIns="45000" anchor="t">
            <a:spAutoFit/>
          </a:bodyPr>
          <a:p>
            <a:pPr indent="-216000" algn="just">
              <a:lnSpc>
                <a:spcPct val="100000"/>
              </a:lnSpc>
              <a:buClr>
                <a:srgbClr val="c00000"/>
              </a:buClr>
              <a:buFont typeface="Wingdings" charset="2"/>
              <a:buChar char=""/>
            </a:pPr>
            <a:r>
              <a:rPr b="0" lang="en-IN" sz="2400" spc="-1" strike="noStrike">
                <a:solidFill>
                  <a:srgbClr val="c00000"/>
                </a:solidFill>
                <a:latin typeface="Century Gothic"/>
              </a:rPr>
              <a:t>Switches add more intelligence to data transfer management. </a:t>
            </a:r>
            <a:endParaRPr b="0" lang="en-IN" sz="2400" spc="-1" strike="noStrike">
              <a:solidFill>
                <a:srgbClr val="000000"/>
              </a:solidFill>
              <a:latin typeface="Arial"/>
            </a:endParaRPr>
          </a:p>
          <a:p>
            <a:pPr algn="just">
              <a:lnSpc>
                <a:spcPct val="100000"/>
              </a:lnSpc>
            </a:pPr>
            <a:endParaRPr b="0" lang="en-IN" sz="2400" spc="-1" strike="noStrike">
              <a:solidFill>
                <a:srgbClr val="000000"/>
              </a:solidFill>
              <a:latin typeface="Arial"/>
            </a:endParaRPr>
          </a:p>
          <a:p>
            <a:pPr indent="-216000" algn="just">
              <a:lnSpc>
                <a:spcPct val="100000"/>
              </a:lnSpc>
              <a:buClr>
                <a:srgbClr val="c00000"/>
              </a:buClr>
              <a:buFont typeface="Wingdings" charset="2"/>
              <a:buChar char=""/>
            </a:pPr>
            <a:r>
              <a:rPr b="0" lang="en-IN" sz="2400" spc="-1" strike="noStrike">
                <a:solidFill>
                  <a:srgbClr val="c00000"/>
                </a:solidFill>
                <a:latin typeface="Century Gothic"/>
              </a:rPr>
              <a:t>They can determine if data should remain on a LAN and transfer data only to the connection that needs it.</a:t>
            </a:r>
            <a:endParaRPr b="0" lang="en-IN" sz="2400" spc="-1" strike="noStrike">
              <a:solidFill>
                <a:srgbClr val="000000"/>
              </a:solidFill>
              <a:latin typeface="Arial"/>
            </a:endParaRPr>
          </a:p>
          <a:p>
            <a:pPr algn="just">
              <a:lnSpc>
                <a:spcPct val="100000"/>
              </a:lnSpc>
            </a:pPr>
            <a:endParaRPr b="0" lang="en-IN" sz="2400" spc="-1" strike="noStrike">
              <a:solidFill>
                <a:srgbClr val="000000"/>
              </a:solidFill>
              <a:latin typeface="Arial"/>
            </a:endParaRPr>
          </a:p>
          <a:p>
            <a:pPr indent="-216000" algn="just">
              <a:lnSpc>
                <a:spcPct val="100000"/>
              </a:lnSpc>
              <a:buClr>
                <a:srgbClr val="c00000"/>
              </a:buClr>
              <a:buFont typeface="Wingdings" charset="2"/>
              <a:buChar char=""/>
            </a:pPr>
            <a:r>
              <a:rPr b="0" lang="en-IN" sz="2400" spc="-1" strike="noStrike">
                <a:solidFill>
                  <a:srgbClr val="c00000"/>
                </a:solidFill>
                <a:latin typeface="Century Gothic"/>
              </a:rPr>
              <a:t>Another difference between a bridge and switch is that a switch does not convert data transmission formats </a:t>
            </a:r>
            <a:endParaRPr b="0" lang="en-IN" sz="2400" spc="-1" strike="noStrike">
              <a:solidFill>
                <a:srgbClr val="000000"/>
              </a:solidFill>
              <a:latin typeface="Arial"/>
            </a:endParaRPr>
          </a:p>
        </p:txBody>
      </p:sp>
      <p:pic>
        <p:nvPicPr>
          <p:cNvPr id="215" name="Picture 4" descr=""/>
          <p:cNvPicPr/>
          <p:nvPr/>
        </p:nvPicPr>
        <p:blipFill>
          <a:blip r:embed="rId2"/>
          <a:stretch/>
        </p:blipFill>
        <p:spPr>
          <a:xfrm>
            <a:off x="1745640" y="3925080"/>
            <a:ext cx="5278320" cy="2766240"/>
          </a:xfrm>
          <a:prstGeom prst="rect">
            <a:avLst/>
          </a:prstGeom>
          <a:ln w="0">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3" name="Picture 2" descr="Ppt on cyber security"/>
          <p:cNvPicPr/>
          <p:nvPr/>
        </p:nvPicPr>
        <p:blipFill>
          <a:blip r:embed="rId1"/>
          <a:stretch/>
        </p:blipFill>
        <p:spPr>
          <a:xfrm>
            <a:off x="512640" y="318600"/>
            <a:ext cx="11166480" cy="6234120"/>
          </a:xfrm>
          <a:prstGeom prst="rect">
            <a:avLst/>
          </a:prstGeom>
          <a:ln cap="sq" w="228600">
            <a:solidFill>
              <a:srgbClr val="000000"/>
            </a:solidFill>
            <a:miter/>
          </a:ln>
          <a:effectLst>
            <a:innerShdw blurRad="76200">
              <a:srgbClr val="000000"/>
            </a:innerShdw>
          </a:effectLst>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TextBox 2"/>
          <p:cNvSpPr/>
          <p:nvPr/>
        </p:nvSpPr>
        <p:spPr>
          <a:xfrm>
            <a:off x="1715760" y="612720"/>
            <a:ext cx="6111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IN" sz="3600" spc="-1" strike="noStrike">
                <a:solidFill>
                  <a:srgbClr val="000000"/>
                </a:solidFill>
                <a:latin typeface="Century Gothic"/>
              </a:rPr>
              <a:t>CYBER SECURITY DO’S</a:t>
            </a:r>
            <a:endParaRPr b="0" lang="en-IN" sz="3600" spc="-1" strike="noStrike">
              <a:solidFill>
                <a:srgbClr val="000000"/>
              </a:solidFill>
              <a:latin typeface="Arial"/>
            </a:endParaRPr>
          </a:p>
        </p:txBody>
      </p:sp>
      <p:sp>
        <p:nvSpPr>
          <p:cNvPr id="285" name="TextBox 4"/>
          <p:cNvSpPr/>
          <p:nvPr/>
        </p:nvSpPr>
        <p:spPr>
          <a:xfrm>
            <a:off x="1371600" y="1364760"/>
            <a:ext cx="10598400" cy="496836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0000"/>
              </a:lnSpc>
              <a:buClr>
                <a:srgbClr val="c00000"/>
              </a:buClr>
              <a:buFont typeface="StarSymbol"/>
              <a:buAutoNum type="arabicPeriod"/>
            </a:pPr>
            <a:r>
              <a:rPr b="0" lang="en-US" sz="2000" spc="-1" strike="noStrike">
                <a:solidFill>
                  <a:srgbClr val="c00000"/>
                </a:solidFill>
                <a:latin typeface="Times New Roman"/>
              </a:rPr>
              <a:t>Use complex passwords with a minimum length of 8 characters, using a combination of capital letters, small letters, numbers and special characters. </a:t>
            </a:r>
            <a:endParaRPr b="0" lang="en-IN" sz="2000" spc="-1" strike="noStrike">
              <a:solidFill>
                <a:srgbClr val="000000"/>
              </a:solidFill>
              <a:latin typeface="Arial"/>
            </a:endParaRPr>
          </a:p>
          <a:p>
            <a:pPr marL="343080" indent="-343080">
              <a:lnSpc>
                <a:spcPct val="100000"/>
              </a:lnSpc>
              <a:buClr>
                <a:srgbClr val="c00000"/>
              </a:buClr>
              <a:buFont typeface="StarSymbol"/>
              <a:buAutoNum type="arabicPeriod"/>
            </a:pPr>
            <a:r>
              <a:rPr b="0" lang="en-US" sz="2000" spc="-1" strike="noStrike">
                <a:solidFill>
                  <a:srgbClr val="c00000"/>
                </a:solidFill>
                <a:latin typeface="Times New Roman"/>
              </a:rPr>
              <a:t> </a:t>
            </a:r>
            <a:r>
              <a:rPr b="0" lang="en-US" sz="2000" spc="-1" strike="noStrike">
                <a:solidFill>
                  <a:srgbClr val="c00000"/>
                </a:solidFill>
                <a:latin typeface="Times New Roman"/>
              </a:rPr>
              <a:t>Change your passwords at least once in 45 days. </a:t>
            </a:r>
            <a:endParaRPr b="0" lang="en-IN" sz="2000" spc="-1" strike="noStrike">
              <a:solidFill>
                <a:srgbClr val="000000"/>
              </a:solidFill>
              <a:latin typeface="Arial"/>
            </a:endParaRPr>
          </a:p>
          <a:p>
            <a:pPr marL="343080" indent="-343080">
              <a:lnSpc>
                <a:spcPct val="100000"/>
              </a:lnSpc>
              <a:buClr>
                <a:srgbClr val="c00000"/>
              </a:buClr>
              <a:buFont typeface="StarSymbol"/>
              <a:buAutoNum type="arabicPeriod"/>
            </a:pPr>
            <a:r>
              <a:rPr b="0" lang="en-US" sz="2000" spc="-1" strike="noStrike">
                <a:solidFill>
                  <a:srgbClr val="c00000"/>
                </a:solidFill>
                <a:latin typeface="Times New Roman"/>
              </a:rPr>
              <a:t>Use multi-factor authentication, wherever available. </a:t>
            </a:r>
            <a:endParaRPr b="0" lang="en-IN" sz="2000" spc="-1" strike="noStrike">
              <a:solidFill>
                <a:srgbClr val="000000"/>
              </a:solidFill>
              <a:latin typeface="Arial"/>
            </a:endParaRPr>
          </a:p>
          <a:p>
            <a:pPr marL="343080" indent="-343080">
              <a:lnSpc>
                <a:spcPct val="100000"/>
              </a:lnSpc>
              <a:buClr>
                <a:srgbClr val="c00000"/>
              </a:buClr>
              <a:buFont typeface="StarSymbol"/>
              <a:buAutoNum type="arabicPeriod"/>
            </a:pPr>
            <a:r>
              <a:rPr b="0" lang="en-US" sz="2000" spc="-1" strike="noStrike">
                <a:solidFill>
                  <a:srgbClr val="c00000"/>
                </a:solidFill>
                <a:latin typeface="Times New Roman"/>
              </a:rPr>
              <a:t>Save your data and files on the secondary drive (ex: d:\). </a:t>
            </a:r>
            <a:endParaRPr b="0" lang="en-IN" sz="2000" spc="-1" strike="noStrike">
              <a:solidFill>
                <a:srgbClr val="000000"/>
              </a:solidFill>
              <a:latin typeface="Arial"/>
            </a:endParaRPr>
          </a:p>
          <a:p>
            <a:pPr marL="343080" indent="-343080">
              <a:lnSpc>
                <a:spcPct val="100000"/>
              </a:lnSpc>
              <a:buClr>
                <a:srgbClr val="c00000"/>
              </a:buClr>
              <a:buFont typeface="StarSymbol"/>
              <a:buAutoNum type="arabicPeriod"/>
            </a:pPr>
            <a:r>
              <a:rPr b="0" lang="en-US" sz="2000" spc="-1" strike="noStrike">
                <a:solidFill>
                  <a:srgbClr val="c00000"/>
                </a:solidFill>
                <a:latin typeface="Times New Roman"/>
              </a:rPr>
              <a:t>Maintain an offline backup of your critical data. </a:t>
            </a:r>
            <a:endParaRPr b="0" lang="en-IN" sz="2000" spc="-1" strike="noStrike">
              <a:solidFill>
                <a:srgbClr val="000000"/>
              </a:solidFill>
              <a:latin typeface="Arial"/>
            </a:endParaRPr>
          </a:p>
          <a:p>
            <a:pPr marL="343080" indent="-343080">
              <a:lnSpc>
                <a:spcPct val="100000"/>
              </a:lnSpc>
              <a:buClr>
                <a:srgbClr val="c00000"/>
              </a:buClr>
              <a:buFont typeface="StarSymbol"/>
              <a:buAutoNum type="arabicPeriod"/>
            </a:pPr>
            <a:r>
              <a:rPr b="0" lang="en-US" sz="2000" spc="-1" strike="noStrike">
                <a:solidFill>
                  <a:srgbClr val="c00000"/>
                </a:solidFill>
                <a:latin typeface="Times New Roman"/>
              </a:rPr>
              <a:t>Keep your Operating System and BIOS firmware updated with the latest updates/patches. 7. Install enterprise antivirus client offered by the government on your official desktops/laptops. Ensure that the antivirus client is updated with the latest virus definitions, signatures and patches</a:t>
            </a:r>
            <a:endParaRPr b="0" lang="en-IN" sz="2000" spc="-1" strike="noStrike">
              <a:solidFill>
                <a:srgbClr val="000000"/>
              </a:solidFill>
              <a:latin typeface="Arial"/>
            </a:endParaRPr>
          </a:p>
          <a:p>
            <a:pPr marL="343080" indent="-343080">
              <a:lnSpc>
                <a:spcPct val="100000"/>
              </a:lnSpc>
              <a:buClr>
                <a:srgbClr val="c00000"/>
              </a:buClr>
              <a:buFont typeface="StarSymbol"/>
              <a:buAutoNum type="arabicPeriod"/>
            </a:pPr>
            <a:r>
              <a:rPr b="0" lang="en-US" sz="2000" spc="-1" strike="noStrike">
                <a:solidFill>
                  <a:srgbClr val="c00000"/>
                </a:solidFill>
                <a:latin typeface="Times New Roman"/>
              </a:rPr>
              <a:t>Configure NIC’s NTP Service (samay1.nic.in, samay2.nic.in) in your system’s NTP Settings for time synchronization. </a:t>
            </a:r>
            <a:endParaRPr b="0" lang="en-IN" sz="2000" spc="-1" strike="noStrike">
              <a:solidFill>
                <a:srgbClr val="000000"/>
              </a:solidFill>
              <a:latin typeface="Arial"/>
            </a:endParaRPr>
          </a:p>
          <a:p>
            <a:pPr marL="343080" indent="-343080">
              <a:lnSpc>
                <a:spcPct val="100000"/>
              </a:lnSpc>
              <a:buClr>
                <a:srgbClr val="c00000"/>
              </a:buClr>
              <a:buFont typeface="StarSymbol"/>
              <a:buAutoNum type="arabicPeriod"/>
            </a:pPr>
            <a:r>
              <a:rPr b="0" lang="en-US" sz="2000" spc="-1" strike="noStrike">
                <a:solidFill>
                  <a:srgbClr val="c00000"/>
                </a:solidFill>
                <a:latin typeface="Times New Roman"/>
              </a:rPr>
              <a:t>Use authorized and licensed software only. 1</a:t>
            </a:r>
            <a:endParaRPr b="0" lang="en-IN" sz="2000" spc="-1" strike="noStrike">
              <a:solidFill>
                <a:srgbClr val="000000"/>
              </a:solidFill>
              <a:latin typeface="Arial"/>
            </a:endParaRPr>
          </a:p>
          <a:p>
            <a:pPr marL="343080" indent="-343080">
              <a:lnSpc>
                <a:spcPct val="100000"/>
              </a:lnSpc>
              <a:buClr>
                <a:srgbClr val="c00000"/>
              </a:buClr>
              <a:buFont typeface="StarSymbol"/>
              <a:buAutoNum type="arabicPeriod"/>
            </a:pPr>
            <a:r>
              <a:rPr b="0" lang="en-US" sz="2000" spc="-1" strike="noStrike">
                <a:solidFill>
                  <a:srgbClr val="c00000"/>
                </a:solidFill>
                <a:latin typeface="Times New Roman"/>
              </a:rPr>
              <a:t>Ensure that proper security hardening is done on the systems. </a:t>
            </a:r>
            <a:endParaRPr b="0" lang="en-IN" sz="2000" spc="-1" strike="noStrike">
              <a:solidFill>
                <a:srgbClr val="000000"/>
              </a:solidFill>
              <a:latin typeface="Arial"/>
            </a:endParaRPr>
          </a:p>
          <a:p>
            <a:pPr marL="343080" indent="-343080">
              <a:lnSpc>
                <a:spcPct val="100000"/>
              </a:lnSpc>
              <a:buClr>
                <a:srgbClr val="c00000"/>
              </a:buClr>
              <a:buFont typeface="StarSymbol"/>
              <a:buAutoNum type="arabicPeriod"/>
            </a:pPr>
            <a:r>
              <a:rPr b="0" lang="en-US" sz="2000" spc="-1" strike="noStrike">
                <a:solidFill>
                  <a:srgbClr val="c00000"/>
                </a:solidFill>
                <a:latin typeface="Times New Roman"/>
              </a:rPr>
              <a:t>When you leave your desk temporarily, always lock/log-off from your computer session</a:t>
            </a:r>
            <a:endParaRPr b="0" lang="en-IN" sz="2000" spc="-1" strike="noStrike">
              <a:solidFill>
                <a:srgbClr val="000000"/>
              </a:solidFill>
              <a:latin typeface="Arial"/>
            </a:endParaRPr>
          </a:p>
          <a:p>
            <a:pPr marL="343080" indent="-343080">
              <a:lnSpc>
                <a:spcPct val="100000"/>
              </a:lnSpc>
              <a:buClr>
                <a:srgbClr val="c00000"/>
              </a:buClr>
              <a:buFont typeface="StarSymbol"/>
              <a:buAutoNum type="arabicPeriod"/>
            </a:pPr>
            <a:r>
              <a:rPr b="0" lang="en-US" sz="2000" spc="-1" strike="noStrike">
                <a:solidFill>
                  <a:srgbClr val="c00000"/>
                </a:solidFill>
                <a:latin typeface="Times New Roman"/>
              </a:rPr>
              <a:t>When you leave office, ensure that your computer and printers are properly shutdown.</a:t>
            </a:r>
            <a:endParaRPr b="0" lang="en-IN" sz="2000" spc="-1" strike="noStrike">
              <a:solidFill>
                <a:srgbClr val="000000"/>
              </a:solidFill>
              <a:latin typeface="Arial"/>
            </a:endParaRPr>
          </a:p>
          <a:p>
            <a:pPr marL="343080" indent="-343080">
              <a:lnSpc>
                <a:spcPct val="100000"/>
              </a:lnSpc>
              <a:buClr>
                <a:srgbClr val="c00000"/>
              </a:buClr>
              <a:buFont typeface="StarSymbol"/>
              <a:buAutoNum type="arabicPeriod"/>
            </a:pPr>
            <a:r>
              <a:rPr b="0" lang="en-US" sz="2000" spc="-1" strike="noStrike">
                <a:solidFill>
                  <a:srgbClr val="c00000"/>
                </a:solidFill>
                <a:latin typeface="Times New Roman"/>
              </a:rPr>
              <a:t>Hardware Virtual Private Network (VPN) Token for connecting privately </a:t>
            </a:r>
            <a:endParaRPr b="0" lang="en-IN"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1"/>
          <p:cNvSpPr>
            <a:spLocks noGrp="1"/>
          </p:cNvSpPr>
          <p:nvPr>
            <p:ph type="title"/>
          </p:nvPr>
        </p:nvSpPr>
        <p:spPr>
          <a:xfrm>
            <a:off x="1676520" y="624240"/>
            <a:ext cx="9933480" cy="913320"/>
          </a:xfrm>
          <a:prstGeom prst="rect">
            <a:avLst/>
          </a:prstGeom>
          <a:noFill/>
          <a:ln w="0">
            <a:noFill/>
          </a:ln>
        </p:spPr>
        <p:txBody>
          <a:bodyPr anchor="t">
            <a:normAutofit/>
          </a:bodyPr>
          <a:p>
            <a:pPr indent="0">
              <a:lnSpc>
                <a:spcPct val="100000"/>
              </a:lnSpc>
              <a:buNone/>
            </a:pPr>
            <a:r>
              <a:rPr b="0" lang="en-IN" sz="2800" spc="-1" strike="noStrike">
                <a:solidFill>
                  <a:srgbClr val="262626"/>
                </a:solidFill>
                <a:latin typeface="Century Gothic"/>
              </a:rPr>
              <a:t>CYBER SECURITY DON’TS</a:t>
            </a:r>
            <a:endParaRPr b="0" lang="en-US" sz="2800" spc="-1" strike="noStrike">
              <a:solidFill>
                <a:srgbClr val="000000"/>
              </a:solidFill>
              <a:latin typeface="Century Gothic"/>
            </a:endParaRPr>
          </a:p>
        </p:txBody>
      </p:sp>
      <p:sp>
        <p:nvSpPr>
          <p:cNvPr id="287" name="PlaceHolder 2"/>
          <p:cNvSpPr>
            <a:spLocks noGrp="1"/>
          </p:cNvSpPr>
          <p:nvPr>
            <p:ph/>
          </p:nvPr>
        </p:nvSpPr>
        <p:spPr>
          <a:xfrm>
            <a:off x="1417320" y="1150200"/>
            <a:ext cx="10451160" cy="5278320"/>
          </a:xfrm>
          <a:prstGeom prst="rect">
            <a:avLst/>
          </a:prstGeom>
          <a:noFill/>
          <a:ln w="0">
            <a:noFill/>
          </a:ln>
        </p:spPr>
        <p:txBody>
          <a:bodyPr anchor="t">
            <a:normAutofit fontScale="74000"/>
          </a:bodyPr>
          <a:p>
            <a:pPr marL="362520" indent="-362520">
              <a:lnSpc>
                <a:spcPct val="100000"/>
              </a:lnSpc>
              <a:spcBef>
                <a:spcPts val="1001"/>
              </a:spcBef>
              <a:buClr>
                <a:srgbClr val="a53010"/>
              </a:buClr>
              <a:buFont typeface="Wingdings 3" charset="2"/>
              <a:buAutoNum type="arabicPeriod"/>
            </a:pPr>
            <a:r>
              <a:rPr b="0" lang="en-US" sz="2000" spc="-1" strike="noStrike">
                <a:solidFill>
                  <a:srgbClr val="c00000"/>
                </a:solidFill>
                <a:latin typeface="Times New Roman"/>
              </a:rPr>
              <a:t>Don’t use the same password in multiple services/websites/apps.</a:t>
            </a:r>
            <a:endParaRPr b="0" lang="en-US" sz="2000" spc="-1" strike="noStrike">
              <a:solidFill>
                <a:srgbClr val="404040"/>
              </a:solidFill>
              <a:latin typeface="Century Gothic"/>
            </a:endParaRPr>
          </a:p>
          <a:p>
            <a:pPr marL="362520" indent="-362520">
              <a:lnSpc>
                <a:spcPct val="100000"/>
              </a:lnSpc>
              <a:spcBef>
                <a:spcPts val="1001"/>
              </a:spcBef>
              <a:buClr>
                <a:srgbClr val="a53010"/>
              </a:buClr>
              <a:buFont typeface="Wingdings 3" charset="2"/>
              <a:buAutoNum type="arabicPeriod"/>
            </a:pPr>
            <a:r>
              <a:rPr b="0" lang="en-US" sz="2000" spc="-1" strike="noStrike">
                <a:solidFill>
                  <a:srgbClr val="c00000"/>
                </a:solidFill>
                <a:latin typeface="Times New Roman"/>
              </a:rPr>
              <a:t>Don’t save your passwords in the browser or in any unprotected documents.</a:t>
            </a:r>
            <a:endParaRPr b="0" lang="en-US" sz="2000" spc="-1" strike="noStrike">
              <a:solidFill>
                <a:srgbClr val="404040"/>
              </a:solidFill>
              <a:latin typeface="Century Gothic"/>
            </a:endParaRPr>
          </a:p>
          <a:p>
            <a:pPr marL="362520" indent="-362520">
              <a:lnSpc>
                <a:spcPct val="100000"/>
              </a:lnSpc>
              <a:spcBef>
                <a:spcPts val="1001"/>
              </a:spcBef>
              <a:buClr>
                <a:srgbClr val="a53010"/>
              </a:buClr>
              <a:buFont typeface="Wingdings 3" charset="2"/>
              <a:buAutoNum type="arabicPeriod"/>
            </a:pPr>
            <a:r>
              <a:rPr b="0" lang="en-US" sz="2000" spc="-1" strike="noStrike">
                <a:solidFill>
                  <a:srgbClr val="c00000"/>
                </a:solidFill>
                <a:latin typeface="Times New Roman"/>
              </a:rPr>
              <a:t>Don’t write down any passwords, IP addresses, network diagrams or other sensitive information on any unsecured material (ex: sticky/post-it notes, plain paper pinned or posted on your table, etc.)</a:t>
            </a:r>
            <a:endParaRPr b="0" lang="en-US" sz="2000" spc="-1" strike="noStrike">
              <a:solidFill>
                <a:srgbClr val="404040"/>
              </a:solidFill>
              <a:latin typeface="Century Gothic"/>
            </a:endParaRPr>
          </a:p>
          <a:p>
            <a:pPr marL="362520" indent="-362520">
              <a:lnSpc>
                <a:spcPct val="100000"/>
              </a:lnSpc>
              <a:spcBef>
                <a:spcPts val="1001"/>
              </a:spcBef>
              <a:buClr>
                <a:srgbClr val="a53010"/>
              </a:buClr>
              <a:buFont typeface="Wingdings 3" charset="2"/>
              <a:buAutoNum type="arabicPeriod"/>
            </a:pPr>
            <a:r>
              <a:rPr b="0" lang="en-IN" sz="2000" spc="-1" strike="noStrike">
                <a:solidFill>
                  <a:srgbClr val="c00000"/>
                </a:solidFill>
                <a:latin typeface="Times New Roman"/>
              </a:rPr>
              <a:t>Don’t save your data and files on the system drive (Ex: c:\ or root). </a:t>
            </a:r>
            <a:endParaRPr b="0" lang="en-US" sz="2000" spc="-1" strike="noStrike">
              <a:solidFill>
                <a:srgbClr val="404040"/>
              </a:solidFill>
              <a:latin typeface="Century Gothic"/>
            </a:endParaRPr>
          </a:p>
          <a:p>
            <a:pPr marL="362520" indent="-362520">
              <a:lnSpc>
                <a:spcPct val="100000"/>
              </a:lnSpc>
              <a:spcBef>
                <a:spcPts val="1001"/>
              </a:spcBef>
              <a:buClr>
                <a:srgbClr val="a53010"/>
              </a:buClr>
              <a:buFont typeface="Wingdings 3" charset="2"/>
              <a:buAutoNum type="arabicPeriod"/>
            </a:pPr>
            <a:r>
              <a:rPr b="0" lang="en-IN" sz="2000" spc="-1" strike="noStrike">
                <a:solidFill>
                  <a:srgbClr val="c00000"/>
                </a:solidFill>
                <a:latin typeface="Times New Roman"/>
              </a:rPr>
              <a:t>Don’t upload or save any internal/restricted/confidential government data or files on any non-government cloud service (ex: google drive, dropbox, etc.). </a:t>
            </a:r>
            <a:endParaRPr b="0" lang="en-US" sz="2000" spc="-1" strike="noStrike">
              <a:solidFill>
                <a:srgbClr val="404040"/>
              </a:solidFill>
              <a:latin typeface="Century Gothic"/>
            </a:endParaRPr>
          </a:p>
          <a:p>
            <a:pPr marL="362520" indent="-362520">
              <a:lnSpc>
                <a:spcPct val="100000"/>
              </a:lnSpc>
              <a:spcBef>
                <a:spcPts val="1001"/>
              </a:spcBef>
              <a:buClr>
                <a:srgbClr val="a53010"/>
              </a:buClr>
              <a:buFont typeface="Wingdings 3" charset="2"/>
              <a:buAutoNum type="arabicPeriod"/>
            </a:pPr>
            <a:r>
              <a:rPr b="0" lang="en-IN" sz="2000" spc="-1" strike="noStrike">
                <a:solidFill>
                  <a:srgbClr val="c00000"/>
                </a:solidFill>
                <a:latin typeface="Times New Roman"/>
              </a:rPr>
              <a:t>Don’t use obsolete or unsupported Operating Systems. </a:t>
            </a:r>
            <a:endParaRPr b="0" lang="en-US" sz="2000" spc="-1" strike="noStrike">
              <a:solidFill>
                <a:srgbClr val="404040"/>
              </a:solidFill>
              <a:latin typeface="Century Gothic"/>
            </a:endParaRPr>
          </a:p>
          <a:p>
            <a:pPr marL="362520" indent="-362520">
              <a:lnSpc>
                <a:spcPct val="100000"/>
              </a:lnSpc>
              <a:spcBef>
                <a:spcPts val="1001"/>
              </a:spcBef>
              <a:buClr>
                <a:srgbClr val="a53010"/>
              </a:buClr>
              <a:buFont typeface="Wingdings 3" charset="2"/>
              <a:buAutoNum type="arabicPeriod"/>
            </a:pPr>
            <a:r>
              <a:rPr b="0" lang="en-IN" sz="2000" spc="-1" strike="noStrike">
                <a:solidFill>
                  <a:srgbClr val="c00000"/>
                </a:solidFill>
                <a:latin typeface="Times New Roman"/>
              </a:rPr>
              <a:t>Don’t use any 3rd party DNS Service or NTP Service.</a:t>
            </a:r>
            <a:endParaRPr b="0" lang="en-US" sz="2000" spc="-1" strike="noStrike">
              <a:solidFill>
                <a:srgbClr val="404040"/>
              </a:solidFill>
              <a:latin typeface="Century Gothic"/>
            </a:endParaRPr>
          </a:p>
          <a:p>
            <a:pPr marL="362520" indent="-362520">
              <a:lnSpc>
                <a:spcPct val="100000"/>
              </a:lnSpc>
              <a:spcBef>
                <a:spcPts val="1001"/>
              </a:spcBef>
              <a:buClr>
                <a:srgbClr val="a53010"/>
              </a:buClr>
              <a:buFont typeface="Wingdings 3" charset="2"/>
              <a:buAutoNum type="arabicPeriod"/>
            </a:pPr>
            <a:r>
              <a:rPr b="0" lang="en-IN" sz="2000" spc="-1" strike="noStrike">
                <a:solidFill>
                  <a:srgbClr val="c00000"/>
                </a:solidFill>
                <a:latin typeface="Times New Roman"/>
              </a:rPr>
              <a:t>Don’t use any 3rd party anonymization services (ex: Nord VPN, Express VPN, Tor, Proxies, etc.). </a:t>
            </a:r>
            <a:endParaRPr b="0" lang="en-US" sz="2000" spc="-1" strike="noStrike">
              <a:solidFill>
                <a:srgbClr val="404040"/>
              </a:solidFill>
              <a:latin typeface="Century Gothic"/>
            </a:endParaRPr>
          </a:p>
          <a:p>
            <a:pPr marL="362520" indent="-362520">
              <a:lnSpc>
                <a:spcPct val="100000"/>
              </a:lnSpc>
              <a:spcBef>
                <a:spcPts val="1001"/>
              </a:spcBef>
              <a:buClr>
                <a:srgbClr val="a53010"/>
              </a:buClr>
              <a:buFont typeface="Wingdings 3" charset="2"/>
              <a:buAutoNum type="arabicPeriod"/>
            </a:pPr>
            <a:r>
              <a:rPr b="0" lang="en-IN" sz="2000" spc="-1" strike="noStrike">
                <a:solidFill>
                  <a:srgbClr val="c00000"/>
                </a:solidFill>
                <a:latin typeface="Times New Roman"/>
              </a:rPr>
              <a:t>Don’t use any 3rd party toolbars (ex: download manager, weather tool bar, askme tool bar, etc.) in your internet browser. </a:t>
            </a:r>
            <a:endParaRPr b="0" lang="en-US" sz="2000" spc="-1" strike="noStrike">
              <a:solidFill>
                <a:srgbClr val="404040"/>
              </a:solidFill>
              <a:latin typeface="Century Gothic"/>
            </a:endParaRPr>
          </a:p>
          <a:p>
            <a:pPr marL="362520" indent="-362520">
              <a:lnSpc>
                <a:spcPct val="100000"/>
              </a:lnSpc>
              <a:spcBef>
                <a:spcPts val="1001"/>
              </a:spcBef>
              <a:buClr>
                <a:srgbClr val="a53010"/>
              </a:buClr>
              <a:buFont typeface="Wingdings 3" charset="2"/>
              <a:buAutoNum type="arabicPeriod"/>
            </a:pPr>
            <a:r>
              <a:rPr b="0" lang="en-IN" sz="2000" spc="-1" strike="noStrike">
                <a:solidFill>
                  <a:srgbClr val="c00000"/>
                </a:solidFill>
                <a:latin typeface="Times New Roman"/>
              </a:rPr>
              <a:t>Don’t install or use any pirated software (ex: cracks, keygen, etc.).</a:t>
            </a:r>
            <a:endParaRPr b="0" lang="en-US" sz="2000" spc="-1" strike="noStrike">
              <a:solidFill>
                <a:srgbClr val="404040"/>
              </a:solidFill>
              <a:latin typeface="Century Gothic"/>
            </a:endParaRPr>
          </a:p>
          <a:p>
            <a:pPr marL="362520" indent="-362520">
              <a:lnSpc>
                <a:spcPct val="100000"/>
              </a:lnSpc>
              <a:spcBef>
                <a:spcPts val="1001"/>
              </a:spcBef>
              <a:buClr>
                <a:srgbClr val="a53010"/>
              </a:buClr>
              <a:buFont typeface="Wingdings 3" charset="2"/>
              <a:buAutoNum type="arabicPeriod"/>
            </a:pPr>
            <a:r>
              <a:rPr b="0" lang="en-IN" sz="2000" spc="-1" strike="noStrike">
                <a:solidFill>
                  <a:srgbClr val="c00000"/>
                </a:solidFill>
                <a:latin typeface="Times New Roman"/>
              </a:rPr>
              <a:t>Don’t open any links or attachments contained in the emails sent by any unknown sender. </a:t>
            </a:r>
            <a:endParaRPr b="0" lang="en-US" sz="2000" spc="-1" strike="noStrike">
              <a:solidFill>
                <a:srgbClr val="404040"/>
              </a:solidFill>
              <a:latin typeface="Century Gothic"/>
            </a:endParaRPr>
          </a:p>
          <a:p>
            <a:pPr marL="362520" indent="-362520">
              <a:lnSpc>
                <a:spcPct val="100000"/>
              </a:lnSpc>
              <a:spcBef>
                <a:spcPts val="1001"/>
              </a:spcBef>
              <a:buClr>
                <a:srgbClr val="a53010"/>
              </a:buClr>
              <a:buFont typeface="Wingdings 3" charset="2"/>
              <a:buAutoNum type="arabicPeriod"/>
            </a:pPr>
            <a:r>
              <a:rPr b="0" lang="en-IN" sz="2000" spc="-1" strike="noStrike">
                <a:solidFill>
                  <a:srgbClr val="c00000"/>
                </a:solidFill>
                <a:latin typeface="Times New Roman"/>
              </a:rPr>
              <a:t>Don’t share system passwords or printer passcode or Wi-Fi passwords with any unauthorized persons</a:t>
            </a:r>
            <a:endParaRPr b="0" lang="en-US" sz="2000" spc="-1" strike="noStrike">
              <a:solidFill>
                <a:srgbClr val="404040"/>
              </a:solidFill>
              <a:latin typeface="Century Gothic"/>
            </a:endParaRPr>
          </a:p>
          <a:p>
            <a:pPr marL="362520" indent="-362520">
              <a:lnSpc>
                <a:spcPct val="100000"/>
              </a:lnSpc>
              <a:spcBef>
                <a:spcPts val="1001"/>
              </a:spcBef>
              <a:buClr>
                <a:srgbClr val="a53010"/>
              </a:buClr>
              <a:buFont typeface="Wingdings 3" charset="2"/>
              <a:buAutoNum type="arabicPeriod"/>
            </a:pPr>
            <a:r>
              <a:rPr b="0" lang="en-US" sz="2000" spc="-1" strike="noStrike">
                <a:solidFill>
                  <a:srgbClr val="c00000"/>
                </a:solidFill>
                <a:latin typeface="Times New Roman"/>
              </a:rPr>
              <a:t>.Don’t plug-in any unauthorized external devices, including USB drives shared by any unknown person.</a:t>
            </a:r>
            <a:endParaRPr b="0" lang="en-US" sz="2000" spc="-1" strike="noStrike">
              <a:solidFill>
                <a:srgbClr val="404040"/>
              </a:solidFill>
              <a:latin typeface="Century Gothic"/>
            </a:endParaRPr>
          </a:p>
          <a:p>
            <a:pPr marL="362520" indent="-362520">
              <a:lnSpc>
                <a:spcPct val="100000"/>
              </a:lnSpc>
              <a:spcBef>
                <a:spcPts val="1001"/>
              </a:spcBef>
              <a:buClr>
                <a:srgbClr val="a53010"/>
              </a:buClr>
              <a:buFont typeface="Wingdings 3" charset="2"/>
              <a:buAutoNum type="arabicPeriod"/>
            </a:pPr>
            <a:r>
              <a:rPr b="0" lang="en-US" sz="2000" spc="-1" strike="noStrike">
                <a:solidFill>
                  <a:srgbClr val="c00000"/>
                </a:solidFill>
                <a:latin typeface="Times New Roman"/>
              </a:rPr>
              <a:t>Don’t use any unauthorized remote administration tools (ex: Teamviewer, Ammy admin, anydesk, etc.)</a:t>
            </a:r>
            <a:endParaRPr b="0" lang="en-US" sz="2000" spc="-1" strike="noStrike">
              <a:solidFill>
                <a:srgbClr val="404040"/>
              </a:solidFill>
              <a:latin typeface="Century Gothic"/>
            </a:endParaRPr>
          </a:p>
          <a:p>
            <a:pPr marL="362520" indent="-362520">
              <a:lnSpc>
                <a:spcPct val="100000"/>
              </a:lnSpc>
              <a:spcBef>
                <a:spcPts val="1001"/>
              </a:spcBef>
              <a:buClr>
                <a:srgbClr val="a53010"/>
              </a:buClr>
              <a:buFont typeface="Wingdings 3" charset="2"/>
              <a:buAutoNum type="arabicPeriod"/>
            </a:pPr>
            <a:r>
              <a:rPr b="0" lang="en-US" sz="2000" spc="-1" strike="noStrike">
                <a:solidFill>
                  <a:srgbClr val="404040"/>
                </a:solidFill>
                <a:latin typeface="Century Gothic"/>
              </a:rPr>
              <a:t>.</a:t>
            </a:r>
            <a:r>
              <a:rPr b="0" lang="en-US" sz="2000" spc="-1" strike="noStrike">
                <a:solidFill>
                  <a:srgbClr val="c00000"/>
                </a:solidFill>
                <a:latin typeface="Times New Roman"/>
              </a:rPr>
              <a:t>Don’t share any sensitive information with any unauthorized or unknown person over telephone or through any other medium.</a:t>
            </a:r>
            <a:endParaRPr b="0" lang="en-US" sz="20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TextBox 2"/>
          <p:cNvSpPr/>
          <p:nvPr/>
        </p:nvSpPr>
        <p:spPr>
          <a:xfrm>
            <a:off x="1621080" y="743760"/>
            <a:ext cx="609552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IN" sz="2800" spc="-1" strike="noStrike">
                <a:solidFill>
                  <a:srgbClr val="222222"/>
                </a:solidFill>
                <a:latin typeface="PS Commons"/>
              </a:rPr>
              <a:t>Network Troubleshooting Tools</a:t>
            </a:r>
            <a:endParaRPr b="0" lang="en-IN" sz="2800" spc="-1" strike="noStrike">
              <a:solidFill>
                <a:srgbClr val="000000"/>
              </a:solidFill>
              <a:latin typeface="Arial"/>
            </a:endParaRPr>
          </a:p>
        </p:txBody>
      </p:sp>
      <p:sp>
        <p:nvSpPr>
          <p:cNvPr id="289" name="TextBox 4"/>
          <p:cNvSpPr/>
          <p:nvPr/>
        </p:nvSpPr>
        <p:spPr>
          <a:xfrm>
            <a:off x="1302480" y="1411200"/>
            <a:ext cx="10293480" cy="22226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IN" sz="2800" spc="-1" strike="noStrike">
                <a:solidFill>
                  <a:srgbClr val="222222"/>
                </a:solidFill>
                <a:latin typeface="PS Commons"/>
              </a:rPr>
              <a:t>Ping : </a:t>
            </a:r>
            <a:r>
              <a:rPr b="0" lang="en-US" sz="2800" spc="-1" strike="noStrike">
                <a:solidFill>
                  <a:srgbClr val="222222"/>
                </a:solidFill>
                <a:latin typeface="PS Commons"/>
              </a:rPr>
              <a:t>It helps us to determine two things: latency and packet loss. Because ICMP is typically the lowest priority packet in the pecking order. </a:t>
            </a:r>
            <a:endParaRPr b="0" lang="en-IN" sz="2800" spc="-1" strike="noStrike">
              <a:solidFill>
                <a:srgbClr val="000000"/>
              </a:solidFill>
              <a:latin typeface="Arial"/>
            </a:endParaRPr>
          </a:p>
          <a:p>
            <a:pPr>
              <a:lnSpc>
                <a:spcPct val="100000"/>
              </a:lnSpc>
            </a:pPr>
            <a:r>
              <a:rPr b="0" lang="en-US" sz="2800" spc="-1" strike="noStrike">
                <a:solidFill>
                  <a:srgbClr val="222222"/>
                </a:solidFill>
                <a:latin typeface="PS Commons"/>
              </a:rPr>
              <a:t>&gt;</a:t>
            </a:r>
            <a:r>
              <a:rPr b="1" lang="en-US" sz="2800" spc="-1" strike="noStrike">
                <a:solidFill>
                  <a:srgbClr val="222222"/>
                </a:solidFill>
                <a:latin typeface="PS Commons"/>
              </a:rPr>
              <a:t>ping google.com</a:t>
            </a:r>
            <a:endParaRPr b="0" lang="en-IN" sz="2800" spc="-1" strike="noStrike">
              <a:solidFill>
                <a:srgbClr val="000000"/>
              </a:solidFill>
              <a:latin typeface="Arial"/>
            </a:endParaRPr>
          </a:p>
          <a:p>
            <a:pPr>
              <a:lnSpc>
                <a:spcPct val="100000"/>
              </a:lnSpc>
            </a:pPr>
            <a:endParaRPr b="0" lang="en-IN" sz="2800" spc="-1" strike="noStrike">
              <a:solidFill>
                <a:srgbClr val="000000"/>
              </a:solidFill>
              <a:latin typeface="Arial"/>
            </a:endParaRPr>
          </a:p>
        </p:txBody>
      </p:sp>
      <p:sp>
        <p:nvSpPr>
          <p:cNvPr id="290" name="TextBox 8"/>
          <p:cNvSpPr/>
          <p:nvPr/>
        </p:nvSpPr>
        <p:spPr>
          <a:xfrm>
            <a:off x="1302480" y="3396240"/>
            <a:ext cx="6095520" cy="516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IN" sz="2800" spc="-1" strike="noStrike">
                <a:solidFill>
                  <a:srgbClr val="222222"/>
                </a:solidFill>
                <a:latin typeface="PS Commons"/>
              </a:rPr>
              <a:t>Traceroute / Tracert</a:t>
            </a:r>
            <a:endParaRPr b="0" lang="en-IN" sz="2800" spc="-1" strike="noStrike">
              <a:solidFill>
                <a:srgbClr val="000000"/>
              </a:solidFill>
              <a:latin typeface="Arial"/>
            </a:endParaRPr>
          </a:p>
        </p:txBody>
      </p:sp>
      <p:sp>
        <p:nvSpPr>
          <p:cNvPr id="291" name="TextBox 10"/>
          <p:cNvSpPr/>
          <p:nvPr/>
        </p:nvSpPr>
        <p:spPr>
          <a:xfrm>
            <a:off x="1233000" y="3789720"/>
            <a:ext cx="6095520" cy="516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IN" sz="2800" spc="-1" strike="noStrike">
                <a:solidFill>
                  <a:srgbClr val="222222"/>
                </a:solidFill>
                <a:latin typeface="PS Commons"/>
              </a:rPr>
              <a:t>Ipconfig / Ifconfig</a:t>
            </a:r>
            <a:endParaRPr b="0" lang="en-IN" sz="2800" spc="-1" strike="noStrike">
              <a:solidFill>
                <a:srgbClr val="000000"/>
              </a:solidFill>
              <a:latin typeface="Arial"/>
            </a:endParaRPr>
          </a:p>
        </p:txBody>
      </p:sp>
      <p:sp>
        <p:nvSpPr>
          <p:cNvPr id="292" name="TextBox 12"/>
          <p:cNvSpPr/>
          <p:nvPr/>
        </p:nvSpPr>
        <p:spPr>
          <a:xfrm>
            <a:off x="1233000" y="4313160"/>
            <a:ext cx="6095520" cy="516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IN" sz="2800" spc="-1" strike="noStrike">
                <a:solidFill>
                  <a:srgbClr val="222222"/>
                </a:solidFill>
                <a:latin typeface="PS Commons"/>
              </a:rPr>
              <a:t>Nslookup</a:t>
            </a:r>
            <a:endParaRPr b="0" lang="en-IN" sz="2800" spc="-1" strike="noStrike">
              <a:solidFill>
                <a:srgbClr val="000000"/>
              </a:solidFill>
              <a:latin typeface="Arial"/>
            </a:endParaRPr>
          </a:p>
        </p:txBody>
      </p:sp>
      <p:sp>
        <p:nvSpPr>
          <p:cNvPr id="293" name="TextBox 14"/>
          <p:cNvSpPr/>
          <p:nvPr/>
        </p:nvSpPr>
        <p:spPr>
          <a:xfrm>
            <a:off x="1233000" y="4847400"/>
            <a:ext cx="6095520" cy="516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IN" sz="2800" spc="-1" strike="noStrike">
                <a:solidFill>
                  <a:srgbClr val="222222"/>
                </a:solidFill>
                <a:latin typeface="PS Commons"/>
              </a:rPr>
              <a:t>Netstat</a:t>
            </a:r>
            <a:endParaRPr b="0" lang="en-IN" sz="2800" spc="-1" strike="noStrike">
              <a:solidFill>
                <a:srgbClr val="000000"/>
              </a:solidFill>
              <a:latin typeface="Arial"/>
            </a:endParaRPr>
          </a:p>
        </p:txBody>
      </p:sp>
      <p:sp>
        <p:nvSpPr>
          <p:cNvPr id="294" name="TextBox 16"/>
          <p:cNvSpPr/>
          <p:nvPr/>
        </p:nvSpPr>
        <p:spPr>
          <a:xfrm>
            <a:off x="1233000" y="5446800"/>
            <a:ext cx="6095520" cy="516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IN" sz="2800" spc="-1" strike="noStrike">
                <a:solidFill>
                  <a:srgbClr val="222222"/>
                </a:solidFill>
                <a:latin typeface="PS Commons"/>
              </a:rPr>
              <a:t>Speed test</a:t>
            </a:r>
            <a:endParaRPr b="0" lang="en-IN"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TextBox 2"/>
          <p:cNvSpPr/>
          <p:nvPr/>
        </p:nvSpPr>
        <p:spPr>
          <a:xfrm>
            <a:off x="3813480" y="279360"/>
            <a:ext cx="6102720" cy="759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4400" spc="-1" strike="noStrike">
                <a:solidFill>
                  <a:srgbClr val="002060"/>
                </a:solidFill>
                <a:latin typeface="Century Gothic"/>
              </a:rPr>
              <a:t>Cloud Computing</a:t>
            </a:r>
            <a:endParaRPr b="0" lang="en-IN" sz="4400" spc="-1" strike="noStrike">
              <a:solidFill>
                <a:srgbClr val="000000"/>
              </a:solidFill>
              <a:latin typeface="Arial"/>
            </a:endParaRPr>
          </a:p>
        </p:txBody>
      </p:sp>
      <p:sp>
        <p:nvSpPr>
          <p:cNvPr id="296" name="Picture 4"/>
          <p:cNvSpPr/>
          <p:nvPr/>
        </p:nvSpPr>
        <p:spPr>
          <a:xfrm>
            <a:off x="8154720" y="1049040"/>
            <a:ext cx="2590560" cy="2272680"/>
          </a:xfrm>
          <a:prstGeom prst="roundRect">
            <a:avLst>
              <a:gd name="adj" fmla="val 3412"/>
            </a:avLst>
          </a:prstGeom>
          <a:blipFill rotWithShape="0">
            <a:blip r:embed="rId1"/>
            <a:srcRect/>
            <a:stretch/>
          </a:blipFill>
          <a:ln w="0">
            <a:solidFill>
              <a:srgbClr val="a53010"/>
            </a:solidFill>
          </a:ln>
          <a:effectLst>
            <a:outerShdw algn="ctr" blurRad="63360" rotWithShape="0" sx="102000" sy="102000">
              <a:srgbClr val="000000">
                <a:alpha val="40000"/>
              </a:srgbClr>
            </a:outerShdw>
          </a:effectLst>
        </p:spPr>
        <p:style>
          <a:lnRef idx="0"/>
          <a:fillRef idx="0"/>
          <a:effectRef idx="0"/>
          <a:fontRef idx="minor"/>
        </p:style>
        <p:txBody>
          <a:bodyPr lIns="90000" rIns="90000" tIns="45000" bIns="45000" anchor="t">
            <a:noAutofit/>
          </a:bodyPr>
          <a:p>
            <a:endParaRPr b="0" lang="en-IN" sz="1800" spc="-1" strike="noStrike">
              <a:solidFill>
                <a:srgbClr val="000000"/>
              </a:solidFill>
              <a:latin typeface="Arial"/>
            </a:endParaRPr>
          </a:p>
        </p:txBody>
      </p:sp>
      <p:pic>
        <p:nvPicPr>
          <p:cNvPr id="297" name="Picture 4" descr="http://cloudcomputingserver.net/wp-content/uploads/2010/06/cloud-computing-server-001.jpg"/>
          <p:cNvPicPr/>
          <p:nvPr/>
        </p:nvPicPr>
        <p:blipFill>
          <a:blip r:embed="rId2"/>
          <a:stretch/>
        </p:blipFill>
        <p:spPr>
          <a:xfrm>
            <a:off x="8154720" y="3751560"/>
            <a:ext cx="2590560" cy="2272680"/>
          </a:xfrm>
          <a:prstGeom prst="rect">
            <a:avLst/>
          </a:prstGeom>
          <a:ln w="0">
            <a:noFill/>
          </a:ln>
        </p:spPr>
      </p:pic>
      <p:sp>
        <p:nvSpPr>
          <p:cNvPr id="298" name="TextBox 8"/>
          <p:cNvSpPr/>
          <p:nvPr/>
        </p:nvSpPr>
        <p:spPr>
          <a:xfrm>
            <a:off x="1446480" y="1049040"/>
            <a:ext cx="6519600" cy="4701600"/>
          </a:xfrm>
          <a:prstGeom prst="rect">
            <a:avLst/>
          </a:prstGeom>
          <a:noFill/>
          <a:ln w="0">
            <a:noFill/>
          </a:ln>
        </p:spPr>
        <p:style>
          <a:lnRef idx="0"/>
          <a:fillRef idx="0"/>
          <a:effectRef idx="0"/>
          <a:fontRef idx="minor"/>
        </p:style>
        <p:txBody>
          <a:bodyPr lIns="90000" rIns="90000" tIns="45000" bIns="45000" anchor="t">
            <a:spAutoFit/>
          </a:bodyPr>
          <a:p>
            <a:pPr marL="318960" indent="-285840" algn="just">
              <a:lnSpc>
                <a:spcPct val="100000"/>
              </a:lnSpc>
              <a:spcBef>
                <a:spcPts val="459"/>
              </a:spcBef>
              <a:buClr>
                <a:srgbClr val="4f4128"/>
              </a:buClr>
              <a:buFont typeface="Wingdings" charset="2"/>
              <a:buChar char=""/>
            </a:pPr>
            <a:r>
              <a:rPr b="0" lang="en-US" sz="2300" spc="-1" strike="noStrike">
                <a:solidFill>
                  <a:srgbClr val="c00000"/>
                </a:solidFill>
                <a:latin typeface="Cambria"/>
              </a:rPr>
              <a:t>Cloud computing is </a:t>
            </a:r>
            <a:r>
              <a:rPr b="1" lang="en-US" sz="2300" spc="-1" strike="noStrike">
                <a:solidFill>
                  <a:srgbClr val="c00000"/>
                </a:solidFill>
                <a:latin typeface="Cambria"/>
              </a:rPr>
              <a:t>Internet-based computing</a:t>
            </a:r>
            <a:r>
              <a:rPr b="0" lang="en-US" sz="2300" spc="-1" strike="noStrike">
                <a:solidFill>
                  <a:srgbClr val="c00000"/>
                </a:solidFill>
                <a:latin typeface="Cambria"/>
              </a:rPr>
              <a:t>, whereby </a:t>
            </a:r>
            <a:r>
              <a:rPr b="1" lang="en-US" sz="2300" spc="-1" strike="noStrike">
                <a:solidFill>
                  <a:srgbClr val="ffffff"/>
                </a:solidFill>
                <a:latin typeface="Cambria"/>
              </a:rPr>
              <a:t>shared resources, software, and information</a:t>
            </a:r>
            <a:r>
              <a:rPr b="0" lang="en-US" sz="2300" spc="-1" strike="noStrike">
                <a:solidFill>
                  <a:srgbClr val="00b0f0"/>
                </a:solidFill>
                <a:latin typeface="Cambria"/>
              </a:rPr>
              <a:t> </a:t>
            </a:r>
            <a:r>
              <a:rPr b="0" lang="en-US" sz="2300" spc="-1" strike="noStrike">
                <a:solidFill>
                  <a:srgbClr val="c00000"/>
                </a:solidFill>
                <a:latin typeface="Cambria"/>
              </a:rPr>
              <a:t>are provided to computers and other devices </a:t>
            </a:r>
            <a:r>
              <a:rPr b="1" lang="en-US" sz="2300" spc="-1" strike="noStrike">
                <a:solidFill>
                  <a:srgbClr val="c00000"/>
                </a:solidFill>
                <a:latin typeface="Cambria"/>
              </a:rPr>
              <a:t>on demand</a:t>
            </a:r>
            <a:r>
              <a:rPr b="0" lang="en-US" sz="2300" spc="-1" strike="noStrike">
                <a:solidFill>
                  <a:srgbClr val="c00000"/>
                </a:solidFill>
                <a:latin typeface="Cambria"/>
              </a:rPr>
              <a:t>, like the electricity grid.</a:t>
            </a:r>
            <a:endParaRPr b="0" lang="en-IN" sz="2300" spc="-1" strike="noStrike">
              <a:solidFill>
                <a:srgbClr val="000000"/>
              </a:solidFill>
              <a:latin typeface="Arial"/>
            </a:endParaRPr>
          </a:p>
          <a:p>
            <a:pPr lvl="1" marL="318960" indent="-285840" algn="just">
              <a:lnSpc>
                <a:spcPct val="100000"/>
              </a:lnSpc>
              <a:spcBef>
                <a:spcPts val="459"/>
              </a:spcBef>
              <a:buClr>
                <a:srgbClr val="4f4128"/>
              </a:buClr>
              <a:buFont typeface="Wingdings" charset="2"/>
              <a:buChar char=""/>
            </a:pPr>
            <a:r>
              <a:rPr b="0" lang="en-US" sz="2300" spc="-1" strike="noStrike">
                <a:solidFill>
                  <a:srgbClr val="c00000"/>
                </a:solidFill>
                <a:latin typeface="Cambria"/>
              </a:rPr>
              <a:t>A Cloud is a type of</a:t>
            </a:r>
            <a:r>
              <a:rPr b="0" lang="en-US" sz="2300" spc="-1" strike="noStrike">
                <a:solidFill>
                  <a:srgbClr val="eeb42d"/>
                </a:solidFill>
                <a:latin typeface="Cambria"/>
              </a:rPr>
              <a:t> </a:t>
            </a:r>
            <a:r>
              <a:rPr b="1" lang="en-US" sz="2300" spc="-1" strike="noStrike">
                <a:solidFill>
                  <a:srgbClr val="ffffff"/>
                </a:solidFill>
                <a:latin typeface="Cambria"/>
              </a:rPr>
              <a:t>parallel and distributed system </a:t>
            </a:r>
            <a:r>
              <a:rPr b="0" lang="en-US" sz="2300" spc="-1" strike="noStrike">
                <a:solidFill>
                  <a:srgbClr val="c00000"/>
                </a:solidFill>
                <a:latin typeface="Cambria"/>
              </a:rPr>
              <a:t>consisting of a collection of interconnected and </a:t>
            </a:r>
            <a:r>
              <a:rPr b="1" lang="en-US" sz="2300" spc="-1" strike="noStrike">
                <a:solidFill>
                  <a:srgbClr val="c00000"/>
                </a:solidFill>
                <a:latin typeface="Cambria"/>
              </a:rPr>
              <a:t>virtualized computers </a:t>
            </a:r>
            <a:r>
              <a:rPr b="0" lang="en-US" sz="2300" spc="-1" strike="noStrike">
                <a:solidFill>
                  <a:srgbClr val="c00000"/>
                </a:solidFill>
                <a:latin typeface="Cambria"/>
              </a:rPr>
              <a:t>that are</a:t>
            </a:r>
            <a:r>
              <a:rPr b="0" lang="en-US" sz="2300" spc="-1" strike="noStrike">
                <a:solidFill>
                  <a:srgbClr val="eeb42d"/>
                </a:solidFill>
                <a:latin typeface="Cambria"/>
              </a:rPr>
              <a:t> </a:t>
            </a:r>
            <a:r>
              <a:rPr b="1" lang="en-US" sz="2300" spc="-1" strike="noStrike">
                <a:solidFill>
                  <a:srgbClr val="ffffff"/>
                </a:solidFill>
                <a:latin typeface="Cambria"/>
              </a:rPr>
              <a:t>dynamically provisioned</a:t>
            </a:r>
            <a:r>
              <a:rPr b="1" lang="en-US" sz="2300" spc="-1" strike="noStrike">
                <a:solidFill>
                  <a:srgbClr val="eeb42d"/>
                </a:solidFill>
                <a:latin typeface="Cambria"/>
              </a:rPr>
              <a:t> </a:t>
            </a:r>
            <a:r>
              <a:rPr b="0" lang="en-US" sz="2300" spc="-1" strike="noStrike">
                <a:solidFill>
                  <a:srgbClr val="c00000"/>
                </a:solidFill>
                <a:latin typeface="Cambria"/>
              </a:rPr>
              <a:t>and presented as one or more unified computing resources based on </a:t>
            </a:r>
            <a:r>
              <a:rPr b="1" lang="en-US" sz="2300" spc="-1" strike="noStrike">
                <a:solidFill>
                  <a:srgbClr val="c00000"/>
                </a:solidFill>
                <a:latin typeface="Cambria"/>
              </a:rPr>
              <a:t>service-level agreements </a:t>
            </a:r>
            <a:r>
              <a:rPr b="0" lang="en-US" sz="2300" spc="-1" strike="noStrike">
                <a:solidFill>
                  <a:srgbClr val="c00000"/>
                </a:solidFill>
                <a:latin typeface="Cambria"/>
              </a:rPr>
              <a:t>established through negotiation between the service provider and consumers</a:t>
            </a:r>
            <a:r>
              <a:rPr b="0" lang="en-US" sz="2000" spc="-1" strike="noStrike">
                <a:solidFill>
                  <a:srgbClr val="c00000"/>
                </a:solidFill>
                <a:latin typeface="Cambria"/>
              </a:rPr>
              <a:t>.</a:t>
            </a:r>
            <a:endParaRPr b="0" lang="en-IN"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9" name="Picture 4" descr=""/>
          <p:cNvPicPr/>
          <p:nvPr/>
        </p:nvPicPr>
        <p:blipFill>
          <a:blip r:embed="rId1"/>
          <a:stretch/>
        </p:blipFill>
        <p:spPr>
          <a:xfrm>
            <a:off x="1690200" y="1470960"/>
            <a:ext cx="8589600" cy="4846320"/>
          </a:xfrm>
          <a:prstGeom prst="rect">
            <a:avLst/>
          </a:prstGeom>
          <a:ln w="0">
            <a:noFill/>
          </a:ln>
        </p:spPr>
      </p:pic>
      <p:sp>
        <p:nvSpPr>
          <p:cNvPr id="300" name="TextBox 3"/>
          <p:cNvSpPr/>
          <p:nvPr/>
        </p:nvSpPr>
        <p:spPr>
          <a:xfrm>
            <a:off x="3006360" y="362520"/>
            <a:ext cx="7643880" cy="759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4400" spc="-1" strike="noStrike">
                <a:solidFill>
                  <a:srgbClr val="002060"/>
                </a:solidFill>
                <a:latin typeface="Century Gothic"/>
              </a:rPr>
              <a:t>Properties &amp; Characteristics</a:t>
            </a:r>
            <a:endParaRPr b="0" lang="en-IN"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TextBox 2"/>
          <p:cNvSpPr/>
          <p:nvPr/>
        </p:nvSpPr>
        <p:spPr>
          <a:xfrm>
            <a:off x="4575600" y="154800"/>
            <a:ext cx="6102720" cy="8208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4800" spc="-1" strike="noStrike">
                <a:solidFill>
                  <a:srgbClr val="002060"/>
                </a:solidFill>
                <a:latin typeface="Century Gothic"/>
              </a:rPr>
              <a:t>IaaS</a:t>
            </a:r>
            <a:endParaRPr b="0" lang="en-IN" sz="4800" spc="-1" strike="noStrike">
              <a:solidFill>
                <a:srgbClr val="000000"/>
              </a:solidFill>
              <a:latin typeface="Arial"/>
            </a:endParaRPr>
          </a:p>
        </p:txBody>
      </p:sp>
      <p:sp>
        <p:nvSpPr>
          <p:cNvPr id="302" name="TextBox 4"/>
          <p:cNvSpPr/>
          <p:nvPr/>
        </p:nvSpPr>
        <p:spPr>
          <a:xfrm>
            <a:off x="1911960" y="1166760"/>
            <a:ext cx="8766000" cy="47818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en-US" sz="2200" spc="-1" strike="noStrike">
                <a:solidFill>
                  <a:srgbClr val="c00000"/>
                </a:solidFill>
                <a:latin typeface="Arial"/>
              </a:rPr>
              <a:t>Infrastructure as a Service – IaaS</a:t>
            </a:r>
            <a:endParaRPr b="0" lang="en-IN" sz="2200" spc="-1" strike="noStrike">
              <a:solidFill>
                <a:srgbClr val="000000"/>
              </a:solidFill>
              <a:latin typeface="Arial"/>
            </a:endParaRPr>
          </a:p>
          <a:p>
            <a:pPr marL="343080" indent="-343080" algn="just">
              <a:lnSpc>
                <a:spcPct val="100000"/>
              </a:lnSpc>
              <a:buClr>
                <a:srgbClr val="c00000"/>
              </a:buClr>
              <a:buFont typeface="Wingdings" charset="2"/>
              <a:buChar char=""/>
            </a:pPr>
            <a:r>
              <a:rPr b="0" lang="en-US" sz="2200" spc="-1" strike="noStrike">
                <a:solidFill>
                  <a:srgbClr val="c00000"/>
                </a:solidFill>
                <a:latin typeface="Arial"/>
              </a:rPr>
              <a:t>The capability provided to the consumer is to provision processing, storage, networks, and other fundamental computing resources where the consumer is able to deploy and run arbitrary software, which can include operating systems and applications.</a:t>
            </a:r>
            <a:endParaRPr b="0" lang="en-IN" sz="2200" spc="-1" strike="noStrike">
              <a:solidFill>
                <a:srgbClr val="000000"/>
              </a:solidFill>
              <a:latin typeface="Arial"/>
            </a:endParaRPr>
          </a:p>
          <a:p>
            <a:pPr marL="343080" indent="-343080" algn="just">
              <a:lnSpc>
                <a:spcPct val="100000"/>
              </a:lnSpc>
              <a:buClr>
                <a:srgbClr val="c00000"/>
              </a:buClr>
              <a:buFont typeface="Wingdings" charset="2"/>
              <a:buChar char=""/>
            </a:pPr>
            <a:r>
              <a:rPr b="0" lang="en-US" sz="2200" spc="-1" strike="noStrike">
                <a:solidFill>
                  <a:srgbClr val="c00000"/>
                </a:solidFill>
                <a:latin typeface="Arial"/>
              </a:rPr>
              <a:t>The consumer does not manage or control the underlying cloud infrastructure but has control over operating systems, storage, deployed applications, and possibly limited control of select networking components .</a:t>
            </a:r>
            <a:endParaRPr b="0" lang="en-IN" sz="2200" spc="-1" strike="noStrike">
              <a:solidFill>
                <a:srgbClr val="000000"/>
              </a:solidFill>
              <a:latin typeface="Arial"/>
            </a:endParaRPr>
          </a:p>
          <a:p>
            <a:pPr marL="914400">
              <a:lnSpc>
                <a:spcPct val="100000"/>
              </a:lnSpc>
            </a:pPr>
            <a:r>
              <a:rPr b="0" lang="en-US" sz="2200" spc="-1" strike="noStrike">
                <a:solidFill>
                  <a:srgbClr val="c00000"/>
                </a:solidFill>
                <a:latin typeface="Arial"/>
              </a:rPr>
              <a:t>Examples :</a:t>
            </a:r>
            <a:endParaRPr b="0" lang="en-IN" sz="2200" spc="-1" strike="noStrike">
              <a:solidFill>
                <a:srgbClr val="000000"/>
              </a:solidFill>
              <a:latin typeface="Arial"/>
            </a:endParaRPr>
          </a:p>
          <a:p>
            <a:pPr marL="1371600">
              <a:lnSpc>
                <a:spcPct val="100000"/>
              </a:lnSpc>
            </a:pPr>
            <a:r>
              <a:rPr b="0" lang="en-US" sz="2200" spc="-1" strike="noStrike">
                <a:solidFill>
                  <a:srgbClr val="c00000"/>
                </a:solidFill>
                <a:latin typeface="Arial"/>
              </a:rPr>
              <a:t>Amazon EC2</a:t>
            </a:r>
            <a:endParaRPr b="0" lang="en-IN" sz="2200" spc="-1" strike="noStrike">
              <a:solidFill>
                <a:srgbClr val="000000"/>
              </a:solidFill>
              <a:latin typeface="Arial"/>
            </a:endParaRPr>
          </a:p>
          <a:p>
            <a:pPr marL="1371600">
              <a:lnSpc>
                <a:spcPct val="100000"/>
              </a:lnSpc>
            </a:pPr>
            <a:r>
              <a:rPr b="0" lang="en-US" sz="2200" spc="-1" strike="noStrike">
                <a:solidFill>
                  <a:srgbClr val="c00000"/>
                </a:solidFill>
                <a:latin typeface="Arial"/>
              </a:rPr>
              <a:t>Eucalyputs</a:t>
            </a:r>
            <a:endParaRPr b="0" lang="en-IN" sz="2200" spc="-1" strike="noStrike">
              <a:solidFill>
                <a:srgbClr val="000000"/>
              </a:solidFill>
              <a:latin typeface="Arial"/>
            </a:endParaRPr>
          </a:p>
          <a:p>
            <a:pPr marL="1371600">
              <a:lnSpc>
                <a:spcPct val="100000"/>
              </a:lnSpc>
            </a:pPr>
            <a:r>
              <a:rPr b="0" lang="en-US" sz="2200" spc="-1" strike="noStrike">
                <a:solidFill>
                  <a:srgbClr val="c00000"/>
                </a:solidFill>
                <a:latin typeface="Arial"/>
              </a:rPr>
              <a:t>OpenNebula</a:t>
            </a:r>
            <a:endParaRPr b="0" lang="en-IN" sz="2200" spc="-1" strike="noStrike">
              <a:solidFill>
                <a:srgbClr val="000000"/>
              </a:solidFill>
              <a:latin typeface="Arial"/>
            </a:endParaRPr>
          </a:p>
          <a:p>
            <a:pPr marL="1371600">
              <a:lnSpc>
                <a:spcPct val="100000"/>
              </a:lnSpc>
            </a:pPr>
            <a:r>
              <a:rPr b="0" lang="en-US" sz="2200" spc="-1" strike="noStrike">
                <a:solidFill>
                  <a:srgbClr val="c00000"/>
                </a:solidFill>
                <a:latin typeface="Arial"/>
              </a:rPr>
              <a:t>… </a:t>
            </a:r>
            <a:r>
              <a:rPr b="0" lang="en-US" sz="2200" spc="-1" strike="noStrike">
                <a:solidFill>
                  <a:srgbClr val="c00000"/>
                </a:solidFill>
                <a:latin typeface="Arial"/>
              </a:rPr>
              <a:t>etc</a:t>
            </a:r>
            <a:endParaRPr b="0" lang="en-IN" sz="2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TextBox 2"/>
          <p:cNvSpPr/>
          <p:nvPr/>
        </p:nvSpPr>
        <p:spPr>
          <a:xfrm>
            <a:off x="5143680" y="210240"/>
            <a:ext cx="6102720" cy="759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4400" spc="-1" strike="noStrike">
                <a:solidFill>
                  <a:srgbClr val="002060"/>
                </a:solidFill>
                <a:latin typeface="Century Gothic"/>
              </a:rPr>
              <a:t>PaaS</a:t>
            </a:r>
            <a:endParaRPr b="0" lang="en-IN" sz="4400" spc="-1" strike="noStrike">
              <a:solidFill>
                <a:srgbClr val="000000"/>
              </a:solidFill>
              <a:latin typeface="Arial"/>
            </a:endParaRPr>
          </a:p>
        </p:txBody>
      </p:sp>
      <p:sp>
        <p:nvSpPr>
          <p:cNvPr id="304" name="TextBox 4"/>
          <p:cNvSpPr/>
          <p:nvPr/>
        </p:nvSpPr>
        <p:spPr>
          <a:xfrm>
            <a:off x="1828800" y="1166760"/>
            <a:ext cx="8575560" cy="51170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200" spc="-1" strike="noStrike">
                <a:solidFill>
                  <a:srgbClr val="c00000"/>
                </a:solidFill>
                <a:latin typeface="Arial"/>
              </a:rPr>
              <a:t>Platform as a Service – PaaS</a:t>
            </a:r>
            <a:endParaRPr b="0" lang="en-IN" sz="2200" spc="-1" strike="noStrike">
              <a:solidFill>
                <a:srgbClr val="000000"/>
              </a:solidFill>
              <a:latin typeface="Arial"/>
            </a:endParaRPr>
          </a:p>
          <a:p>
            <a:pPr marL="343080" indent="-343080" algn="just">
              <a:lnSpc>
                <a:spcPct val="100000"/>
              </a:lnSpc>
              <a:buClr>
                <a:srgbClr val="c00000"/>
              </a:buClr>
              <a:buFont typeface="Wingdings" charset="2"/>
              <a:buChar char=""/>
            </a:pPr>
            <a:r>
              <a:rPr b="0" lang="en-US" sz="2200" spc="-1" strike="noStrike">
                <a:solidFill>
                  <a:srgbClr val="c00000"/>
                </a:solidFill>
                <a:latin typeface="Arial"/>
              </a:rPr>
              <a:t>The capability provided to the consumer is to deploy onto the cloud infrastructure consumer-created or acquired applications created using programming languages and tools supported by the provider.</a:t>
            </a:r>
            <a:endParaRPr b="0" lang="en-IN" sz="2200" spc="-1" strike="noStrike">
              <a:solidFill>
                <a:srgbClr val="000000"/>
              </a:solidFill>
              <a:latin typeface="Arial"/>
            </a:endParaRPr>
          </a:p>
          <a:p>
            <a:pPr marL="343080" indent="-343080" algn="just">
              <a:lnSpc>
                <a:spcPct val="100000"/>
              </a:lnSpc>
              <a:buClr>
                <a:srgbClr val="c00000"/>
              </a:buClr>
              <a:buFont typeface="Wingdings" charset="2"/>
              <a:buChar char=""/>
            </a:pPr>
            <a:r>
              <a:rPr b="0" lang="en-US" sz="2200" spc="-1" strike="noStrike">
                <a:solidFill>
                  <a:srgbClr val="c00000"/>
                </a:solidFill>
                <a:latin typeface="Arial"/>
              </a:rPr>
              <a:t>The consumer does not manage or control the underlying cloud infrastructure including network, servers, operating systems, or storage, but has control over the deployed applications and possibly application hosting environment configurations.</a:t>
            </a:r>
            <a:endParaRPr b="0" lang="en-IN" sz="2200" spc="-1" strike="noStrike">
              <a:solidFill>
                <a:srgbClr val="000000"/>
              </a:solidFill>
              <a:latin typeface="Arial"/>
            </a:endParaRPr>
          </a:p>
          <a:p>
            <a:pPr marL="457200">
              <a:lnSpc>
                <a:spcPct val="100000"/>
              </a:lnSpc>
            </a:pPr>
            <a:r>
              <a:rPr b="0" lang="en-US" sz="2200" spc="-1" strike="noStrike">
                <a:solidFill>
                  <a:srgbClr val="c00000"/>
                </a:solidFill>
                <a:latin typeface="Arial"/>
              </a:rPr>
              <a:t>Examples :</a:t>
            </a:r>
            <a:endParaRPr b="0" lang="en-IN" sz="2200" spc="-1" strike="noStrike">
              <a:solidFill>
                <a:srgbClr val="000000"/>
              </a:solidFill>
              <a:latin typeface="Arial"/>
            </a:endParaRPr>
          </a:p>
          <a:p>
            <a:pPr marL="914400">
              <a:lnSpc>
                <a:spcPct val="100000"/>
              </a:lnSpc>
            </a:pPr>
            <a:r>
              <a:rPr b="0" lang="en-US" sz="2200" spc="-1" strike="noStrike">
                <a:solidFill>
                  <a:srgbClr val="c00000"/>
                </a:solidFill>
                <a:latin typeface="Arial"/>
              </a:rPr>
              <a:t>Microsoft Windows Azure</a:t>
            </a:r>
            <a:endParaRPr b="0" lang="en-IN" sz="2200" spc="-1" strike="noStrike">
              <a:solidFill>
                <a:srgbClr val="000000"/>
              </a:solidFill>
              <a:latin typeface="Arial"/>
            </a:endParaRPr>
          </a:p>
          <a:p>
            <a:pPr marL="914400">
              <a:lnSpc>
                <a:spcPct val="100000"/>
              </a:lnSpc>
            </a:pPr>
            <a:r>
              <a:rPr b="0" lang="en-US" sz="2200" spc="-1" strike="noStrike">
                <a:solidFill>
                  <a:srgbClr val="c00000"/>
                </a:solidFill>
                <a:latin typeface="Arial"/>
              </a:rPr>
              <a:t>Google App Engine</a:t>
            </a:r>
            <a:endParaRPr b="0" lang="en-IN" sz="2200" spc="-1" strike="noStrike">
              <a:solidFill>
                <a:srgbClr val="000000"/>
              </a:solidFill>
              <a:latin typeface="Arial"/>
            </a:endParaRPr>
          </a:p>
          <a:p>
            <a:pPr>
              <a:lnSpc>
                <a:spcPct val="100000"/>
              </a:lnSpc>
            </a:pPr>
            <a:r>
              <a:rPr b="0" lang="en-US" sz="2200" spc="-1" strike="noStrike">
                <a:solidFill>
                  <a:srgbClr val="c00000"/>
                </a:solidFill>
                <a:latin typeface="Arial"/>
              </a:rPr>
              <a:t>	</a:t>
            </a:r>
            <a:r>
              <a:rPr b="0" lang="en-US" sz="2200" spc="-1" strike="noStrike">
                <a:solidFill>
                  <a:srgbClr val="c00000"/>
                </a:solidFill>
                <a:latin typeface="Arial"/>
              </a:rPr>
              <a:t>Hadoop(</a:t>
            </a:r>
            <a:r>
              <a:rPr b="0" lang="en-IN" sz="2200" spc="-1" strike="noStrike">
                <a:solidFill>
                  <a:srgbClr val="c00000"/>
                </a:solidFill>
                <a:latin typeface="Arial"/>
              </a:rPr>
              <a:t>High Availability Distributed Object Oriented Platform)</a:t>
            </a:r>
            <a:endParaRPr b="0" lang="en-IN" sz="2200" spc="-1" strike="noStrike">
              <a:solidFill>
                <a:srgbClr val="000000"/>
              </a:solidFill>
              <a:latin typeface="Arial"/>
            </a:endParaRPr>
          </a:p>
          <a:p>
            <a:pPr marL="914400">
              <a:lnSpc>
                <a:spcPct val="100000"/>
              </a:lnSpc>
            </a:pPr>
            <a:r>
              <a:rPr b="0" lang="en-US" sz="2200" spc="-1" strike="noStrike">
                <a:solidFill>
                  <a:srgbClr val="c00000"/>
                </a:solidFill>
                <a:latin typeface="Arial"/>
              </a:rPr>
              <a:t>… </a:t>
            </a:r>
            <a:r>
              <a:rPr b="0" lang="en-US" sz="2200" spc="-1" strike="noStrike">
                <a:solidFill>
                  <a:srgbClr val="c00000"/>
                </a:solidFill>
                <a:latin typeface="Arial"/>
              </a:rPr>
              <a:t>etc</a:t>
            </a:r>
            <a:endParaRPr b="0" lang="en-IN" sz="2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TextBox 2"/>
          <p:cNvSpPr/>
          <p:nvPr/>
        </p:nvSpPr>
        <p:spPr>
          <a:xfrm>
            <a:off x="5295960" y="251640"/>
            <a:ext cx="6102720" cy="759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4400" spc="-1" strike="noStrike">
                <a:solidFill>
                  <a:srgbClr val="002060"/>
                </a:solidFill>
                <a:latin typeface="Century Gothic"/>
              </a:rPr>
              <a:t>SaaS</a:t>
            </a:r>
            <a:endParaRPr b="0" lang="en-IN" sz="4400" spc="-1" strike="noStrike">
              <a:solidFill>
                <a:srgbClr val="000000"/>
              </a:solidFill>
              <a:latin typeface="Arial"/>
            </a:endParaRPr>
          </a:p>
        </p:txBody>
      </p:sp>
      <p:sp>
        <p:nvSpPr>
          <p:cNvPr id="306" name="TextBox 4"/>
          <p:cNvSpPr/>
          <p:nvPr/>
        </p:nvSpPr>
        <p:spPr>
          <a:xfrm>
            <a:off x="2161440" y="1443960"/>
            <a:ext cx="8326080" cy="44467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200" spc="-1" strike="noStrike">
                <a:solidFill>
                  <a:srgbClr val="c00000"/>
                </a:solidFill>
                <a:latin typeface="Arial"/>
              </a:rPr>
              <a:t>Software as a Service – SaaS</a:t>
            </a:r>
            <a:endParaRPr b="0" lang="en-IN" sz="2200" spc="-1" strike="noStrike">
              <a:solidFill>
                <a:srgbClr val="000000"/>
              </a:solidFill>
              <a:latin typeface="Arial"/>
            </a:endParaRPr>
          </a:p>
          <a:p>
            <a:pPr marL="343080" indent="-343080" algn="just">
              <a:lnSpc>
                <a:spcPct val="100000"/>
              </a:lnSpc>
              <a:buClr>
                <a:srgbClr val="c00000"/>
              </a:buClr>
              <a:buFont typeface="Wingdings" charset="2"/>
              <a:buChar char=""/>
            </a:pPr>
            <a:r>
              <a:rPr b="0" lang="en-US" sz="2200" spc="-1" strike="noStrike">
                <a:solidFill>
                  <a:srgbClr val="c00000"/>
                </a:solidFill>
                <a:latin typeface="Arial"/>
              </a:rPr>
              <a:t>The capability provided to the consumer is to use the provider’s applications running on a cloud infrastructure. The applications are accessible from various client devices through a thin client interface such as a web browser (e.g., web-based email).</a:t>
            </a:r>
            <a:endParaRPr b="0" lang="en-IN" sz="2200" spc="-1" strike="noStrike">
              <a:solidFill>
                <a:srgbClr val="000000"/>
              </a:solidFill>
              <a:latin typeface="Arial"/>
            </a:endParaRPr>
          </a:p>
          <a:p>
            <a:pPr marL="343080" indent="-343080" algn="just">
              <a:lnSpc>
                <a:spcPct val="100000"/>
              </a:lnSpc>
              <a:buClr>
                <a:srgbClr val="c00000"/>
              </a:buClr>
              <a:buFont typeface="Wingdings" charset="2"/>
              <a:buChar char=""/>
            </a:pPr>
            <a:r>
              <a:rPr b="0" lang="en-US" sz="2200" spc="-1" strike="noStrike">
                <a:solidFill>
                  <a:srgbClr val="c00000"/>
                </a:solidFill>
                <a:latin typeface="Arial"/>
              </a:rPr>
              <a:t>The consumer does not manage or control the underlying cloud infrastructure including network, servers, operating systems, storage, or even individual application capabilities, with the possible exception of limited user-specific application configuration settings.</a:t>
            </a:r>
            <a:endParaRPr b="0" lang="en-IN" sz="2200" spc="-1" strike="noStrike">
              <a:solidFill>
                <a:srgbClr val="000000"/>
              </a:solidFill>
              <a:latin typeface="Arial"/>
            </a:endParaRPr>
          </a:p>
          <a:p>
            <a:pPr>
              <a:lnSpc>
                <a:spcPct val="100000"/>
              </a:lnSpc>
            </a:pPr>
            <a:r>
              <a:rPr b="0" lang="en-US" sz="2200" spc="-1" strike="noStrike">
                <a:solidFill>
                  <a:srgbClr val="c00000"/>
                </a:solidFill>
                <a:latin typeface="Arial"/>
              </a:rPr>
              <a:t>Examples :</a:t>
            </a:r>
            <a:endParaRPr b="0" lang="en-IN" sz="2200" spc="-1" strike="noStrike">
              <a:solidFill>
                <a:srgbClr val="000000"/>
              </a:solidFill>
              <a:latin typeface="Arial"/>
            </a:endParaRPr>
          </a:p>
          <a:p>
            <a:pPr marL="457200">
              <a:lnSpc>
                <a:spcPct val="100000"/>
              </a:lnSpc>
            </a:pPr>
            <a:r>
              <a:rPr b="0" lang="en-US" sz="2200" spc="-1" strike="noStrike">
                <a:solidFill>
                  <a:srgbClr val="c00000"/>
                </a:solidFill>
                <a:latin typeface="Arial"/>
              </a:rPr>
              <a:t>Google Apps (e.g., Gmail, Google Docs, Google sites, …etc)</a:t>
            </a:r>
            <a:endParaRPr b="0" lang="en-IN" sz="2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TextBox 2"/>
          <p:cNvSpPr/>
          <p:nvPr/>
        </p:nvSpPr>
        <p:spPr>
          <a:xfrm>
            <a:off x="3106800" y="223920"/>
            <a:ext cx="8239680" cy="759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4400" spc="-1" strike="noStrike">
                <a:solidFill>
                  <a:srgbClr val="002060"/>
                </a:solidFill>
                <a:latin typeface="Century Gothic"/>
              </a:rPr>
              <a:t>Cloud-Deployment Model</a:t>
            </a:r>
            <a:endParaRPr b="0" lang="en-IN" sz="4400" spc="-1" strike="noStrike">
              <a:solidFill>
                <a:srgbClr val="000000"/>
              </a:solidFill>
              <a:latin typeface="Arial"/>
            </a:endParaRPr>
          </a:p>
        </p:txBody>
      </p:sp>
      <p:sp>
        <p:nvSpPr>
          <p:cNvPr id="308" name="TextBox 4"/>
          <p:cNvSpPr/>
          <p:nvPr/>
        </p:nvSpPr>
        <p:spPr>
          <a:xfrm>
            <a:off x="1856520" y="993600"/>
            <a:ext cx="7283520" cy="17654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200" spc="-1" strike="noStrike">
                <a:solidFill>
                  <a:srgbClr val="c00000"/>
                </a:solidFill>
                <a:latin typeface="Arial"/>
              </a:rPr>
              <a:t>There are four primary cloud deployment models :</a:t>
            </a:r>
            <a:endParaRPr b="0" lang="en-IN" sz="2200" spc="-1" strike="noStrike">
              <a:solidFill>
                <a:srgbClr val="000000"/>
              </a:solidFill>
              <a:latin typeface="Arial"/>
            </a:endParaRPr>
          </a:p>
          <a:p>
            <a:pPr marL="343080" indent="-343080">
              <a:lnSpc>
                <a:spcPct val="100000"/>
              </a:lnSpc>
              <a:buClr>
                <a:srgbClr val="c00000"/>
              </a:buClr>
              <a:buFont typeface="Century Gothic"/>
              <a:buAutoNum type="arabicPeriod"/>
            </a:pPr>
            <a:r>
              <a:rPr b="0" lang="en-US" sz="2200" spc="-1" strike="noStrike">
                <a:solidFill>
                  <a:srgbClr val="c00000"/>
                </a:solidFill>
                <a:latin typeface="Arial"/>
              </a:rPr>
              <a:t>Public Cloud</a:t>
            </a:r>
            <a:endParaRPr b="0" lang="en-IN" sz="2200" spc="-1" strike="noStrike">
              <a:solidFill>
                <a:srgbClr val="000000"/>
              </a:solidFill>
              <a:latin typeface="Arial"/>
            </a:endParaRPr>
          </a:p>
          <a:p>
            <a:pPr marL="343080" indent="-343080">
              <a:lnSpc>
                <a:spcPct val="100000"/>
              </a:lnSpc>
              <a:buClr>
                <a:srgbClr val="c00000"/>
              </a:buClr>
              <a:buFont typeface="Century Gothic"/>
              <a:buAutoNum type="arabicPeriod"/>
            </a:pPr>
            <a:r>
              <a:rPr b="0" lang="en-US" sz="2200" spc="-1" strike="noStrike">
                <a:solidFill>
                  <a:srgbClr val="c00000"/>
                </a:solidFill>
                <a:latin typeface="Arial"/>
              </a:rPr>
              <a:t>Private Cloud</a:t>
            </a:r>
            <a:endParaRPr b="0" lang="en-IN" sz="2200" spc="-1" strike="noStrike">
              <a:solidFill>
                <a:srgbClr val="000000"/>
              </a:solidFill>
              <a:latin typeface="Arial"/>
            </a:endParaRPr>
          </a:p>
          <a:p>
            <a:pPr marL="343080" indent="-343080">
              <a:lnSpc>
                <a:spcPct val="100000"/>
              </a:lnSpc>
              <a:buClr>
                <a:srgbClr val="c00000"/>
              </a:buClr>
              <a:buFont typeface="Century Gothic"/>
              <a:buAutoNum type="arabicPeriod"/>
            </a:pPr>
            <a:r>
              <a:rPr b="0" lang="en-US" sz="2200" spc="-1" strike="noStrike">
                <a:solidFill>
                  <a:srgbClr val="c00000"/>
                </a:solidFill>
                <a:latin typeface="Arial"/>
              </a:rPr>
              <a:t>Community Cloud</a:t>
            </a:r>
            <a:endParaRPr b="0" lang="en-IN" sz="2200" spc="-1" strike="noStrike">
              <a:solidFill>
                <a:srgbClr val="000000"/>
              </a:solidFill>
              <a:latin typeface="Arial"/>
            </a:endParaRPr>
          </a:p>
          <a:p>
            <a:pPr marL="343080" indent="-343080">
              <a:lnSpc>
                <a:spcPct val="100000"/>
              </a:lnSpc>
              <a:buClr>
                <a:srgbClr val="c00000"/>
              </a:buClr>
              <a:buFont typeface="Century Gothic"/>
              <a:buAutoNum type="arabicPeriod"/>
            </a:pPr>
            <a:r>
              <a:rPr b="0" lang="en-US" sz="2200" spc="-1" strike="noStrike">
                <a:solidFill>
                  <a:srgbClr val="c00000"/>
                </a:solidFill>
                <a:latin typeface="Arial"/>
              </a:rPr>
              <a:t>Hybrid Cloud</a:t>
            </a:r>
            <a:endParaRPr b="0" lang="en-IN" sz="2200" spc="-1" strike="noStrike">
              <a:solidFill>
                <a:srgbClr val="000000"/>
              </a:solidFill>
              <a:latin typeface="Arial"/>
            </a:endParaRPr>
          </a:p>
        </p:txBody>
      </p:sp>
      <p:graphicFrame>
        <p:nvGraphicFramePr>
          <p:cNvPr id="309" name="Table 8"/>
          <p:cNvGraphicFramePr/>
          <p:nvPr/>
        </p:nvGraphicFramePr>
        <p:xfrm>
          <a:off x="1596600" y="3112920"/>
          <a:ext cx="9181800" cy="3412080"/>
        </p:xfrm>
        <a:graphic>
          <a:graphicData uri="http://schemas.openxmlformats.org/drawingml/2006/table">
            <a:tbl>
              <a:tblPr/>
              <a:tblGrid>
                <a:gridCol w="2073240"/>
                <a:gridCol w="3011040"/>
                <a:gridCol w="4097160"/>
              </a:tblGrid>
              <a:tr h="505440">
                <a:tc>
                  <a:txBody>
                    <a:bodyPr tIns="45360" bIns="45360" anchor="t">
                      <a:noAutofit/>
                    </a:bodyPr>
                    <a:p>
                      <a:pPr>
                        <a:lnSpc>
                          <a:spcPct val="100000"/>
                        </a:lnSpc>
                      </a:pPr>
                      <a:endParaRPr b="0" lang="en-US" sz="1800" spc="-1" strike="noStrike">
                        <a:solidFill>
                          <a:srgbClr val="eeb42d"/>
                        </a:solidFill>
                        <a:latin typeface="Century Gothic"/>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766f54"/>
                    </a:solidFill>
                  </a:tcPr>
                </a:tc>
                <a:tc>
                  <a:txBody>
                    <a:bodyPr tIns="45360" bIns="45360" anchor="t">
                      <a:noAutofit/>
                    </a:bodyPr>
                    <a:p>
                      <a:pPr>
                        <a:lnSpc>
                          <a:spcPct val="100000"/>
                        </a:lnSpc>
                      </a:pPr>
                      <a:r>
                        <a:rPr b="0" lang="en-US" sz="1800" spc="-1" strike="noStrike">
                          <a:solidFill>
                            <a:srgbClr val="0070c0"/>
                          </a:solidFill>
                          <a:latin typeface="Century Gothic"/>
                        </a:rPr>
                        <a:t>Public Cloud</a:t>
                      </a:r>
                      <a:endParaRPr b="0" lang="en-IN" sz="1800" spc="-1" strike="noStrike">
                        <a:solidFill>
                          <a:srgbClr val="000000"/>
                        </a:solidFill>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766f54"/>
                    </a:solidFill>
                  </a:tcPr>
                </a:tc>
                <a:tc>
                  <a:txBody>
                    <a:bodyPr tIns="45360" bIns="45360" anchor="t">
                      <a:noAutofit/>
                    </a:bodyPr>
                    <a:p>
                      <a:pPr>
                        <a:lnSpc>
                          <a:spcPct val="100000"/>
                        </a:lnSpc>
                      </a:pPr>
                      <a:r>
                        <a:rPr b="0" lang="en-US" sz="1800" spc="-1" strike="noStrike">
                          <a:solidFill>
                            <a:srgbClr val="0070c0"/>
                          </a:solidFill>
                          <a:latin typeface="Century Gothic"/>
                        </a:rPr>
                        <a:t>Private Cloud</a:t>
                      </a:r>
                      <a:endParaRPr b="0" lang="en-IN" sz="1800" spc="-1" strike="noStrike">
                        <a:solidFill>
                          <a:srgbClr val="000000"/>
                        </a:solidFill>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766f54"/>
                    </a:solidFill>
                  </a:tcPr>
                </a:tc>
              </a:tr>
              <a:tr h="505440">
                <a:tc>
                  <a:txBody>
                    <a:bodyPr tIns="45360" bIns="45360" anchor="ctr">
                      <a:noAutofit/>
                    </a:bodyPr>
                    <a:p>
                      <a:pPr>
                        <a:lnSpc>
                          <a:spcPct val="100000"/>
                        </a:lnSpc>
                      </a:pPr>
                      <a:r>
                        <a:rPr b="1" i="1" lang="en-US" sz="1800" spc="-1" strike="noStrike">
                          <a:solidFill>
                            <a:srgbClr val="ff0000"/>
                          </a:solidFill>
                          <a:latin typeface="Century Gothic"/>
                        </a:rPr>
                        <a:t>Infrastructure</a:t>
                      </a:r>
                      <a:endParaRPr b="0" lang="en-IN" sz="1800" spc="-1" strike="noStrike">
                        <a:solidFill>
                          <a:srgbClr val="000000"/>
                        </a:solidFill>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766f54"/>
                    </a:solidFill>
                  </a:tcPr>
                </a:tc>
                <a:tc>
                  <a:txBody>
                    <a:bodyPr tIns="45360" bIns="45360" anchor="ctr">
                      <a:noAutofit/>
                    </a:bodyPr>
                    <a:p>
                      <a:pPr>
                        <a:lnSpc>
                          <a:spcPct val="100000"/>
                        </a:lnSpc>
                      </a:pPr>
                      <a:r>
                        <a:rPr b="0" i="1" lang="en-US" sz="1800" spc="-1" strike="noStrike">
                          <a:solidFill>
                            <a:srgbClr val="ffffff"/>
                          </a:solidFill>
                          <a:latin typeface="Century Gothic"/>
                        </a:rPr>
                        <a:t>Homogeneous</a:t>
                      </a:r>
                      <a:r>
                        <a:rPr b="0" i="1" lang="en-US" sz="1800" spc="-1" strike="noStrike">
                          <a:solidFill>
                            <a:srgbClr val="eeb42d"/>
                          </a:solidFill>
                          <a:latin typeface="Century Gothic"/>
                        </a:rPr>
                        <a:t> </a:t>
                      </a:r>
                      <a:endParaRPr b="0" lang="en-IN" sz="1800" spc="-1" strike="noStrike">
                        <a:solidFill>
                          <a:srgbClr val="000000"/>
                        </a:solidFill>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766f54"/>
                    </a:solidFill>
                  </a:tcPr>
                </a:tc>
                <a:tc>
                  <a:txBody>
                    <a:bodyPr tIns="45360" bIns="45360" anchor="ctr">
                      <a:noAutofit/>
                    </a:bodyPr>
                    <a:p>
                      <a:pPr>
                        <a:lnSpc>
                          <a:spcPct val="100000"/>
                        </a:lnSpc>
                      </a:pPr>
                      <a:r>
                        <a:rPr b="0" i="1" lang="en-US" sz="1800" spc="-1" strike="noStrike">
                          <a:solidFill>
                            <a:srgbClr val="ffffff"/>
                          </a:solidFill>
                          <a:latin typeface="Century Gothic"/>
                        </a:rPr>
                        <a:t>Heterogeneous</a:t>
                      </a:r>
                      <a:endParaRPr b="0" lang="en-IN" sz="1800" spc="-1" strike="noStrike">
                        <a:solidFill>
                          <a:srgbClr val="000000"/>
                        </a:solidFill>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766f54"/>
                    </a:solidFill>
                  </a:tcPr>
                </a:tc>
              </a:tr>
              <a:tr h="505440">
                <a:tc>
                  <a:txBody>
                    <a:bodyPr tIns="45360" bIns="45360" anchor="ctr">
                      <a:noAutofit/>
                    </a:bodyPr>
                    <a:p>
                      <a:pPr>
                        <a:lnSpc>
                          <a:spcPct val="100000"/>
                        </a:lnSpc>
                      </a:pPr>
                      <a:r>
                        <a:rPr b="1" i="1" lang="en-US" sz="1800" spc="-1" strike="noStrike">
                          <a:solidFill>
                            <a:srgbClr val="ff0000"/>
                          </a:solidFill>
                          <a:latin typeface="Century Gothic"/>
                        </a:rPr>
                        <a:t>Policy Model</a:t>
                      </a:r>
                      <a:endParaRPr b="0" lang="en-IN" sz="1800" spc="-1" strike="noStrike">
                        <a:solidFill>
                          <a:srgbClr val="000000"/>
                        </a:solidFill>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766f54"/>
                    </a:solidFill>
                  </a:tcPr>
                </a:tc>
                <a:tc>
                  <a:txBody>
                    <a:bodyPr tIns="45360" bIns="45360" anchor="ctr">
                      <a:noAutofit/>
                    </a:bodyPr>
                    <a:p>
                      <a:pPr>
                        <a:lnSpc>
                          <a:spcPct val="100000"/>
                        </a:lnSpc>
                        <a:tabLst>
                          <a:tab algn="l" pos="0"/>
                        </a:tabLst>
                      </a:pPr>
                      <a:r>
                        <a:rPr b="0" i="1" lang="en-US" sz="1800" spc="-1" strike="noStrike">
                          <a:solidFill>
                            <a:srgbClr val="ffffff"/>
                          </a:solidFill>
                          <a:latin typeface="Century Gothic"/>
                        </a:rPr>
                        <a:t>Common defined</a:t>
                      </a:r>
                      <a:endParaRPr b="0" lang="en-IN" sz="1800" spc="-1" strike="noStrike">
                        <a:solidFill>
                          <a:srgbClr val="000000"/>
                        </a:solidFill>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766f54"/>
                    </a:solidFill>
                  </a:tcPr>
                </a:tc>
                <a:tc>
                  <a:txBody>
                    <a:bodyPr tIns="45360" bIns="45360" anchor="ctr">
                      <a:noAutofit/>
                    </a:bodyPr>
                    <a:p>
                      <a:pPr>
                        <a:lnSpc>
                          <a:spcPct val="100000"/>
                        </a:lnSpc>
                        <a:tabLst>
                          <a:tab algn="l" pos="0"/>
                        </a:tabLst>
                      </a:pPr>
                      <a:r>
                        <a:rPr b="0" i="1" lang="en-US" sz="1800" spc="-1" strike="noStrike">
                          <a:solidFill>
                            <a:srgbClr val="ffffff"/>
                          </a:solidFill>
                          <a:latin typeface="Century Gothic"/>
                        </a:rPr>
                        <a:t>Customized &amp; Tailored </a:t>
                      </a:r>
                      <a:endParaRPr b="0" lang="en-IN" sz="1800" spc="-1" strike="noStrike">
                        <a:solidFill>
                          <a:srgbClr val="000000"/>
                        </a:solidFill>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766f54"/>
                    </a:solidFill>
                  </a:tcPr>
                </a:tc>
              </a:tr>
              <a:tr h="631440">
                <a:tc>
                  <a:txBody>
                    <a:bodyPr tIns="45360" bIns="45360" anchor="ctr">
                      <a:noAutofit/>
                    </a:bodyPr>
                    <a:p>
                      <a:pPr>
                        <a:lnSpc>
                          <a:spcPct val="100000"/>
                        </a:lnSpc>
                      </a:pPr>
                      <a:r>
                        <a:rPr b="1" i="1" lang="en-US" sz="1800" spc="-1" strike="noStrike">
                          <a:solidFill>
                            <a:srgbClr val="ff0000"/>
                          </a:solidFill>
                          <a:latin typeface="Century Gothic"/>
                        </a:rPr>
                        <a:t>Resource Model</a:t>
                      </a:r>
                      <a:endParaRPr b="0" lang="en-IN" sz="1800" spc="-1" strike="noStrike">
                        <a:solidFill>
                          <a:srgbClr val="000000"/>
                        </a:solidFill>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766f54"/>
                    </a:solidFill>
                  </a:tcPr>
                </a:tc>
                <a:tc>
                  <a:txBody>
                    <a:bodyPr tIns="45360" bIns="45360" anchor="ctr">
                      <a:noAutofit/>
                    </a:bodyPr>
                    <a:p>
                      <a:pPr>
                        <a:lnSpc>
                          <a:spcPct val="100000"/>
                        </a:lnSpc>
                      </a:pPr>
                      <a:r>
                        <a:rPr b="0" i="1" lang="en-US" sz="1800" spc="-1" strike="noStrike">
                          <a:solidFill>
                            <a:srgbClr val="ffffff"/>
                          </a:solidFill>
                          <a:latin typeface="Century Gothic"/>
                        </a:rPr>
                        <a:t>Shared &amp; Multi-tenant</a:t>
                      </a:r>
                      <a:endParaRPr b="0" lang="en-IN" sz="1800" spc="-1" strike="noStrike">
                        <a:solidFill>
                          <a:srgbClr val="000000"/>
                        </a:solidFill>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766f54"/>
                    </a:solidFill>
                  </a:tcPr>
                </a:tc>
                <a:tc>
                  <a:txBody>
                    <a:bodyPr tIns="45360" bIns="45360" anchor="ctr">
                      <a:noAutofit/>
                    </a:bodyPr>
                    <a:p>
                      <a:pPr>
                        <a:lnSpc>
                          <a:spcPct val="100000"/>
                        </a:lnSpc>
                      </a:pPr>
                      <a:r>
                        <a:rPr b="0" i="1" lang="en-US" sz="1800" spc="-1" strike="noStrike">
                          <a:solidFill>
                            <a:srgbClr val="ffffff"/>
                          </a:solidFill>
                          <a:latin typeface="Century Gothic"/>
                        </a:rPr>
                        <a:t>Dedicated</a:t>
                      </a:r>
                      <a:endParaRPr b="0" lang="en-IN" sz="1800" spc="-1" strike="noStrike">
                        <a:solidFill>
                          <a:srgbClr val="000000"/>
                        </a:solidFill>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766f54"/>
                    </a:solidFill>
                  </a:tcPr>
                </a:tc>
              </a:tr>
              <a:tr h="631440">
                <a:tc>
                  <a:txBody>
                    <a:bodyPr tIns="45360" bIns="45360" anchor="ctr">
                      <a:noAutofit/>
                    </a:bodyPr>
                    <a:p>
                      <a:pPr>
                        <a:lnSpc>
                          <a:spcPct val="100000"/>
                        </a:lnSpc>
                      </a:pPr>
                      <a:r>
                        <a:rPr b="1" i="1" lang="en-US" sz="1800" spc="-1" strike="noStrike">
                          <a:solidFill>
                            <a:srgbClr val="ff0000"/>
                          </a:solidFill>
                          <a:latin typeface="Century Gothic"/>
                        </a:rPr>
                        <a:t>Cost Model</a:t>
                      </a:r>
                      <a:endParaRPr b="0" lang="en-IN" sz="1800" spc="-1" strike="noStrike">
                        <a:solidFill>
                          <a:srgbClr val="000000"/>
                        </a:solidFill>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766f54"/>
                    </a:solidFill>
                  </a:tcPr>
                </a:tc>
                <a:tc>
                  <a:txBody>
                    <a:bodyPr tIns="45360" bIns="45360" anchor="ctr">
                      <a:noAutofit/>
                    </a:bodyPr>
                    <a:p>
                      <a:pPr>
                        <a:lnSpc>
                          <a:spcPct val="100000"/>
                        </a:lnSpc>
                      </a:pPr>
                      <a:r>
                        <a:rPr b="0" i="1" lang="en-US" sz="1800" spc="-1" strike="noStrike">
                          <a:solidFill>
                            <a:srgbClr val="ffffff"/>
                          </a:solidFill>
                          <a:latin typeface="Century Gothic"/>
                        </a:rPr>
                        <a:t>Operational expenditure</a:t>
                      </a:r>
                      <a:endParaRPr b="0" lang="en-IN" sz="1800" spc="-1" strike="noStrike">
                        <a:solidFill>
                          <a:srgbClr val="000000"/>
                        </a:solidFill>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766f54"/>
                    </a:solidFill>
                  </a:tcPr>
                </a:tc>
                <a:tc>
                  <a:txBody>
                    <a:bodyPr tIns="45360" bIns="45360" anchor="ctr">
                      <a:noAutofit/>
                    </a:bodyPr>
                    <a:p>
                      <a:pPr>
                        <a:lnSpc>
                          <a:spcPct val="100000"/>
                        </a:lnSpc>
                      </a:pPr>
                      <a:r>
                        <a:rPr b="0" i="1" lang="en-US" sz="1800" spc="-1" strike="noStrike">
                          <a:solidFill>
                            <a:srgbClr val="ffffff"/>
                          </a:solidFill>
                          <a:latin typeface="Century Gothic"/>
                        </a:rPr>
                        <a:t>Capital expenditure</a:t>
                      </a:r>
                      <a:endParaRPr b="0" lang="en-IN" sz="1800" spc="-1" strike="noStrike">
                        <a:solidFill>
                          <a:srgbClr val="000000"/>
                        </a:solidFill>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766f54"/>
                    </a:solidFill>
                  </a:tcPr>
                </a:tc>
              </a:tr>
              <a:tr h="631440">
                <a:tc>
                  <a:txBody>
                    <a:bodyPr tIns="45360" bIns="45360" anchor="ctr">
                      <a:noAutofit/>
                    </a:bodyPr>
                    <a:p>
                      <a:pPr>
                        <a:lnSpc>
                          <a:spcPct val="100000"/>
                        </a:lnSpc>
                      </a:pPr>
                      <a:r>
                        <a:rPr b="1" i="1" lang="en-US" sz="1800" spc="-1" strike="noStrike">
                          <a:solidFill>
                            <a:srgbClr val="ff0000"/>
                          </a:solidFill>
                          <a:latin typeface="Century Gothic"/>
                        </a:rPr>
                        <a:t>Economy Model</a:t>
                      </a:r>
                      <a:endParaRPr b="0" lang="en-IN" sz="1800" spc="-1" strike="noStrike">
                        <a:solidFill>
                          <a:srgbClr val="000000"/>
                        </a:solidFill>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766f54"/>
                    </a:solidFill>
                  </a:tcPr>
                </a:tc>
                <a:tc>
                  <a:txBody>
                    <a:bodyPr tIns="45360" bIns="45360" anchor="ctr">
                      <a:noAutofit/>
                    </a:bodyPr>
                    <a:p>
                      <a:pPr>
                        <a:lnSpc>
                          <a:spcPct val="100000"/>
                        </a:lnSpc>
                      </a:pPr>
                      <a:r>
                        <a:rPr b="0" i="1" lang="en-US" sz="1800" spc="-1" strike="noStrike">
                          <a:solidFill>
                            <a:srgbClr val="ffffff"/>
                          </a:solidFill>
                          <a:latin typeface="Century Gothic"/>
                        </a:rPr>
                        <a:t>Large economy of scale</a:t>
                      </a:r>
                      <a:endParaRPr b="0" lang="en-IN" sz="1800" spc="-1" strike="noStrike">
                        <a:solidFill>
                          <a:srgbClr val="000000"/>
                        </a:solidFill>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766f54"/>
                    </a:solidFill>
                  </a:tcPr>
                </a:tc>
                <a:tc>
                  <a:txBody>
                    <a:bodyPr tIns="45360" bIns="45360" anchor="ctr">
                      <a:noAutofit/>
                    </a:bodyPr>
                    <a:p>
                      <a:pPr>
                        <a:lnSpc>
                          <a:spcPct val="100000"/>
                        </a:lnSpc>
                      </a:pPr>
                      <a:r>
                        <a:rPr b="0" i="1" lang="en-US" sz="1800" spc="-1" strike="noStrike">
                          <a:solidFill>
                            <a:srgbClr val="ffffff"/>
                          </a:solidFill>
                          <a:latin typeface="Century Gothic"/>
                        </a:rPr>
                        <a:t>End-to-end control</a:t>
                      </a:r>
                      <a:endParaRPr b="0" lang="en-IN" sz="1800" spc="-1" strike="noStrike">
                        <a:solidFill>
                          <a:srgbClr val="000000"/>
                        </a:solidFill>
                        <a:latin typeface="Arial"/>
                      </a:endParaRPr>
                    </a:p>
                  </a:txBody>
                  <a:tcPr anchor="ctr" marL="91440" marR="91440">
                    <a:lnL w="12240">
                      <a:solidFill>
                        <a:srgbClr val="ffffff"/>
                      </a:solidFill>
                    </a:lnL>
                    <a:lnR w="12240">
                      <a:solidFill>
                        <a:srgbClr val="ffffff"/>
                      </a:solidFill>
                    </a:lnR>
                    <a:lnT w="12240">
                      <a:solidFill>
                        <a:srgbClr val="ffffff"/>
                      </a:solidFill>
                    </a:lnT>
                    <a:lnB w="12240">
                      <a:solidFill>
                        <a:srgbClr val="ffffff"/>
                      </a:solidFill>
                    </a:lnB>
                    <a:solidFill>
                      <a:srgbClr val="766f54"/>
                    </a:solidFill>
                  </a:tcPr>
                </a:tc>
              </a:tr>
            </a:tbl>
          </a:graphicData>
        </a:graphic>
      </p:graphicFrame>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2" presetSubtype="4">
                                  <p:stCondLst>
                                    <p:cond delay="0"/>
                                  </p:stCondLst>
                                  <p:childTnLst>
                                    <p:set>
                                      <p:cBhvr>
                                        <p:cTn id="6" dur="1" fill="hold">
                                          <p:stCondLst>
                                            <p:cond delay="0"/>
                                          </p:stCondLst>
                                        </p:cTn>
                                        <p:tgtEl>
                                          <p:spTgt spid="309"/>
                                        </p:tgtEl>
                                        <p:attrNameLst>
                                          <p:attrName>style.visibility</p:attrName>
                                        </p:attrNameLst>
                                      </p:cBhvr>
                                      <p:to>
                                        <p:strVal val="visible"/>
                                      </p:to>
                                    </p:set>
                                    <p:animEffect filter="wipe(down)" transition="in">
                                      <p:cBhvr additive="repl">
                                        <p:cTn id="7" dur="5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TextBox 2"/>
          <p:cNvSpPr/>
          <p:nvPr/>
        </p:nvSpPr>
        <p:spPr>
          <a:xfrm>
            <a:off x="1662480" y="720360"/>
            <a:ext cx="10141200" cy="3930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IN" sz="1800" spc="-1" strike="noStrike">
                <a:solidFill>
                  <a:srgbClr val="000000"/>
                </a:solidFill>
                <a:latin typeface="Century Gothic"/>
              </a:rPr>
              <a:t>A VLAN (Virtual Local Area Network) is a technology used to create logical networks within a physical network infrastructure. It allows you to segment a network into multiple virtual networks, each acting as if it were a separate physical network. VLANs provide flexibility, security, and scalability to network administrators.</a:t>
            </a:r>
            <a:endParaRPr b="0" lang="en-IN" sz="1800" spc="-1" strike="noStrike">
              <a:solidFill>
                <a:srgbClr val="000000"/>
              </a:solidFill>
              <a:latin typeface="Arial"/>
            </a:endParaRPr>
          </a:p>
          <a:p>
            <a:pPr>
              <a:lnSpc>
                <a:spcPct val="100000"/>
              </a:lnSpc>
            </a:pPr>
            <a:endParaRPr b="0" lang="en-IN" sz="1800" spc="-1" strike="noStrike">
              <a:solidFill>
                <a:srgbClr val="000000"/>
              </a:solidFill>
              <a:latin typeface="Arial"/>
            </a:endParaRPr>
          </a:p>
          <a:p>
            <a:pPr>
              <a:lnSpc>
                <a:spcPct val="100000"/>
              </a:lnSpc>
            </a:pPr>
            <a:r>
              <a:rPr b="1" lang="en-IN" sz="1800" spc="-1" strike="noStrike">
                <a:solidFill>
                  <a:srgbClr val="273239"/>
                </a:solidFill>
                <a:latin typeface="Nunito"/>
              </a:rPr>
              <a:t>Default VLAN - </a:t>
            </a:r>
            <a:r>
              <a:rPr b="0" lang="en-US" sz="1800" spc="-1" strike="noStrike">
                <a:solidFill>
                  <a:srgbClr val="273239"/>
                </a:solidFill>
                <a:latin typeface="Nunito"/>
              </a:rPr>
              <a:t>all switches have default VLAN</a:t>
            </a:r>
            <a:endParaRPr b="0" lang="en-IN" sz="1800" spc="-1" strike="noStrike">
              <a:solidFill>
                <a:srgbClr val="000000"/>
              </a:solidFill>
              <a:latin typeface="Arial"/>
            </a:endParaRPr>
          </a:p>
          <a:p>
            <a:pPr>
              <a:lnSpc>
                <a:spcPct val="100000"/>
              </a:lnSpc>
            </a:pPr>
            <a:r>
              <a:rPr b="1" lang="en-IN" sz="1800" spc="-1" strike="noStrike">
                <a:solidFill>
                  <a:srgbClr val="273239"/>
                </a:solidFill>
                <a:latin typeface="Nunito"/>
              </a:rPr>
              <a:t>Data VLAN -</a:t>
            </a:r>
            <a:endParaRPr b="0" lang="en-IN" sz="1800" spc="-1" strike="noStrike">
              <a:solidFill>
                <a:srgbClr val="000000"/>
              </a:solidFill>
              <a:latin typeface="Arial"/>
            </a:endParaRPr>
          </a:p>
          <a:p>
            <a:pPr>
              <a:lnSpc>
                <a:spcPct val="100000"/>
              </a:lnSpc>
            </a:pPr>
            <a:r>
              <a:rPr b="1" lang="en-IN" sz="1800" spc="-1" strike="noStrike">
                <a:solidFill>
                  <a:srgbClr val="273239"/>
                </a:solidFill>
                <a:latin typeface="Nunito"/>
              </a:rPr>
              <a:t>Voice VLAN</a:t>
            </a:r>
            <a:endParaRPr b="0" lang="en-IN" sz="1800" spc="-1" strike="noStrike">
              <a:solidFill>
                <a:srgbClr val="000000"/>
              </a:solidFill>
              <a:latin typeface="Arial"/>
            </a:endParaRPr>
          </a:p>
          <a:p>
            <a:pPr>
              <a:lnSpc>
                <a:spcPct val="100000"/>
              </a:lnSpc>
            </a:pPr>
            <a:r>
              <a:rPr b="1" lang="en-IN" sz="1800" spc="-1" strike="noStrike">
                <a:solidFill>
                  <a:srgbClr val="273239"/>
                </a:solidFill>
                <a:latin typeface="Nunito"/>
              </a:rPr>
              <a:t>Management VLAN</a:t>
            </a:r>
            <a:endParaRPr b="0" lang="en-IN" sz="1800" spc="-1" strike="noStrike">
              <a:solidFill>
                <a:srgbClr val="000000"/>
              </a:solidFill>
              <a:latin typeface="Arial"/>
            </a:endParaRPr>
          </a:p>
          <a:p>
            <a:pPr>
              <a:lnSpc>
                <a:spcPct val="100000"/>
              </a:lnSpc>
            </a:pPr>
            <a:r>
              <a:rPr b="1" lang="en-IN" sz="1800" spc="-1" strike="noStrike">
                <a:solidFill>
                  <a:srgbClr val="273239"/>
                </a:solidFill>
                <a:latin typeface="Nunito"/>
              </a:rPr>
              <a:t>Native VLAN-</a:t>
            </a:r>
            <a:r>
              <a:rPr b="0" lang="en-IN" sz="1800" spc="-1" strike="noStrike">
                <a:solidFill>
                  <a:srgbClr val="273239"/>
                </a:solidFill>
                <a:latin typeface="Nunito"/>
              </a:rPr>
              <a:t>untagged traffic</a:t>
            </a:r>
            <a:endParaRPr b="0" lang="en-IN" sz="1800" spc="-1" strike="noStrike">
              <a:solidFill>
                <a:srgbClr val="000000"/>
              </a:solidFill>
              <a:latin typeface="Arial"/>
            </a:endParaRPr>
          </a:p>
          <a:p>
            <a:pPr>
              <a:lnSpc>
                <a:spcPct val="100000"/>
              </a:lnSpc>
            </a:pPr>
            <a:r>
              <a:rPr b="1" lang="en-IN" sz="1800" spc="-1" strike="noStrike">
                <a:solidFill>
                  <a:srgbClr val="273239"/>
                </a:solidFill>
                <a:latin typeface="Nunito"/>
              </a:rPr>
              <a:t>Port-based VLAN</a:t>
            </a:r>
            <a:endParaRPr b="0" lang="en-IN" sz="1800" spc="-1" strike="noStrike">
              <a:solidFill>
                <a:srgbClr val="000000"/>
              </a:solidFill>
              <a:latin typeface="Arial"/>
            </a:endParaRPr>
          </a:p>
          <a:p>
            <a:pPr>
              <a:lnSpc>
                <a:spcPct val="100000"/>
              </a:lnSpc>
            </a:pPr>
            <a:r>
              <a:rPr b="1" lang="en-IN" sz="1800" spc="-1" strike="noStrike">
                <a:solidFill>
                  <a:srgbClr val="273239"/>
                </a:solidFill>
                <a:latin typeface="Nunito"/>
              </a:rPr>
              <a:t>Tagged VLAN</a:t>
            </a:r>
            <a:endParaRPr b="0" lang="en-IN" sz="1800" spc="-1" strike="noStrike">
              <a:solidFill>
                <a:srgbClr val="000000"/>
              </a:solidFill>
              <a:latin typeface="Arial"/>
            </a:endParaRPr>
          </a:p>
          <a:p>
            <a:pPr>
              <a:lnSpc>
                <a:spcPct val="100000"/>
              </a:lnSpc>
            </a:pPr>
            <a:r>
              <a:rPr b="1" lang="en-IN" sz="1800" spc="-1" strike="noStrike">
                <a:solidFill>
                  <a:srgbClr val="273239"/>
                </a:solidFill>
                <a:latin typeface="Nunito"/>
              </a:rPr>
              <a:t>Protocol-based VLAN</a:t>
            </a:r>
            <a:endParaRPr b="0" lang="en-IN" sz="1800" spc="-1" strike="noStrike">
              <a:solidFill>
                <a:srgbClr val="000000"/>
              </a:solidFill>
              <a:latin typeface="Arial"/>
            </a:endParaRPr>
          </a:p>
          <a:p>
            <a:pPr>
              <a:lnSpc>
                <a:spcPct val="100000"/>
              </a:lnSpc>
            </a:pPr>
            <a:endParaRPr b="0" lang="en-IN" sz="1800" spc="-1" strike="noStrike">
              <a:solidFill>
                <a:srgbClr val="000000"/>
              </a:solidFill>
              <a:latin typeface="Arial"/>
            </a:endParaRPr>
          </a:p>
        </p:txBody>
      </p:sp>
      <p:sp>
        <p:nvSpPr>
          <p:cNvPr id="217" name="TextBox 3"/>
          <p:cNvSpPr/>
          <p:nvPr/>
        </p:nvSpPr>
        <p:spPr>
          <a:xfrm>
            <a:off x="5680440" y="2580840"/>
            <a:ext cx="6289560" cy="3747960"/>
          </a:xfrm>
          <a:prstGeom prst="rect">
            <a:avLst/>
          </a:prstGeom>
          <a:noFill/>
          <a:ln w="0">
            <a:noFill/>
          </a:ln>
        </p:spPr>
        <p:style>
          <a:lnRef idx="0"/>
          <a:fillRef idx="0"/>
          <a:effectRef idx="0"/>
          <a:fontRef idx="minor"/>
        </p:style>
        <p:txBody>
          <a:bodyPr lIns="90000" rIns="90000" tIns="45000" bIns="45000" anchor="t">
            <a:spAutoFit/>
          </a:bodyPr>
          <a:p>
            <a:pPr indent="-216000">
              <a:lnSpc>
                <a:spcPct val="100000"/>
              </a:lnSpc>
              <a:buClr>
                <a:srgbClr val="7878de"/>
              </a:buClr>
              <a:buFont typeface="Wingdings" charset="2"/>
              <a:buChar char=""/>
            </a:pPr>
            <a:r>
              <a:rPr b="0" lang="en-US" sz="2000" spc="-1" strike="noStrike">
                <a:solidFill>
                  <a:srgbClr val="000000"/>
                </a:solidFill>
                <a:latin typeface="Century Gothic"/>
              </a:rPr>
              <a:t>Create the VLAN: </a:t>
            </a:r>
            <a:br>
              <a:rPr sz="2000"/>
            </a:br>
            <a:r>
              <a:rPr b="1" lang="en-US" sz="2000" spc="-1" strike="noStrike">
                <a:solidFill>
                  <a:srgbClr val="000000"/>
                </a:solidFill>
                <a:latin typeface="Century Gothic"/>
              </a:rPr>
              <a:t>	</a:t>
            </a:r>
            <a:r>
              <a:rPr b="0" lang="en-US" sz="2000" spc="-1" strike="noStrike">
                <a:solidFill>
                  <a:srgbClr val="000000"/>
                </a:solidFill>
                <a:latin typeface="Courier New"/>
              </a:rPr>
              <a:t>Switch#</a:t>
            </a:r>
            <a:r>
              <a:rPr b="1" lang="en-US" sz="2000" spc="-1" strike="noStrike">
                <a:solidFill>
                  <a:srgbClr val="000000"/>
                </a:solidFill>
                <a:latin typeface="Courier New"/>
              </a:rPr>
              <a:t>vlan database</a:t>
            </a:r>
            <a:endParaRPr b="0" lang="en-IN" sz="2000" spc="-1" strike="noStrike">
              <a:solidFill>
                <a:srgbClr val="000000"/>
              </a:solidFill>
              <a:latin typeface="Arial"/>
            </a:endParaRPr>
          </a:p>
          <a:p>
            <a:pPr marL="457200">
              <a:lnSpc>
                <a:spcPct val="100000"/>
              </a:lnSpc>
            </a:pPr>
            <a:r>
              <a:rPr b="0" lang="en-US" sz="2000" spc="-1" strike="noStrike">
                <a:solidFill>
                  <a:srgbClr val="000000"/>
                </a:solidFill>
                <a:latin typeface="Courier New"/>
              </a:rPr>
              <a:t>Switch(vlan)#</a:t>
            </a:r>
            <a:r>
              <a:rPr b="1" lang="en-US" sz="2000" spc="-1" strike="noStrike">
                <a:solidFill>
                  <a:srgbClr val="000000"/>
                </a:solidFill>
                <a:latin typeface="Courier New"/>
              </a:rPr>
              <a:t>vlan </a:t>
            </a:r>
            <a:r>
              <a:rPr b="0" i="1" lang="en-US" sz="2000" spc="-1" strike="noStrike">
                <a:solidFill>
                  <a:srgbClr val="000000"/>
                </a:solidFill>
                <a:latin typeface="Courier New"/>
              </a:rPr>
              <a:t>vlan_number</a:t>
            </a:r>
            <a:endParaRPr b="0" lang="en-IN" sz="2000" spc="-1" strike="noStrike">
              <a:solidFill>
                <a:srgbClr val="000000"/>
              </a:solidFill>
              <a:latin typeface="Arial"/>
            </a:endParaRPr>
          </a:p>
          <a:p>
            <a:pPr marL="457200">
              <a:lnSpc>
                <a:spcPct val="100000"/>
              </a:lnSpc>
            </a:pPr>
            <a:r>
              <a:rPr b="0" lang="en-US" sz="2000" spc="-1" strike="noStrike">
                <a:solidFill>
                  <a:srgbClr val="000000"/>
                </a:solidFill>
                <a:latin typeface="Courier New"/>
              </a:rPr>
              <a:t>Switch(vlan)#</a:t>
            </a:r>
            <a:r>
              <a:rPr b="1" lang="en-US" sz="2000" spc="-1" strike="noStrike">
                <a:solidFill>
                  <a:srgbClr val="000000"/>
                </a:solidFill>
                <a:latin typeface="Courier New"/>
              </a:rPr>
              <a:t>exit</a:t>
            </a:r>
            <a:endParaRPr b="0" lang="en-IN" sz="2000" spc="-1" strike="noStrike">
              <a:solidFill>
                <a:srgbClr val="000000"/>
              </a:solidFill>
              <a:latin typeface="Arial"/>
            </a:endParaRPr>
          </a:p>
          <a:p>
            <a:pPr indent="-216000">
              <a:lnSpc>
                <a:spcPct val="100000"/>
              </a:lnSpc>
              <a:buClr>
                <a:srgbClr val="7878de"/>
              </a:buClr>
              <a:buFont typeface="Wingdings" charset="2"/>
              <a:buChar char=""/>
            </a:pPr>
            <a:r>
              <a:rPr b="0" lang="en-US" sz="2200" spc="-1" strike="noStrike">
                <a:solidFill>
                  <a:srgbClr val="000000"/>
                </a:solidFill>
                <a:latin typeface="Century Gothic"/>
              </a:rPr>
              <a:t>Assign ports to the VLAN (in configuration mode):</a:t>
            </a:r>
            <a:endParaRPr b="0" lang="en-IN" sz="2200" spc="-1" strike="noStrike">
              <a:solidFill>
                <a:srgbClr val="000000"/>
              </a:solidFill>
              <a:latin typeface="Arial"/>
            </a:endParaRPr>
          </a:p>
          <a:p>
            <a:pPr marL="457200">
              <a:lnSpc>
                <a:spcPct val="100000"/>
              </a:lnSpc>
            </a:pPr>
            <a:r>
              <a:rPr b="0" lang="en-US" sz="2000" spc="-1" strike="noStrike">
                <a:solidFill>
                  <a:srgbClr val="000000"/>
                </a:solidFill>
                <a:latin typeface="Courier New"/>
                <a:ea typeface="Courier New"/>
              </a:rPr>
              <a:t>Switch(config)#</a:t>
            </a:r>
            <a:r>
              <a:rPr b="1" lang="en-US" sz="2000" spc="-1" strike="noStrike">
                <a:solidFill>
                  <a:srgbClr val="000000"/>
                </a:solidFill>
                <a:latin typeface="Courier New"/>
                <a:ea typeface="Courier New"/>
              </a:rPr>
              <a:t>interface fastethernet 0/9</a:t>
            </a:r>
            <a:endParaRPr b="0" lang="en-IN" sz="2000" spc="-1" strike="noStrike">
              <a:solidFill>
                <a:srgbClr val="000000"/>
              </a:solidFill>
              <a:latin typeface="Arial"/>
            </a:endParaRPr>
          </a:p>
          <a:p>
            <a:pPr marL="457200">
              <a:lnSpc>
                <a:spcPct val="100000"/>
              </a:lnSpc>
            </a:pPr>
            <a:r>
              <a:rPr b="0" lang="en-US" sz="2000" spc="-1" strike="noStrike">
                <a:solidFill>
                  <a:srgbClr val="000000"/>
                </a:solidFill>
                <a:latin typeface="Courier New"/>
                <a:ea typeface="Courier New"/>
              </a:rPr>
              <a:t>Switch(config-if)#</a:t>
            </a:r>
            <a:r>
              <a:rPr b="1" lang="en-US" sz="2000" spc="-1" strike="noStrike">
                <a:solidFill>
                  <a:srgbClr val="000000"/>
                </a:solidFill>
                <a:latin typeface="Courier New"/>
                <a:ea typeface="Courier New"/>
              </a:rPr>
              <a:t>switchport access vlan 10</a:t>
            </a:r>
            <a:endParaRPr b="0" lang="en-IN" sz="2000" spc="-1" strike="noStrike">
              <a:solidFill>
                <a:srgbClr val="000000"/>
              </a:solidFill>
              <a:latin typeface="Arial"/>
            </a:endParaRPr>
          </a:p>
          <a:p>
            <a:pPr lvl="1" marL="457200" indent="-216000">
              <a:lnSpc>
                <a:spcPct val="100000"/>
              </a:lnSpc>
              <a:buClr>
                <a:srgbClr val="7878de"/>
              </a:buClr>
              <a:buFont typeface="Wingdings" charset="2"/>
              <a:buChar char=""/>
            </a:pPr>
            <a:r>
              <a:rPr b="1" lang="en-US" sz="1800" spc="-1" strike="noStrike">
                <a:solidFill>
                  <a:srgbClr val="000000"/>
                </a:solidFill>
                <a:latin typeface="Courier New"/>
                <a:ea typeface="Courier New"/>
              </a:rPr>
              <a:t>access</a:t>
            </a:r>
            <a:r>
              <a:rPr b="0" lang="en-US" sz="1800" spc="-1" strike="noStrike">
                <a:solidFill>
                  <a:srgbClr val="000000"/>
                </a:solidFill>
                <a:latin typeface="Courier New"/>
                <a:ea typeface="Courier New"/>
              </a:rPr>
              <a:t> </a:t>
            </a:r>
            <a:r>
              <a:rPr b="0" lang="en-US" sz="1800" spc="-1" strike="noStrike">
                <a:solidFill>
                  <a:srgbClr val="000000"/>
                </a:solidFill>
                <a:latin typeface="Century Gothic"/>
                <a:ea typeface="Courier New"/>
              </a:rPr>
              <a:t>– Denotes this port as an access port and not a trunk</a:t>
            </a:r>
            <a:endParaRPr b="0" lang="en-IN"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0" name="Picture 4" descr=""/>
          <p:cNvPicPr/>
          <p:nvPr/>
        </p:nvPicPr>
        <p:blipFill>
          <a:blip r:embed="rId1"/>
          <a:stretch/>
        </p:blipFill>
        <p:spPr>
          <a:xfrm>
            <a:off x="302040" y="290880"/>
            <a:ext cx="11487960" cy="62895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Rectangle 2"/>
          <p:cNvSpPr/>
          <p:nvPr/>
        </p:nvSpPr>
        <p:spPr>
          <a:xfrm>
            <a:off x="1643040" y="578520"/>
            <a:ext cx="8905680" cy="708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3600" spc="-1" strike="noStrike">
                <a:solidFill>
                  <a:srgbClr val="262626"/>
                </a:solidFill>
                <a:latin typeface="Century Gothic"/>
              </a:rPr>
              <a:t>VLAN introduction</a:t>
            </a:r>
            <a:endParaRPr b="0" lang="en-IN" sz="3600" spc="-1" strike="noStrike">
              <a:solidFill>
                <a:srgbClr val="000000"/>
              </a:solidFill>
              <a:latin typeface="Arial"/>
            </a:endParaRPr>
          </a:p>
        </p:txBody>
      </p:sp>
      <p:sp>
        <p:nvSpPr>
          <p:cNvPr id="219" name="Rectangle 3"/>
          <p:cNvSpPr/>
          <p:nvPr/>
        </p:nvSpPr>
        <p:spPr>
          <a:xfrm>
            <a:off x="873000" y="4572000"/>
            <a:ext cx="10785240" cy="969480"/>
          </a:xfrm>
          <a:prstGeom prst="rect">
            <a:avLst/>
          </a:prstGeom>
          <a:noFill/>
          <a:ln w="0">
            <a:noFill/>
          </a:ln>
        </p:spPr>
        <p:style>
          <a:lnRef idx="0"/>
          <a:fillRef idx="0"/>
          <a:effectRef idx="0"/>
          <a:fontRef idx="minor"/>
        </p:style>
        <p:txBody>
          <a:bodyPr lIns="90000" rIns="90000" tIns="45000" bIns="45000" anchor="t">
            <a:noAutofit/>
          </a:bodyPr>
          <a:p>
            <a:pPr marL="343080" indent="-343080">
              <a:lnSpc>
                <a:spcPct val="100000"/>
              </a:lnSpc>
              <a:spcBef>
                <a:spcPts val="1001"/>
              </a:spcBef>
              <a:buClr>
                <a:srgbClr val="7878de"/>
              </a:buClr>
              <a:buFont typeface="Wingdings" charset="2"/>
              <a:buChar char=""/>
            </a:pPr>
            <a:r>
              <a:rPr b="1" lang="en-US" sz="1800" spc="-1" strike="noStrike">
                <a:solidFill>
                  <a:srgbClr val="404040"/>
                </a:solidFill>
                <a:latin typeface="Century Gothic"/>
              </a:rPr>
              <a:t>VLANs provide segmentation based on broadcast domains.</a:t>
            </a:r>
            <a:endParaRPr b="0" lang="en-IN" sz="1800" spc="-1" strike="noStrike">
              <a:solidFill>
                <a:srgbClr val="000000"/>
              </a:solidFill>
              <a:latin typeface="Arial"/>
            </a:endParaRPr>
          </a:p>
          <a:p>
            <a:pPr marL="343080" indent="-343080">
              <a:lnSpc>
                <a:spcPct val="100000"/>
              </a:lnSpc>
              <a:spcBef>
                <a:spcPts val="1001"/>
              </a:spcBef>
              <a:buClr>
                <a:srgbClr val="7878de"/>
              </a:buClr>
              <a:buFont typeface="Wingdings" charset="2"/>
              <a:buChar char=""/>
            </a:pPr>
            <a:r>
              <a:rPr b="0" lang="en-US" sz="1800" spc="-1" strike="noStrike">
                <a:solidFill>
                  <a:srgbClr val="404040"/>
                </a:solidFill>
                <a:latin typeface="Century Gothic"/>
              </a:rPr>
              <a:t>VLANs logically segment switched networks based on the functions, project teams, or applications of the organization regardless of the physical location or connections to the network. </a:t>
            </a:r>
            <a:endParaRPr b="0" lang="en-IN" sz="1800" spc="-1" strike="noStrike">
              <a:solidFill>
                <a:srgbClr val="000000"/>
              </a:solidFill>
              <a:latin typeface="Arial"/>
            </a:endParaRPr>
          </a:p>
          <a:p>
            <a:pPr marL="343080" indent="-343080">
              <a:lnSpc>
                <a:spcPct val="100000"/>
              </a:lnSpc>
              <a:spcBef>
                <a:spcPts val="1001"/>
              </a:spcBef>
              <a:buClr>
                <a:srgbClr val="7878de"/>
              </a:buClr>
              <a:buFont typeface="Wingdings" charset="2"/>
              <a:buChar char=""/>
            </a:pPr>
            <a:r>
              <a:rPr b="0" lang="en-US" sz="1800" spc="-1" strike="noStrike">
                <a:solidFill>
                  <a:srgbClr val="404040"/>
                </a:solidFill>
                <a:latin typeface="Century Gothic"/>
              </a:rPr>
              <a:t>All workstations and servers used by a particular workgroup share the same VLAN, regardless of the physical connection or location.</a:t>
            </a:r>
            <a:endParaRPr b="0" lang="en-IN" sz="1800" spc="-1" strike="noStrike">
              <a:solidFill>
                <a:srgbClr val="000000"/>
              </a:solidFill>
              <a:latin typeface="Arial"/>
            </a:endParaRPr>
          </a:p>
        </p:txBody>
      </p:sp>
      <p:pic>
        <p:nvPicPr>
          <p:cNvPr id="220" name="Picture 4" descr=""/>
          <p:cNvPicPr/>
          <p:nvPr/>
        </p:nvPicPr>
        <p:blipFill>
          <a:blip r:embed="rId1"/>
          <a:stretch/>
        </p:blipFill>
        <p:spPr>
          <a:xfrm>
            <a:off x="1108440" y="1202040"/>
            <a:ext cx="5505120" cy="3034800"/>
          </a:xfrm>
          <a:prstGeom prst="rect">
            <a:avLst/>
          </a:prstGeom>
          <a:ln w="0">
            <a:noFill/>
          </a:ln>
        </p:spPr>
      </p:pic>
      <p:pic>
        <p:nvPicPr>
          <p:cNvPr id="221" name="Picture 4" descr=""/>
          <p:cNvPicPr/>
          <p:nvPr/>
        </p:nvPicPr>
        <p:blipFill>
          <a:blip r:embed="rId2"/>
          <a:stretch/>
        </p:blipFill>
        <p:spPr>
          <a:xfrm>
            <a:off x="6774840" y="1084680"/>
            <a:ext cx="4883400" cy="30348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Rectangle 2"/>
          <p:cNvSpPr/>
          <p:nvPr/>
        </p:nvSpPr>
        <p:spPr>
          <a:xfrm>
            <a:off x="2213280" y="537120"/>
            <a:ext cx="8905680" cy="1164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3600" spc="-1" strike="noStrike">
                <a:solidFill>
                  <a:srgbClr val="262626"/>
                </a:solidFill>
                <a:latin typeface="Century Gothic"/>
              </a:rPr>
              <a:t>show vlan-switch brief</a:t>
            </a:r>
            <a:endParaRPr b="0" lang="en-IN" sz="3600" spc="-1" strike="noStrike">
              <a:solidFill>
                <a:srgbClr val="000000"/>
              </a:solidFill>
              <a:latin typeface="Arial"/>
            </a:endParaRPr>
          </a:p>
        </p:txBody>
      </p:sp>
      <p:pic>
        <p:nvPicPr>
          <p:cNvPr id="223" name="Picture 4" descr=""/>
          <p:cNvPicPr/>
          <p:nvPr/>
        </p:nvPicPr>
        <p:blipFill>
          <a:blip r:embed="rId1"/>
          <a:stretch/>
        </p:blipFill>
        <p:spPr>
          <a:xfrm>
            <a:off x="3038760" y="1891080"/>
            <a:ext cx="5363640" cy="1180800"/>
          </a:xfrm>
          <a:prstGeom prst="rect">
            <a:avLst/>
          </a:prstGeom>
          <a:ln w="0">
            <a:noFill/>
          </a:ln>
        </p:spPr>
      </p:pic>
      <p:sp>
        <p:nvSpPr>
          <p:cNvPr id="224" name="Text Box 5"/>
          <p:cNvSpPr/>
          <p:nvPr/>
        </p:nvSpPr>
        <p:spPr>
          <a:xfrm>
            <a:off x="6834600" y="3186720"/>
            <a:ext cx="907560" cy="254880"/>
          </a:xfrm>
          <a:prstGeom prst="rect">
            <a:avLst/>
          </a:prstGeom>
          <a:noFill/>
          <a:ln w="0">
            <a:noFill/>
          </a:ln>
        </p:spPr>
        <p:style>
          <a:lnRef idx="0"/>
          <a:fillRef idx="0"/>
          <a:effectRef idx="0"/>
          <a:fontRef idx="minor"/>
        </p:style>
        <p:txBody>
          <a:bodyPr lIns="90000" rIns="90000" tIns="45000" bIns="45000" anchor="t">
            <a:spAutoFit/>
          </a:bodyPr>
          <a:p>
            <a:pPr>
              <a:lnSpc>
                <a:spcPct val="68000"/>
              </a:lnSpc>
              <a:spcBef>
                <a:spcPts val="799"/>
              </a:spcBef>
            </a:pPr>
            <a:r>
              <a:rPr b="1" lang="en-US" sz="1600" spc="-1" strike="noStrike">
                <a:solidFill>
                  <a:srgbClr val="ff0000"/>
                </a:solidFill>
                <a:latin typeface="Arial"/>
              </a:rPr>
              <a:t>vlan 3</a:t>
            </a:r>
            <a:endParaRPr b="0" lang="en-IN" sz="1600" spc="-1" strike="noStrike">
              <a:solidFill>
                <a:srgbClr val="000000"/>
              </a:solidFill>
              <a:latin typeface="Arial"/>
            </a:endParaRPr>
          </a:p>
        </p:txBody>
      </p:sp>
      <p:sp>
        <p:nvSpPr>
          <p:cNvPr id="225" name="AutoShape 6"/>
          <p:cNvSpPr/>
          <p:nvPr/>
        </p:nvSpPr>
        <p:spPr>
          <a:xfrm rot="16237200">
            <a:off x="7093800" y="2058840"/>
            <a:ext cx="385560" cy="1733040"/>
          </a:xfrm>
          <a:prstGeom prst="leftBrace">
            <a:avLst>
              <a:gd name="adj1" fmla="val 34577"/>
              <a:gd name="adj2" fmla="val 50000"/>
            </a:avLst>
          </a:prstGeom>
          <a:noFill/>
          <a:ln w="25400">
            <a:solidFill>
              <a:srgbClr val="ff0000"/>
            </a:solidFill>
            <a:round/>
          </a:ln>
        </p:spPr>
        <p:style>
          <a:lnRef idx="0"/>
          <a:fillRef idx="0"/>
          <a:effectRef idx="0"/>
          <a:fontRef idx="minor"/>
        </p:style>
        <p:txBody>
          <a:bodyPr wrap="none" lIns="90000" rIns="90000" tIns="45000" bIns="45000" anchor="ctr">
            <a:noAutofit/>
          </a:bodyPr>
          <a:p>
            <a:pPr>
              <a:lnSpc>
                <a:spcPct val="68000"/>
              </a:lnSpc>
            </a:pPr>
            <a:endParaRPr b="0" lang="en-US" sz="2400" spc="-1" strike="noStrike">
              <a:solidFill>
                <a:srgbClr val="ffffff"/>
              </a:solidFill>
              <a:latin typeface="Times New Roman"/>
            </a:endParaRPr>
          </a:p>
        </p:txBody>
      </p:sp>
      <p:sp>
        <p:nvSpPr>
          <p:cNvPr id="226" name="Text Box 7"/>
          <p:cNvSpPr/>
          <p:nvPr/>
        </p:nvSpPr>
        <p:spPr>
          <a:xfrm>
            <a:off x="5513760" y="3186720"/>
            <a:ext cx="907560" cy="254880"/>
          </a:xfrm>
          <a:prstGeom prst="rect">
            <a:avLst/>
          </a:prstGeom>
          <a:noFill/>
          <a:ln w="0">
            <a:noFill/>
          </a:ln>
        </p:spPr>
        <p:style>
          <a:lnRef idx="0"/>
          <a:fillRef idx="0"/>
          <a:effectRef idx="0"/>
          <a:fontRef idx="minor"/>
        </p:style>
        <p:txBody>
          <a:bodyPr lIns="90000" rIns="90000" tIns="45000" bIns="45000" anchor="t">
            <a:spAutoFit/>
          </a:bodyPr>
          <a:p>
            <a:pPr>
              <a:lnSpc>
                <a:spcPct val="68000"/>
              </a:lnSpc>
              <a:spcBef>
                <a:spcPts val="799"/>
              </a:spcBef>
            </a:pPr>
            <a:r>
              <a:rPr b="1" lang="en-US" sz="1600" spc="-1" strike="noStrike">
                <a:solidFill>
                  <a:srgbClr val="ff0000"/>
                </a:solidFill>
                <a:latin typeface="Arial"/>
              </a:rPr>
              <a:t>vlan 2</a:t>
            </a:r>
            <a:endParaRPr b="0" lang="en-IN" sz="1600" spc="-1" strike="noStrike">
              <a:solidFill>
                <a:srgbClr val="000000"/>
              </a:solidFill>
              <a:latin typeface="Arial"/>
            </a:endParaRPr>
          </a:p>
        </p:txBody>
      </p:sp>
      <p:sp>
        <p:nvSpPr>
          <p:cNvPr id="227" name="AutoShape 8"/>
          <p:cNvSpPr/>
          <p:nvPr/>
        </p:nvSpPr>
        <p:spPr>
          <a:xfrm rot="16237200">
            <a:off x="5733360" y="2423520"/>
            <a:ext cx="385560" cy="990360"/>
          </a:xfrm>
          <a:prstGeom prst="leftBrace">
            <a:avLst>
              <a:gd name="adj1" fmla="val 19759"/>
              <a:gd name="adj2" fmla="val 50000"/>
            </a:avLst>
          </a:prstGeom>
          <a:noFill/>
          <a:ln w="25400">
            <a:solidFill>
              <a:srgbClr val="ff0000"/>
            </a:solidFill>
            <a:round/>
          </a:ln>
        </p:spPr>
        <p:style>
          <a:lnRef idx="0"/>
          <a:fillRef idx="0"/>
          <a:effectRef idx="0"/>
          <a:fontRef idx="minor"/>
        </p:style>
        <p:txBody>
          <a:bodyPr wrap="none" lIns="90000" rIns="90000" tIns="45000" bIns="45000" anchor="ctr">
            <a:noAutofit/>
          </a:bodyPr>
          <a:p>
            <a:pPr>
              <a:lnSpc>
                <a:spcPct val="68000"/>
              </a:lnSpc>
            </a:pPr>
            <a:endParaRPr b="0" lang="en-US" sz="2400" spc="-1" strike="noStrike">
              <a:solidFill>
                <a:srgbClr val="ffffff"/>
              </a:solidFill>
              <a:latin typeface="Times New Roman"/>
            </a:endParaRPr>
          </a:p>
        </p:txBody>
      </p:sp>
      <p:pic>
        <p:nvPicPr>
          <p:cNvPr id="228" name="Picture 9" descr=""/>
          <p:cNvPicPr/>
          <p:nvPr/>
        </p:nvPicPr>
        <p:blipFill>
          <a:blip r:embed="rId2"/>
          <a:stretch/>
        </p:blipFill>
        <p:spPr>
          <a:xfrm>
            <a:off x="2956320" y="4005720"/>
            <a:ext cx="7467120" cy="2609640"/>
          </a:xfrm>
          <a:prstGeom prst="rect">
            <a:avLst/>
          </a:prstGeom>
          <a:ln w="0">
            <a:noFill/>
          </a:ln>
        </p:spPr>
      </p:pic>
      <p:sp>
        <p:nvSpPr>
          <p:cNvPr id="229" name="Text Box 10"/>
          <p:cNvSpPr/>
          <p:nvPr/>
        </p:nvSpPr>
        <p:spPr>
          <a:xfrm>
            <a:off x="4192920" y="3110400"/>
            <a:ext cx="1072800" cy="420120"/>
          </a:xfrm>
          <a:prstGeom prst="rect">
            <a:avLst/>
          </a:prstGeom>
          <a:noFill/>
          <a:ln w="0">
            <a:noFill/>
          </a:ln>
        </p:spPr>
        <p:style>
          <a:lnRef idx="0"/>
          <a:fillRef idx="0"/>
          <a:effectRef idx="0"/>
          <a:fontRef idx="minor"/>
        </p:style>
        <p:txBody>
          <a:bodyPr lIns="90000" rIns="90000" tIns="45000" bIns="45000" anchor="t">
            <a:spAutoFit/>
          </a:bodyPr>
          <a:p>
            <a:pPr>
              <a:lnSpc>
                <a:spcPct val="68000"/>
              </a:lnSpc>
              <a:spcBef>
                <a:spcPts val="799"/>
              </a:spcBef>
            </a:pPr>
            <a:r>
              <a:rPr b="1" lang="en-US" sz="1600" spc="-1" strike="noStrike">
                <a:solidFill>
                  <a:srgbClr val="ff0000"/>
                </a:solidFill>
                <a:latin typeface="Arial"/>
              </a:rPr>
              <a:t>vlan 1 default</a:t>
            </a:r>
            <a:endParaRPr b="0" lang="en-IN" sz="1600" spc="-1" strike="noStrike">
              <a:solidFill>
                <a:srgbClr val="000000"/>
              </a:solidFill>
              <a:latin typeface="Arial"/>
            </a:endParaRPr>
          </a:p>
        </p:txBody>
      </p:sp>
      <p:sp>
        <p:nvSpPr>
          <p:cNvPr id="230" name="AutoShape 11"/>
          <p:cNvSpPr/>
          <p:nvPr/>
        </p:nvSpPr>
        <p:spPr>
          <a:xfrm rot="16237200">
            <a:off x="4534560" y="2302920"/>
            <a:ext cx="385560" cy="1238040"/>
          </a:xfrm>
          <a:prstGeom prst="leftBrace">
            <a:avLst>
              <a:gd name="adj1" fmla="val 24698"/>
              <a:gd name="adj2" fmla="val 50000"/>
            </a:avLst>
          </a:prstGeom>
          <a:noFill/>
          <a:ln w="25400">
            <a:solidFill>
              <a:srgbClr val="ff0000"/>
            </a:solidFill>
            <a:round/>
          </a:ln>
        </p:spPr>
        <p:style>
          <a:lnRef idx="0"/>
          <a:fillRef idx="0"/>
          <a:effectRef idx="0"/>
          <a:fontRef idx="minor"/>
        </p:style>
        <p:txBody>
          <a:bodyPr wrap="none" lIns="90000" rIns="90000" tIns="45000" bIns="45000" anchor="ctr">
            <a:noAutofit/>
          </a:bodyPr>
          <a:p>
            <a:pPr>
              <a:lnSpc>
                <a:spcPct val="68000"/>
              </a:lnSpc>
            </a:pPr>
            <a:endParaRPr b="0" lang="en-US" sz="2400" spc="-1" strike="noStrike">
              <a:solidFill>
                <a:srgbClr val="ffffff"/>
              </a:solidFill>
              <a:latin typeface="Times New Roman"/>
            </a:endParaRPr>
          </a:p>
        </p:txBody>
      </p:sp>
      <p:sp>
        <p:nvSpPr>
          <p:cNvPr id="231" name="TextBox 10"/>
          <p:cNvSpPr/>
          <p:nvPr/>
        </p:nvSpPr>
        <p:spPr>
          <a:xfrm>
            <a:off x="4434120" y="4078800"/>
            <a:ext cx="2742840" cy="213480"/>
          </a:xfrm>
          <a:prstGeom prst="rect">
            <a:avLst/>
          </a:prstGeom>
          <a:solidFill>
            <a:schemeClr val="bg1"/>
          </a:solidFill>
          <a:ln w="0">
            <a:noFill/>
          </a:ln>
        </p:spPr>
        <p:style>
          <a:lnRef idx="0"/>
          <a:fillRef idx="0"/>
          <a:effectRef idx="0"/>
          <a:fontRef idx="minor"/>
        </p:style>
        <p:txBody>
          <a:bodyPr lIns="90000" rIns="90000" tIns="45000" bIns="45000" anchor="t">
            <a:spAutoFit/>
          </a:bodyPr>
          <a:p>
            <a:pPr>
              <a:lnSpc>
                <a:spcPct val="68000"/>
              </a:lnSpc>
            </a:pPr>
            <a:r>
              <a:rPr b="1" lang="en-GB" sz="1200" spc="-1" strike="noStrike">
                <a:solidFill>
                  <a:srgbClr val="000000"/>
                </a:solidFill>
                <a:latin typeface="Arial"/>
              </a:rPr>
              <a:t>show vlan-switch brief</a:t>
            </a:r>
            <a:endParaRPr b="0" lang="en-IN"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Rectangle 2"/>
          <p:cNvSpPr/>
          <p:nvPr/>
        </p:nvSpPr>
        <p:spPr>
          <a:xfrm>
            <a:off x="1769760" y="550800"/>
            <a:ext cx="8905680" cy="1164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3600" spc="-1" strike="noStrike">
                <a:solidFill>
                  <a:srgbClr val="262626"/>
                </a:solidFill>
                <a:latin typeface="Century Gothic"/>
              </a:rPr>
              <a:t>Deleting a Port VLAN Membership</a:t>
            </a:r>
            <a:endParaRPr b="0" lang="en-IN" sz="3600" spc="-1" strike="noStrike">
              <a:solidFill>
                <a:srgbClr val="000000"/>
              </a:solidFill>
              <a:latin typeface="Arial"/>
            </a:endParaRPr>
          </a:p>
        </p:txBody>
      </p:sp>
      <p:sp>
        <p:nvSpPr>
          <p:cNvPr id="233" name="Rectangle 3"/>
          <p:cNvSpPr/>
          <p:nvPr/>
        </p:nvSpPr>
        <p:spPr>
          <a:xfrm>
            <a:off x="1687320" y="4191120"/>
            <a:ext cx="9489600" cy="2666520"/>
          </a:xfrm>
          <a:prstGeom prst="rect">
            <a:avLst/>
          </a:prstGeom>
          <a:noFill/>
          <a:ln w="0">
            <a:noFill/>
          </a:ln>
        </p:spPr>
        <p:style>
          <a:lnRef idx="0"/>
          <a:fillRef idx="0"/>
          <a:effectRef idx="0"/>
          <a:fontRef idx="minor"/>
        </p:style>
        <p:txBody>
          <a:bodyPr anchor="t">
            <a:normAutofit fontScale="97000"/>
          </a:bodyPr>
          <a:p>
            <a:pPr marL="332640" indent="-332640">
              <a:lnSpc>
                <a:spcPct val="100000"/>
              </a:lnSpc>
              <a:spcBef>
                <a:spcPts val="1001"/>
              </a:spcBef>
              <a:tabLst>
                <a:tab algn="l" pos="0"/>
              </a:tabLst>
            </a:pPr>
            <a:r>
              <a:rPr b="0" lang="en-US" sz="2000" spc="-1" strike="noStrike">
                <a:solidFill>
                  <a:srgbClr val="404040"/>
                </a:solidFill>
                <a:latin typeface="Courier New"/>
              </a:rPr>
              <a:t>Switch(config-if)#</a:t>
            </a:r>
            <a:r>
              <a:rPr b="1" lang="en-US" sz="2000" spc="-1" strike="noStrike">
                <a:solidFill>
                  <a:srgbClr val="404040"/>
                </a:solidFill>
                <a:latin typeface="Courier New"/>
              </a:rPr>
              <a:t>no</a:t>
            </a:r>
            <a:r>
              <a:rPr b="0" lang="en-US" sz="2000" spc="-1" strike="noStrike">
                <a:solidFill>
                  <a:srgbClr val="404040"/>
                </a:solidFill>
                <a:latin typeface="Courier New"/>
              </a:rPr>
              <a:t> </a:t>
            </a:r>
            <a:r>
              <a:rPr b="1" lang="en-US" sz="2000" spc="-1" strike="noStrike">
                <a:solidFill>
                  <a:srgbClr val="404040"/>
                </a:solidFill>
                <a:latin typeface="Courier New"/>
              </a:rPr>
              <a:t>switchport access vlan </a:t>
            </a:r>
            <a:r>
              <a:rPr b="1" i="1" lang="en-US" sz="2000" spc="-1" strike="noStrike">
                <a:solidFill>
                  <a:srgbClr val="404040"/>
                </a:solidFill>
                <a:latin typeface="Courier New"/>
              </a:rPr>
              <a:t>vlan_number</a:t>
            </a:r>
            <a:endParaRPr b="0" lang="en-IN" sz="2000" spc="-1" strike="noStrike">
              <a:solidFill>
                <a:srgbClr val="000000"/>
              </a:solidFill>
              <a:latin typeface="Arial"/>
            </a:endParaRPr>
          </a:p>
          <a:p>
            <a:pPr marL="332640" indent="-332640">
              <a:lnSpc>
                <a:spcPct val="100000"/>
              </a:lnSpc>
              <a:spcBef>
                <a:spcPts val="1001"/>
              </a:spcBef>
              <a:tabLst>
                <a:tab algn="l" pos="0"/>
              </a:tabLst>
            </a:pPr>
            <a:endParaRPr b="0" lang="en-IN" sz="2000" spc="-1" strike="noStrike">
              <a:solidFill>
                <a:srgbClr val="000000"/>
              </a:solidFill>
              <a:latin typeface="Arial"/>
            </a:endParaRPr>
          </a:p>
          <a:p>
            <a:pPr marL="332640" indent="-332640" algn="ctr">
              <a:lnSpc>
                <a:spcPct val="100000"/>
              </a:lnSpc>
              <a:spcBef>
                <a:spcPts val="1001"/>
              </a:spcBef>
              <a:tabLst>
                <a:tab algn="l" pos="0"/>
              </a:tabLst>
            </a:pPr>
            <a:r>
              <a:rPr b="1" lang="en-US" sz="3200" spc="-1" strike="noStrike" u="sng">
                <a:solidFill>
                  <a:srgbClr val="2d2db9"/>
                </a:solidFill>
                <a:uFillTx/>
                <a:latin typeface="Century Gothic"/>
              </a:rPr>
              <a:t>Deleting a VLAN</a:t>
            </a:r>
            <a:endParaRPr b="0" lang="en-IN" sz="3200" spc="-1" strike="noStrike">
              <a:solidFill>
                <a:srgbClr val="000000"/>
              </a:solidFill>
              <a:latin typeface="Arial"/>
            </a:endParaRPr>
          </a:p>
          <a:p>
            <a:pPr marL="332640" indent="-332640">
              <a:lnSpc>
                <a:spcPct val="100000"/>
              </a:lnSpc>
              <a:spcBef>
                <a:spcPts val="1001"/>
              </a:spcBef>
              <a:buClr>
                <a:srgbClr val="a53010"/>
              </a:buClr>
              <a:buFont typeface="Wingdings 3" charset="2"/>
              <a:buChar char=""/>
              <a:tabLst>
                <a:tab algn="l" pos="0"/>
              </a:tabLst>
            </a:pPr>
            <a:r>
              <a:rPr b="0" lang="en-US" sz="2000" spc="-1" strike="noStrike">
                <a:solidFill>
                  <a:srgbClr val="404040"/>
                </a:solidFill>
                <a:latin typeface="Courier New"/>
              </a:rPr>
              <a:t>Switch#</a:t>
            </a:r>
            <a:r>
              <a:rPr b="1" lang="en-US" sz="2000" spc="-1" strike="noStrike">
                <a:solidFill>
                  <a:srgbClr val="404040"/>
                </a:solidFill>
                <a:latin typeface="Courier New"/>
              </a:rPr>
              <a:t>vlan database</a:t>
            </a:r>
            <a:endParaRPr b="0" lang="en-IN" sz="2000" spc="-1" strike="noStrike">
              <a:solidFill>
                <a:srgbClr val="000000"/>
              </a:solidFill>
              <a:latin typeface="Arial"/>
            </a:endParaRPr>
          </a:p>
          <a:p>
            <a:pPr marL="332640" indent="-332640">
              <a:lnSpc>
                <a:spcPct val="100000"/>
              </a:lnSpc>
              <a:spcBef>
                <a:spcPts val="1001"/>
              </a:spcBef>
              <a:buClr>
                <a:srgbClr val="a53010"/>
              </a:buClr>
              <a:buFont typeface="Wingdings 3" charset="2"/>
              <a:buChar char=""/>
              <a:tabLst>
                <a:tab algn="l" pos="0"/>
              </a:tabLst>
            </a:pPr>
            <a:r>
              <a:rPr b="0" lang="en-US" sz="2000" spc="-1" strike="noStrike">
                <a:solidFill>
                  <a:srgbClr val="404040"/>
                </a:solidFill>
                <a:latin typeface="Courier New"/>
              </a:rPr>
              <a:t>Switch(vlan)#</a:t>
            </a:r>
            <a:r>
              <a:rPr b="1" lang="en-US" sz="2000" spc="-1" strike="noStrike">
                <a:solidFill>
                  <a:srgbClr val="404040"/>
                </a:solidFill>
                <a:latin typeface="Courier New"/>
              </a:rPr>
              <a:t>no vlan </a:t>
            </a:r>
            <a:r>
              <a:rPr b="0" i="1" lang="en-US" sz="2000" spc="-1" strike="noStrike">
                <a:solidFill>
                  <a:srgbClr val="404040"/>
                </a:solidFill>
                <a:latin typeface="Courier New"/>
              </a:rPr>
              <a:t>vlan_number</a:t>
            </a:r>
            <a:endParaRPr b="0" lang="en-IN" sz="2000" spc="-1" strike="noStrike">
              <a:solidFill>
                <a:srgbClr val="000000"/>
              </a:solidFill>
              <a:latin typeface="Arial"/>
            </a:endParaRPr>
          </a:p>
          <a:p>
            <a:pPr marL="332640" indent="-332640">
              <a:lnSpc>
                <a:spcPct val="100000"/>
              </a:lnSpc>
              <a:spcBef>
                <a:spcPts val="1001"/>
              </a:spcBef>
              <a:buClr>
                <a:srgbClr val="a53010"/>
              </a:buClr>
              <a:buFont typeface="Wingdings 3" charset="2"/>
              <a:buChar char=""/>
              <a:tabLst>
                <a:tab algn="l" pos="0"/>
              </a:tabLst>
            </a:pPr>
            <a:r>
              <a:rPr b="0" lang="en-US" sz="2000" spc="-1" strike="noStrike">
                <a:solidFill>
                  <a:srgbClr val="404040"/>
                </a:solidFill>
                <a:latin typeface="Courier New"/>
              </a:rPr>
              <a:t>Switch(vlan)#</a:t>
            </a:r>
            <a:r>
              <a:rPr b="1" lang="en-US" sz="2000" spc="-1" strike="noStrike">
                <a:solidFill>
                  <a:srgbClr val="404040"/>
                </a:solidFill>
                <a:latin typeface="Courier New"/>
              </a:rPr>
              <a:t>exit</a:t>
            </a:r>
            <a:endParaRPr b="0" lang="en-IN" sz="2000" spc="-1" strike="noStrike">
              <a:solidFill>
                <a:srgbClr val="000000"/>
              </a:solidFill>
              <a:latin typeface="Arial"/>
            </a:endParaRPr>
          </a:p>
          <a:p>
            <a:pPr marL="332640" indent="-332640">
              <a:lnSpc>
                <a:spcPct val="100000"/>
              </a:lnSpc>
              <a:spcBef>
                <a:spcPts val="1001"/>
              </a:spcBef>
              <a:tabLst>
                <a:tab algn="l" pos="0"/>
              </a:tabLst>
            </a:pPr>
            <a:endParaRPr b="0" lang="en-IN" sz="2000" spc="-1" strike="noStrike">
              <a:solidFill>
                <a:srgbClr val="000000"/>
              </a:solidFill>
              <a:latin typeface="Arial"/>
            </a:endParaRPr>
          </a:p>
        </p:txBody>
      </p:sp>
      <p:pic>
        <p:nvPicPr>
          <p:cNvPr id="234" name="Picture 4" descr=""/>
          <p:cNvPicPr/>
          <p:nvPr/>
        </p:nvPicPr>
        <p:blipFill>
          <a:blip r:embed="rId1"/>
          <a:stretch/>
        </p:blipFill>
        <p:spPr>
          <a:xfrm>
            <a:off x="2430360" y="1905120"/>
            <a:ext cx="7467120" cy="1371240"/>
          </a:xfrm>
          <a:prstGeom prst="rect">
            <a:avLst/>
          </a:prstGeom>
          <a:ln w="0">
            <a:noFill/>
          </a:ln>
        </p:spPr>
      </p:pic>
      <p:pic>
        <p:nvPicPr>
          <p:cNvPr id="235" name="Picture 5" descr=""/>
          <p:cNvPicPr/>
          <p:nvPr/>
        </p:nvPicPr>
        <p:blipFill>
          <a:blip r:embed="rId2"/>
          <a:stretch/>
        </p:blipFill>
        <p:spPr>
          <a:xfrm>
            <a:off x="2430360" y="3429000"/>
            <a:ext cx="7467120" cy="6188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TextBox 2"/>
          <p:cNvSpPr/>
          <p:nvPr/>
        </p:nvSpPr>
        <p:spPr>
          <a:xfrm>
            <a:off x="2067840" y="653400"/>
            <a:ext cx="6102720" cy="759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IN" sz="4400" spc="-1" strike="noStrike">
                <a:solidFill>
                  <a:srgbClr val="002060"/>
                </a:solidFill>
                <a:latin typeface="Century Gothic"/>
              </a:rPr>
              <a:t>Routers</a:t>
            </a:r>
            <a:endParaRPr b="0" lang="en-IN" sz="4400" spc="-1" strike="noStrike">
              <a:solidFill>
                <a:srgbClr val="000000"/>
              </a:solidFill>
              <a:latin typeface="Arial"/>
            </a:endParaRPr>
          </a:p>
        </p:txBody>
      </p:sp>
      <p:pic>
        <p:nvPicPr>
          <p:cNvPr id="237" name="Picture 1" descr=""/>
          <p:cNvPicPr/>
          <p:nvPr/>
        </p:nvPicPr>
        <p:blipFill>
          <a:blip r:embed="rId1"/>
          <a:stretch/>
        </p:blipFill>
        <p:spPr>
          <a:xfrm>
            <a:off x="8825400" y="154800"/>
            <a:ext cx="3269160" cy="2580480"/>
          </a:xfrm>
          <a:prstGeom prst="rect">
            <a:avLst/>
          </a:prstGeom>
          <a:ln w="0">
            <a:noFill/>
          </a:ln>
        </p:spPr>
      </p:pic>
      <p:sp>
        <p:nvSpPr>
          <p:cNvPr id="238" name="TextBox 5"/>
          <p:cNvSpPr/>
          <p:nvPr/>
        </p:nvSpPr>
        <p:spPr>
          <a:xfrm>
            <a:off x="1461600" y="1921680"/>
            <a:ext cx="9316800" cy="3747240"/>
          </a:xfrm>
          <a:prstGeom prst="rect">
            <a:avLst/>
          </a:prstGeom>
          <a:noFill/>
          <a:ln w="0">
            <a:noFill/>
          </a:ln>
        </p:spPr>
        <p:style>
          <a:lnRef idx="0"/>
          <a:fillRef idx="0"/>
          <a:effectRef idx="0"/>
          <a:fontRef idx="minor"/>
        </p:style>
        <p:txBody>
          <a:bodyPr lIns="90000" rIns="90000" tIns="45000" bIns="45000" anchor="t">
            <a:spAutoFit/>
          </a:bodyPr>
          <a:p>
            <a:pPr indent="-216000" algn="just">
              <a:lnSpc>
                <a:spcPct val="100000"/>
              </a:lnSpc>
              <a:buClr>
                <a:srgbClr val="c00000"/>
              </a:buClr>
              <a:buFont typeface="Wingdings" charset="2"/>
              <a:buChar char=""/>
            </a:pPr>
            <a:r>
              <a:rPr b="0" lang="en-IN" sz="2400" spc="-1" strike="noStrike">
                <a:solidFill>
                  <a:srgbClr val="c00000"/>
                </a:solidFill>
                <a:latin typeface="Century Gothic"/>
              </a:rPr>
              <a:t>Routers have all the capabilities listed above. </a:t>
            </a:r>
            <a:endParaRPr b="0" lang="en-IN" sz="2400" spc="-1" strike="noStrike">
              <a:solidFill>
                <a:srgbClr val="000000"/>
              </a:solidFill>
              <a:latin typeface="Arial"/>
            </a:endParaRPr>
          </a:p>
          <a:p>
            <a:pPr algn="just">
              <a:lnSpc>
                <a:spcPct val="100000"/>
              </a:lnSpc>
            </a:pPr>
            <a:endParaRPr b="0" lang="en-IN" sz="2400" spc="-1" strike="noStrike">
              <a:solidFill>
                <a:srgbClr val="000000"/>
              </a:solidFill>
              <a:latin typeface="Arial"/>
            </a:endParaRPr>
          </a:p>
          <a:p>
            <a:pPr algn="just">
              <a:lnSpc>
                <a:spcPct val="100000"/>
              </a:lnSpc>
            </a:pPr>
            <a:endParaRPr b="0" lang="en-IN" sz="2400" spc="-1" strike="noStrike">
              <a:solidFill>
                <a:srgbClr val="000000"/>
              </a:solidFill>
              <a:latin typeface="Arial"/>
            </a:endParaRPr>
          </a:p>
          <a:p>
            <a:pPr indent="-216000" algn="just">
              <a:lnSpc>
                <a:spcPct val="100000"/>
              </a:lnSpc>
              <a:buClr>
                <a:srgbClr val="c00000"/>
              </a:buClr>
              <a:buFont typeface="Wingdings" charset="2"/>
              <a:buChar char=""/>
            </a:pPr>
            <a:r>
              <a:rPr b="0" lang="en-IN" sz="2400" spc="-1" strike="noStrike">
                <a:solidFill>
                  <a:srgbClr val="c00000"/>
                </a:solidFill>
                <a:latin typeface="Century Gothic"/>
              </a:rPr>
              <a:t>Routers can regenerate signals, concentrate multiple connections, convert data transmission formats, and manage data transfers. </a:t>
            </a:r>
            <a:endParaRPr b="0" lang="en-IN" sz="2400" spc="-1" strike="noStrike">
              <a:solidFill>
                <a:srgbClr val="000000"/>
              </a:solidFill>
              <a:latin typeface="Arial"/>
            </a:endParaRPr>
          </a:p>
          <a:p>
            <a:pPr algn="just">
              <a:lnSpc>
                <a:spcPct val="100000"/>
              </a:lnSpc>
            </a:pPr>
            <a:endParaRPr b="0" lang="en-IN" sz="2400" spc="-1" strike="noStrike">
              <a:solidFill>
                <a:srgbClr val="000000"/>
              </a:solidFill>
              <a:latin typeface="Arial"/>
            </a:endParaRPr>
          </a:p>
          <a:p>
            <a:pPr algn="just">
              <a:lnSpc>
                <a:spcPct val="100000"/>
              </a:lnSpc>
            </a:pPr>
            <a:endParaRPr b="0" lang="en-IN" sz="2400" spc="-1" strike="noStrike">
              <a:solidFill>
                <a:srgbClr val="000000"/>
              </a:solidFill>
              <a:latin typeface="Arial"/>
            </a:endParaRPr>
          </a:p>
          <a:p>
            <a:pPr indent="-216000" algn="just">
              <a:lnSpc>
                <a:spcPct val="100000"/>
              </a:lnSpc>
              <a:buClr>
                <a:srgbClr val="c00000"/>
              </a:buClr>
              <a:buFont typeface="Wingdings" charset="2"/>
              <a:buChar char=""/>
            </a:pPr>
            <a:r>
              <a:rPr b="0" lang="en-IN" sz="2400" spc="-1" strike="noStrike">
                <a:solidFill>
                  <a:srgbClr val="c00000"/>
                </a:solidFill>
                <a:latin typeface="Century Gothic"/>
              </a:rPr>
              <a:t>They can also connect to a WAN, which allows them to connect LANs that are separated by great distances</a:t>
            </a:r>
            <a:endParaRPr b="0" lang="en-IN"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3935</TotalTime>
  <Application>LibreOffice/7.4.3.2$Windows_X86_64 LibreOffice_project/1048a8393ae2eeec98dff31b5c133c5f1d08b890</Application>
  <AppVersion>15.0000</AppVersion>
  <Words>2419</Words>
  <Paragraphs>265</Paragraphs>
  <Company>home</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2022-11-29T07:59:27Z</dcterms:created>
  <dc:creator>Microsoft account</dc:creator>
  <dc:description/>
  <dc:language>en-IN</dc:language>
  <cp:lastModifiedBy>Ramana Babu Rongala</cp:lastModifiedBy>
  <dcterms:modified xsi:type="dcterms:W3CDTF">2023-06-21T07:31:01Z</dcterms:modified>
  <cp:revision>101</cp:revision>
  <dc:subject/>
  <dc:title>APCPDCL POLICY REVIEW ON CYBER SECURITY</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50</vt:i4>
  </property>
</Properties>
</file>