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4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>
            <a:off x="1905000" y="6172200"/>
            <a:ext cx="6324600" cy="6096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 userDrawn="1"/>
        </p:nvSpPr>
        <p:spPr>
          <a:xfrm>
            <a:off x="1371600" y="6172200"/>
            <a:ext cx="914400" cy="63071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r>
              <a:rPr lang="en-IN" sz="8800" dirty="0">
                <a:latin typeface="Algerian" panose="04020705040A02060702" pitchFamily="82" charset="0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229600" cy="1371600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en-IN" dirty="0"/>
              <a:t>My Values, Team Values aligning with Organisational Values</a:t>
            </a:r>
          </a:p>
        </p:txBody>
      </p:sp>
    </p:spTree>
    <p:extLst>
      <p:ext uri="{BB962C8B-B14F-4D97-AF65-F5344CB8AC3E}">
        <p14:creationId xmlns:p14="http://schemas.microsoft.com/office/powerpoint/2010/main" val="17823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IN" sz="8000" dirty="0">
                <a:latin typeface="Algerian" panose="04020705040A02060702" pitchFamily="82" charset="0"/>
              </a:rPr>
              <a:t>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>
                <a:solidFill>
                  <a:srgbClr val="FF0000"/>
                </a:solidFill>
                <a:latin typeface="Georgia" panose="02040502050405020303" pitchFamily="18" charset="0"/>
              </a:rPr>
              <a:t>Values</a:t>
            </a:r>
            <a:r>
              <a:rPr lang="en-IN" sz="3200" dirty="0">
                <a:latin typeface="Georgia" panose="02040502050405020303" pitchFamily="18" charset="0"/>
              </a:rPr>
              <a:t> are an internal reference for what is good or bad, desirable or undesirable in ourselves and others.</a:t>
            </a:r>
          </a:p>
          <a:p>
            <a:pPr algn="just"/>
            <a:endParaRPr lang="en-IN" sz="3200" dirty="0">
              <a:latin typeface="Georgia" panose="02040502050405020303" pitchFamily="18" charset="0"/>
            </a:endParaRPr>
          </a:p>
          <a:p>
            <a:r>
              <a:rPr lang="en-IN" sz="3200" dirty="0">
                <a:latin typeface="Georgia" panose="02040502050405020303" pitchFamily="18" charset="0"/>
              </a:rPr>
              <a:t>They are moral principles, based on beliefs, so significant to us as individuals that they drive our behaviour: our interactions with others and the world.</a:t>
            </a:r>
          </a:p>
        </p:txBody>
      </p:sp>
    </p:spTree>
    <p:extLst>
      <p:ext uri="{BB962C8B-B14F-4D97-AF65-F5344CB8AC3E}">
        <p14:creationId xmlns:p14="http://schemas.microsoft.com/office/powerpoint/2010/main" val="25490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IN" sz="6600" dirty="0">
                <a:latin typeface="Georgia" panose="02040502050405020303" pitchFamily="18" charset="0"/>
              </a:rPr>
              <a:t>My Values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3" y="1676400"/>
            <a:ext cx="851925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7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3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IN" dirty="0"/>
              <a:t>Team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5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IN" dirty="0"/>
              <a:t>Community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" y="1600200"/>
            <a:ext cx="8606949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8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" y="381000"/>
            <a:ext cx="8991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6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Organisational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9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29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68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Bookman Old Style</vt:lpstr>
      <vt:lpstr>Calibri</vt:lpstr>
      <vt:lpstr>Georgia</vt:lpstr>
      <vt:lpstr>Office Theme</vt:lpstr>
      <vt:lpstr>WELCOME</vt:lpstr>
      <vt:lpstr>Values</vt:lpstr>
      <vt:lpstr>My Values</vt:lpstr>
      <vt:lpstr>PowerPoint Presentation</vt:lpstr>
      <vt:lpstr>Team Values</vt:lpstr>
      <vt:lpstr>Community Values</vt:lpstr>
      <vt:lpstr>PowerPoint Presentation</vt:lpstr>
      <vt:lpstr>Organisational values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</dc:title>
  <dc:creator>Amar</dc:creator>
  <cp:lastModifiedBy>Jagadish P</cp:lastModifiedBy>
  <cp:revision>10</cp:revision>
  <dcterms:created xsi:type="dcterms:W3CDTF">2006-08-16T00:00:00Z</dcterms:created>
  <dcterms:modified xsi:type="dcterms:W3CDTF">2024-10-16T22:22:00Z</dcterms:modified>
</cp:coreProperties>
</file>