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4" r:id="rId3"/>
    <p:sldMasterId id="2147483671" r:id="rId4"/>
    <p:sldMasterId id="2147483674" r:id="rId5"/>
    <p:sldMasterId id="2147483680" r:id="rId6"/>
  </p:sldMasterIdLst>
  <p:notesMasterIdLst>
    <p:notesMasterId r:id="rId179"/>
  </p:notesMasterIdLst>
  <p:sldIdLst>
    <p:sldId id="256" r:id="rId7"/>
    <p:sldId id="645" r:id="rId8"/>
    <p:sldId id="596" r:id="rId9"/>
    <p:sldId id="597" r:id="rId10"/>
    <p:sldId id="600" r:id="rId11"/>
    <p:sldId id="598" r:id="rId12"/>
    <p:sldId id="607" r:id="rId13"/>
    <p:sldId id="610" r:id="rId14"/>
    <p:sldId id="611" r:id="rId15"/>
    <p:sldId id="612" r:id="rId16"/>
    <p:sldId id="613" r:id="rId17"/>
    <p:sldId id="614" r:id="rId18"/>
    <p:sldId id="615" r:id="rId19"/>
    <p:sldId id="616" r:id="rId20"/>
    <p:sldId id="487" r:id="rId21"/>
    <p:sldId id="693" r:id="rId22"/>
    <p:sldId id="694" r:id="rId23"/>
    <p:sldId id="696" r:id="rId24"/>
    <p:sldId id="697" r:id="rId25"/>
    <p:sldId id="698" r:id="rId26"/>
    <p:sldId id="699" r:id="rId27"/>
    <p:sldId id="700" r:id="rId28"/>
    <p:sldId id="701" r:id="rId29"/>
    <p:sldId id="702" r:id="rId30"/>
    <p:sldId id="410" r:id="rId31"/>
    <p:sldId id="270" r:id="rId32"/>
    <p:sldId id="479" r:id="rId33"/>
    <p:sldId id="480" r:id="rId34"/>
    <p:sldId id="499" r:id="rId35"/>
    <p:sldId id="755" r:id="rId36"/>
    <p:sldId id="621" r:id="rId37"/>
    <p:sldId id="259" r:id="rId38"/>
    <p:sldId id="258" r:id="rId39"/>
    <p:sldId id="257" r:id="rId40"/>
    <p:sldId id="584" r:id="rId41"/>
    <p:sldId id="585" r:id="rId42"/>
    <p:sldId id="261" r:id="rId43"/>
    <p:sldId id="703" r:id="rId44"/>
    <p:sldId id="260" r:id="rId45"/>
    <p:sldId id="723" r:id="rId46"/>
    <p:sldId id="289" r:id="rId47"/>
    <p:sldId id="571" r:id="rId48"/>
    <p:sldId id="572" r:id="rId49"/>
    <p:sldId id="627" r:id="rId50"/>
    <p:sldId id="386" r:id="rId51"/>
    <p:sldId id="417" r:id="rId52"/>
    <p:sldId id="332" r:id="rId53"/>
    <p:sldId id="704" r:id="rId54"/>
    <p:sldId id="388" r:id="rId55"/>
    <p:sldId id="389" r:id="rId56"/>
    <p:sldId id="286" r:id="rId57"/>
    <p:sldId id="414" r:id="rId58"/>
    <p:sldId id="313" r:id="rId59"/>
    <p:sldId id="385" r:id="rId60"/>
    <p:sldId id="705" r:id="rId61"/>
    <p:sldId id="706" r:id="rId62"/>
    <p:sldId id="415" r:id="rId63"/>
    <p:sldId id="707" r:id="rId64"/>
    <p:sldId id="708" r:id="rId65"/>
    <p:sldId id="285" r:id="rId66"/>
    <p:sldId id="262" r:id="rId67"/>
    <p:sldId id="416" r:id="rId68"/>
    <p:sldId id="335" r:id="rId69"/>
    <p:sldId id="314" r:id="rId70"/>
    <p:sldId id="264" r:id="rId71"/>
    <p:sldId id="266" r:id="rId72"/>
    <p:sldId id="267" r:id="rId73"/>
    <p:sldId id="268" r:id="rId74"/>
    <p:sldId id="269" r:id="rId75"/>
    <p:sldId id="709" r:id="rId76"/>
    <p:sldId id="341" r:id="rId77"/>
    <p:sldId id="271" r:id="rId78"/>
    <p:sldId id="710" r:id="rId79"/>
    <p:sldId id="273" r:id="rId80"/>
    <p:sldId id="274" r:id="rId81"/>
    <p:sldId id="308" r:id="rId82"/>
    <p:sldId id="711" r:id="rId83"/>
    <p:sldId id="278" r:id="rId84"/>
    <p:sldId id="275" r:id="rId85"/>
    <p:sldId id="276" r:id="rId86"/>
    <p:sldId id="277" r:id="rId87"/>
    <p:sldId id="279" r:id="rId88"/>
    <p:sldId id="712" r:id="rId89"/>
    <p:sldId id="317" r:id="rId90"/>
    <p:sldId id="290" r:id="rId91"/>
    <p:sldId id="293" r:id="rId92"/>
    <p:sldId id="280" r:id="rId93"/>
    <p:sldId id="752" r:id="rId94"/>
    <p:sldId id="753" r:id="rId95"/>
    <p:sldId id="318" r:id="rId96"/>
    <p:sldId id="418" r:id="rId97"/>
    <p:sldId id="390" r:id="rId98"/>
    <p:sldId id="391" r:id="rId99"/>
    <p:sldId id="392" r:id="rId100"/>
    <p:sldId id="393" r:id="rId101"/>
    <p:sldId id="394" r:id="rId102"/>
    <p:sldId id="395" r:id="rId103"/>
    <p:sldId id="396" r:id="rId104"/>
    <p:sldId id="397" r:id="rId105"/>
    <p:sldId id="398" r:id="rId106"/>
    <p:sldId id="399" r:id="rId107"/>
    <p:sldId id="400" r:id="rId108"/>
    <p:sldId id="401" r:id="rId109"/>
    <p:sldId id="402" r:id="rId110"/>
    <p:sldId id="403" r:id="rId111"/>
    <p:sldId id="404" r:id="rId112"/>
    <p:sldId id="405" r:id="rId113"/>
    <p:sldId id="718" r:id="rId114"/>
    <p:sldId id="719" r:id="rId115"/>
    <p:sldId id="408" r:id="rId116"/>
    <p:sldId id="409" r:id="rId117"/>
    <p:sldId id="720" r:id="rId118"/>
    <p:sldId id="342" r:id="rId119"/>
    <p:sldId id="338" r:id="rId120"/>
    <p:sldId id="339" r:id="rId121"/>
    <p:sldId id="340" r:id="rId122"/>
    <p:sldId id="320" r:id="rId123"/>
    <p:sldId id="322" r:id="rId124"/>
    <p:sldId id="307" r:id="rId125"/>
    <p:sldId id="724" r:id="rId126"/>
    <p:sldId id="725" r:id="rId127"/>
    <p:sldId id="310" r:id="rId128"/>
    <p:sldId id="462" r:id="rId129"/>
    <p:sldId id="461" r:id="rId130"/>
    <p:sldId id="460" r:id="rId131"/>
    <p:sldId id="463" r:id="rId132"/>
    <p:sldId id="464" r:id="rId133"/>
    <p:sldId id="465" r:id="rId134"/>
    <p:sldId id="466" r:id="rId135"/>
    <p:sldId id="726" r:id="rId136"/>
    <p:sldId id="467" r:id="rId137"/>
    <p:sldId id="315" r:id="rId138"/>
    <p:sldId id="331" r:id="rId139"/>
    <p:sldId id="728" r:id="rId140"/>
    <p:sldId id="470" r:id="rId141"/>
    <p:sldId id="729" r:id="rId142"/>
    <p:sldId id="730" r:id="rId143"/>
    <p:sldId id="336" r:id="rId144"/>
    <p:sldId id="731" r:id="rId145"/>
    <p:sldId id="735" r:id="rId146"/>
    <p:sldId id="343" r:id="rId147"/>
    <p:sldId id="471" r:id="rId148"/>
    <p:sldId id="357" r:id="rId149"/>
    <p:sldId id="359" r:id="rId150"/>
    <p:sldId id="360" r:id="rId151"/>
    <p:sldId id="361" r:id="rId152"/>
    <p:sldId id="475" r:id="rId153"/>
    <p:sldId id="473" r:id="rId154"/>
    <p:sldId id="369" r:id="rId155"/>
    <p:sldId id="474" r:id="rId156"/>
    <p:sldId id="371" r:id="rId157"/>
    <p:sldId id="482" r:id="rId158"/>
    <p:sldId id="419" r:id="rId159"/>
    <p:sldId id="420" r:id="rId160"/>
    <p:sldId id="425" r:id="rId161"/>
    <p:sldId id="426" r:id="rId162"/>
    <p:sldId id="427" r:id="rId163"/>
    <p:sldId id="484" r:id="rId164"/>
    <p:sldId id="429" r:id="rId165"/>
    <p:sldId id="751" r:id="rId166"/>
    <p:sldId id="754" r:id="rId167"/>
    <p:sldId id="492" r:id="rId168"/>
    <p:sldId id="430" r:id="rId169"/>
    <p:sldId id="431" r:id="rId170"/>
    <p:sldId id="433" r:id="rId171"/>
    <p:sldId id="434" r:id="rId172"/>
    <p:sldId id="435" r:id="rId173"/>
    <p:sldId id="436" r:id="rId174"/>
    <p:sldId id="437" r:id="rId175"/>
    <p:sldId id="488" r:id="rId176"/>
    <p:sldId id="440" r:id="rId177"/>
    <p:sldId id="441" r:id="rId1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89542" autoAdjust="0"/>
  </p:normalViewPr>
  <p:slideViewPr>
    <p:cSldViewPr>
      <p:cViewPr varScale="1">
        <p:scale>
          <a:sx n="74" d="100"/>
          <a:sy n="74" d="100"/>
        </p:scale>
        <p:origin x="1709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63" Type="http://schemas.openxmlformats.org/officeDocument/2006/relationships/slide" Target="slides/slide57.xml"/><Relationship Id="rId84" Type="http://schemas.openxmlformats.org/officeDocument/2006/relationships/slide" Target="slides/slide78.xml"/><Relationship Id="rId138" Type="http://schemas.openxmlformats.org/officeDocument/2006/relationships/slide" Target="slides/slide132.xml"/><Relationship Id="rId159" Type="http://schemas.openxmlformats.org/officeDocument/2006/relationships/slide" Target="slides/slide153.xml"/><Relationship Id="rId170" Type="http://schemas.openxmlformats.org/officeDocument/2006/relationships/slide" Target="slides/slide164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53" Type="http://schemas.openxmlformats.org/officeDocument/2006/relationships/slide" Target="slides/slide47.xml"/><Relationship Id="rId74" Type="http://schemas.openxmlformats.org/officeDocument/2006/relationships/slide" Target="slides/slide68.xml"/><Relationship Id="rId128" Type="http://schemas.openxmlformats.org/officeDocument/2006/relationships/slide" Target="slides/slide122.xml"/><Relationship Id="rId149" Type="http://schemas.openxmlformats.org/officeDocument/2006/relationships/slide" Target="slides/slide143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9.xml"/><Relationship Id="rId160" Type="http://schemas.openxmlformats.org/officeDocument/2006/relationships/slide" Target="slides/slide154.xml"/><Relationship Id="rId181" Type="http://schemas.openxmlformats.org/officeDocument/2006/relationships/viewProps" Target="viewProps.xml"/><Relationship Id="rId22" Type="http://schemas.openxmlformats.org/officeDocument/2006/relationships/slide" Target="slides/slide16.xml"/><Relationship Id="rId43" Type="http://schemas.openxmlformats.org/officeDocument/2006/relationships/slide" Target="slides/slide37.xml"/><Relationship Id="rId64" Type="http://schemas.openxmlformats.org/officeDocument/2006/relationships/slide" Target="slides/slide58.xml"/><Relationship Id="rId118" Type="http://schemas.openxmlformats.org/officeDocument/2006/relationships/slide" Target="slides/slide112.xml"/><Relationship Id="rId139" Type="http://schemas.openxmlformats.org/officeDocument/2006/relationships/slide" Target="slides/slide133.xml"/><Relationship Id="rId85" Type="http://schemas.openxmlformats.org/officeDocument/2006/relationships/slide" Target="slides/slide79.xml"/><Relationship Id="rId150" Type="http://schemas.openxmlformats.org/officeDocument/2006/relationships/slide" Target="slides/slide144.xml"/><Relationship Id="rId171" Type="http://schemas.openxmlformats.org/officeDocument/2006/relationships/slide" Target="slides/slide165.xml"/><Relationship Id="rId12" Type="http://schemas.openxmlformats.org/officeDocument/2006/relationships/slide" Target="slides/slide6.xml"/><Relationship Id="rId33" Type="http://schemas.openxmlformats.org/officeDocument/2006/relationships/slide" Target="slides/slide27.xml"/><Relationship Id="rId108" Type="http://schemas.openxmlformats.org/officeDocument/2006/relationships/slide" Target="slides/slide102.xml"/><Relationship Id="rId129" Type="http://schemas.openxmlformats.org/officeDocument/2006/relationships/slide" Target="slides/slide123.xml"/><Relationship Id="rId54" Type="http://schemas.openxmlformats.org/officeDocument/2006/relationships/slide" Target="slides/slide48.xml"/><Relationship Id="rId75" Type="http://schemas.openxmlformats.org/officeDocument/2006/relationships/slide" Target="slides/slide69.xml"/><Relationship Id="rId96" Type="http://schemas.openxmlformats.org/officeDocument/2006/relationships/slide" Target="slides/slide90.xml"/><Relationship Id="rId140" Type="http://schemas.openxmlformats.org/officeDocument/2006/relationships/slide" Target="slides/slide134.xml"/><Relationship Id="rId161" Type="http://schemas.openxmlformats.org/officeDocument/2006/relationships/slide" Target="slides/slide155.xml"/><Relationship Id="rId182" Type="http://schemas.openxmlformats.org/officeDocument/2006/relationships/theme" Target="theme/theme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7.xml"/><Relationship Id="rId119" Type="http://schemas.openxmlformats.org/officeDocument/2006/relationships/slide" Target="slides/slide113.xml"/><Relationship Id="rId44" Type="http://schemas.openxmlformats.org/officeDocument/2006/relationships/slide" Target="slides/slide38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130" Type="http://schemas.openxmlformats.org/officeDocument/2006/relationships/slide" Target="slides/slide124.xml"/><Relationship Id="rId135" Type="http://schemas.openxmlformats.org/officeDocument/2006/relationships/slide" Target="slides/slide129.xml"/><Relationship Id="rId151" Type="http://schemas.openxmlformats.org/officeDocument/2006/relationships/slide" Target="slides/slide145.xml"/><Relationship Id="rId156" Type="http://schemas.openxmlformats.org/officeDocument/2006/relationships/slide" Target="slides/slide150.xml"/><Relationship Id="rId177" Type="http://schemas.openxmlformats.org/officeDocument/2006/relationships/slide" Target="slides/slide171.xml"/><Relationship Id="rId172" Type="http://schemas.openxmlformats.org/officeDocument/2006/relationships/slide" Target="slides/slide166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141" Type="http://schemas.openxmlformats.org/officeDocument/2006/relationships/slide" Target="slides/slide135.xml"/><Relationship Id="rId146" Type="http://schemas.openxmlformats.org/officeDocument/2006/relationships/slide" Target="slides/slide140.xml"/><Relationship Id="rId167" Type="http://schemas.openxmlformats.org/officeDocument/2006/relationships/slide" Target="slides/slide16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162" Type="http://schemas.openxmlformats.org/officeDocument/2006/relationships/slide" Target="slides/slide156.xml"/><Relationship Id="rId18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slide" Target="slides/slide125.xml"/><Relationship Id="rId136" Type="http://schemas.openxmlformats.org/officeDocument/2006/relationships/slide" Target="slides/slide130.xml"/><Relationship Id="rId157" Type="http://schemas.openxmlformats.org/officeDocument/2006/relationships/slide" Target="slides/slide151.xml"/><Relationship Id="rId178" Type="http://schemas.openxmlformats.org/officeDocument/2006/relationships/slide" Target="slides/slide172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52" Type="http://schemas.openxmlformats.org/officeDocument/2006/relationships/slide" Target="slides/slide146.xml"/><Relationship Id="rId173" Type="http://schemas.openxmlformats.org/officeDocument/2006/relationships/slide" Target="slides/slide167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147" Type="http://schemas.openxmlformats.org/officeDocument/2006/relationships/slide" Target="slides/slide141.xml"/><Relationship Id="rId168" Type="http://schemas.openxmlformats.org/officeDocument/2006/relationships/slide" Target="slides/slide162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42" Type="http://schemas.openxmlformats.org/officeDocument/2006/relationships/slide" Target="slides/slide136.xml"/><Relationship Id="rId163" Type="http://schemas.openxmlformats.org/officeDocument/2006/relationships/slide" Target="slides/slide157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slide" Target="slides/slide110.xml"/><Relationship Id="rId137" Type="http://schemas.openxmlformats.org/officeDocument/2006/relationships/slide" Target="slides/slide131.xml"/><Relationship Id="rId158" Type="http://schemas.openxmlformats.org/officeDocument/2006/relationships/slide" Target="slides/slide152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53" Type="http://schemas.openxmlformats.org/officeDocument/2006/relationships/slide" Target="slides/slide147.xml"/><Relationship Id="rId174" Type="http://schemas.openxmlformats.org/officeDocument/2006/relationships/slide" Target="slides/slide168.xml"/><Relationship Id="rId179" Type="http://schemas.openxmlformats.org/officeDocument/2006/relationships/notesMaster" Target="notesMasters/notesMaster1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43" Type="http://schemas.openxmlformats.org/officeDocument/2006/relationships/slide" Target="slides/slide137.xml"/><Relationship Id="rId148" Type="http://schemas.openxmlformats.org/officeDocument/2006/relationships/slide" Target="slides/slide142.xml"/><Relationship Id="rId164" Type="http://schemas.openxmlformats.org/officeDocument/2006/relationships/slide" Target="slides/slide158.xml"/><Relationship Id="rId169" Type="http://schemas.openxmlformats.org/officeDocument/2006/relationships/slide" Target="slides/slide16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80" Type="http://schemas.openxmlformats.org/officeDocument/2006/relationships/presProps" Target="presProps.xml"/><Relationship Id="rId26" Type="http://schemas.openxmlformats.org/officeDocument/2006/relationships/slide" Target="slides/slide20.xml"/><Relationship Id="rId47" Type="http://schemas.openxmlformats.org/officeDocument/2006/relationships/slide" Target="slides/slide41.xml"/><Relationship Id="rId68" Type="http://schemas.openxmlformats.org/officeDocument/2006/relationships/slide" Target="slides/slide62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54" Type="http://schemas.openxmlformats.org/officeDocument/2006/relationships/slide" Target="slides/slide148.xml"/><Relationship Id="rId175" Type="http://schemas.openxmlformats.org/officeDocument/2006/relationships/slide" Target="slides/slide169.xml"/><Relationship Id="rId16" Type="http://schemas.openxmlformats.org/officeDocument/2006/relationships/slide" Target="slides/slide10.xml"/><Relationship Id="rId37" Type="http://schemas.openxmlformats.org/officeDocument/2006/relationships/slide" Target="slides/slide31.xml"/><Relationship Id="rId58" Type="http://schemas.openxmlformats.org/officeDocument/2006/relationships/slide" Target="slides/slide52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44" Type="http://schemas.openxmlformats.org/officeDocument/2006/relationships/slide" Target="slides/slide138.xml"/><Relationship Id="rId90" Type="http://schemas.openxmlformats.org/officeDocument/2006/relationships/slide" Target="slides/slide84.xml"/><Relationship Id="rId165" Type="http://schemas.openxmlformats.org/officeDocument/2006/relationships/slide" Target="slides/slide159.xml"/><Relationship Id="rId27" Type="http://schemas.openxmlformats.org/officeDocument/2006/relationships/slide" Target="slides/slide21.xml"/><Relationship Id="rId48" Type="http://schemas.openxmlformats.org/officeDocument/2006/relationships/slide" Target="slides/slide42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34" Type="http://schemas.openxmlformats.org/officeDocument/2006/relationships/slide" Target="slides/slide128.xml"/><Relationship Id="rId80" Type="http://schemas.openxmlformats.org/officeDocument/2006/relationships/slide" Target="slides/slide74.xml"/><Relationship Id="rId155" Type="http://schemas.openxmlformats.org/officeDocument/2006/relationships/slide" Target="slides/slide149.xml"/><Relationship Id="rId176" Type="http://schemas.openxmlformats.org/officeDocument/2006/relationships/slide" Target="slides/slide170.xml"/><Relationship Id="rId17" Type="http://schemas.openxmlformats.org/officeDocument/2006/relationships/slide" Target="slides/slide11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24" Type="http://schemas.openxmlformats.org/officeDocument/2006/relationships/slide" Target="slides/slide118.xml"/><Relationship Id="rId70" Type="http://schemas.openxmlformats.org/officeDocument/2006/relationships/slide" Target="slides/slide64.xml"/><Relationship Id="rId91" Type="http://schemas.openxmlformats.org/officeDocument/2006/relationships/slide" Target="slides/slide85.xml"/><Relationship Id="rId145" Type="http://schemas.openxmlformats.org/officeDocument/2006/relationships/slide" Target="slides/slide139.xml"/><Relationship Id="rId166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slide" Target="slides/slide10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9186B-5DBC-40C3-BD16-3F63B790ACD4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40991-298E-435D-9E0D-2FC41755465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40991-298E-435D-9E0D-2FC41755465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791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8">
            <a:extLst>
              <a:ext uri="{FF2B5EF4-FFF2-40B4-BE49-F238E27FC236}">
                <a16:creationId xmlns:a16="http://schemas.microsoft.com/office/drawing/2014/main" id="{D889869C-38AA-AE8C-1750-8D0F08E65D7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AB2A8A54-D1E9-41ED-B96D-3F1024EBE38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53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20483" name="Rectangle 1">
            <a:extLst>
              <a:ext uri="{FF2B5EF4-FFF2-40B4-BE49-F238E27FC236}">
                <a16:creationId xmlns:a16="http://schemas.microsoft.com/office/drawing/2014/main" id="{1B971C70-4079-7BB7-A051-C58C452BD1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0484" name="Rectangle 2">
            <a:extLst>
              <a:ext uri="{FF2B5EF4-FFF2-40B4-BE49-F238E27FC236}">
                <a16:creationId xmlns:a16="http://schemas.microsoft.com/office/drawing/2014/main" id="{E6FCE5CD-EBD8-12FF-4CBA-1E41060189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301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">
            <a:extLst>
              <a:ext uri="{FF2B5EF4-FFF2-40B4-BE49-F238E27FC236}">
                <a16:creationId xmlns:a16="http://schemas.microsoft.com/office/drawing/2014/main" id="{2FBF5AF4-973A-8FCA-BF80-1C8AA512036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BE239EC-E86F-4499-B6F8-49CDCCA8362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54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B2BF6911-6653-A817-3FBB-9C16ACAB01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7C46CF4C-2C12-B200-6AC8-192FFF5F0E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IN" altLang="en-US"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5365" name="Text Box 3">
            <a:extLst>
              <a:ext uri="{FF2B5EF4-FFF2-40B4-BE49-F238E27FC236}">
                <a16:creationId xmlns:a16="http://schemas.microsoft.com/office/drawing/2014/main" id="{4750C876-36D5-D039-CED9-D4F99AB84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F1313"/>
              </a:buClr>
              <a:buSzPct val="100000"/>
              <a:buFont typeface="Wingdings 3" panose="05040102010807070707" pitchFamily="18" charset="2"/>
              <a:buChar char="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2C4B0C9B-888C-449D-86DD-97BF04C2121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BF1313"/>
                </a:buClr>
                <a:buSzPct val="100000"/>
                <a:buFont typeface="Wingdings 3" panose="05040102010807070707" pitchFamily="18" charset="2"/>
                <a:buChar char="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54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0519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8">
            <a:extLst>
              <a:ext uri="{FF2B5EF4-FFF2-40B4-BE49-F238E27FC236}">
                <a16:creationId xmlns:a16="http://schemas.microsoft.com/office/drawing/2014/main" id="{88A4BDFE-8110-F521-D547-4FCA3C80FE6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84B4C18D-70EA-43DE-89D4-25A3BF2EAA3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55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22531" name="Text Box 1">
            <a:extLst>
              <a:ext uri="{FF2B5EF4-FFF2-40B4-BE49-F238E27FC236}">
                <a16:creationId xmlns:a16="http://schemas.microsoft.com/office/drawing/2014/main" id="{C2EC2CAC-D7B7-E426-63FB-3AA58C772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2871BDF2-59D6-45AD-8E03-F354A44F6024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55</a:t>
            </a:fld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2532" name="Rectangle 2">
            <a:extLst>
              <a:ext uri="{FF2B5EF4-FFF2-40B4-BE49-F238E27FC236}">
                <a16:creationId xmlns:a16="http://schemas.microsoft.com/office/drawing/2014/main" id="{D973B62E-AFF8-8AE1-48E6-60B167F8AF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3" name="Rectangle 3">
            <a:extLst>
              <a:ext uri="{FF2B5EF4-FFF2-40B4-BE49-F238E27FC236}">
                <a16:creationId xmlns:a16="http://schemas.microsoft.com/office/drawing/2014/main" id="{F9C2C20E-78E8-B9E7-D01B-3921CCAA1B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079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8">
            <a:extLst>
              <a:ext uri="{FF2B5EF4-FFF2-40B4-BE49-F238E27FC236}">
                <a16:creationId xmlns:a16="http://schemas.microsoft.com/office/drawing/2014/main" id="{EE2017F2-4C01-063F-E244-8AA99C8C62D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7112F20-8D6C-4022-B670-83BD56E756C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56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24579" name="Text Box 1">
            <a:extLst>
              <a:ext uri="{FF2B5EF4-FFF2-40B4-BE49-F238E27FC236}">
                <a16:creationId xmlns:a16="http://schemas.microsoft.com/office/drawing/2014/main" id="{5B60BF65-26F1-A71E-2D5F-4FE1636F8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8F9FDB5F-35C8-456B-8DA5-DB3390BC800D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56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id="{8052E0D0-50DF-E3D9-89D0-1212C0CB0F8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2306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CB329E51-845C-96B1-A801-B5BC62DE3DE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CA47927-0011-419B-9068-72B4A023963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57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F621446E-C06B-88B7-CF6A-B245A4B22B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087B0C5E-DD74-F87D-4A54-5BD1CEF599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780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8">
            <a:extLst>
              <a:ext uri="{FF2B5EF4-FFF2-40B4-BE49-F238E27FC236}">
                <a16:creationId xmlns:a16="http://schemas.microsoft.com/office/drawing/2014/main" id="{656444B3-B561-861B-FE45-B65F498705F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638C5307-442A-447F-BA4E-664B6D64DAD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58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28675" name="Rectangle 1">
            <a:extLst>
              <a:ext uri="{FF2B5EF4-FFF2-40B4-BE49-F238E27FC236}">
                <a16:creationId xmlns:a16="http://schemas.microsoft.com/office/drawing/2014/main" id="{5B277AE0-9964-DEBA-6E0B-C8FCA90DE5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8676" name="Rectangle 2">
            <a:extLst>
              <a:ext uri="{FF2B5EF4-FFF2-40B4-BE49-F238E27FC236}">
                <a16:creationId xmlns:a16="http://schemas.microsoft.com/office/drawing/2014/main" id="{35A23F80-DFF8-B5C6-66EE-9B08DA6493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4156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>
            <a:extLst>
              <a:ext uri="{FF2B5EF4-FFF2-40B4-BE49-F238E27FC236}">
                <a16:creationId xmlns:a16="http://schemas.microsoft.com/office/drawing/2014/main" id="{A3C7C7B9-6FC9-E517-CE53-08D756E3449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CC11AC93-C711-46CA-828E-5B3516A1C5C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59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0723" name="Rectangle 1">
            <a:extLst>
              <a:ext uri="{FF2B5EF4-FFF2-40B4-BE49-F238E27FC236}">
                <a16:creationId xmlns:a16="http://schemas.microsoft.com/office/drawing/2014/main" id="{54AA3DBC-311D-5A98-E9EC-E186D481E8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0724" name="Rectangle 2">
            <a:extLst>
              <a:ext uri="{FF2B5EF4-FFF2-40B4-BE49-F238E27FC236}">
                <a16:creationId xmlns:a16="http://schemas.microsoft.com/office/drawing/2014/main" id="{9ADD8A46-6BFF-F9C4-D80E-53036F3468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9802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8">
            <a:extLst>
              <a:ext uri="{FF2B5EF4-FFF2-40B4-BE49-F238E27FC236}">
                <a16:creationId xmlns:a16="http://schemas.microsoft.com/office/drawing/2014/main" id="{97D02DCE-518F-1CA2-381C-56F02DEB33B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4AB7E803-A610-4B5E-A71D-3B9E35AF896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61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2771" name="Rectangle 1">
            <a:extLst>
              <a:ext uri="{FF2B5EF4-FFF2-40B4-BE49-F238E27FC236}">
                <a16:creationId xmlns:a16="http://schemas.microsoft.com/office/drawing/2014/main" id="{DCD17568-F494-58CB-2796-237271A189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2772" name="Rectangle 2">
            <a:extLst>
              <a:ext uri="{FF2B5EF4-FFF2-40B4-BE49-F238E27FC236}">
                <a16:creationId xmlns:a16="http://schemas.microsoft.com/office/drawing/2014/main" id="{CF520140-190A-B15D-9E4A-7A46EED1EB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3034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8">
            <a:extLst>
              <a:ext uri="{FF2B5EF4-FFF2-40B4-BE49-F238E27FC236}">
                <a16:creationId xmlns:a16="http://schemas.microsoft.com/office/drawing/2014/main" id="{81FEC9AF-5974-7804-FEB3-16F2688725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2A1C808E-1303-4FF3-9EE0-00118DA3D84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62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4819" name="Rectangle 1">
            <a:extLst>
              <a:ext uri="{FF2B5EF4-FFF2-40B4-BE49-F238E27FC236}">
                <a16:creationId xmlns:a16="http://schemas.microsoft.com/office/drawing/2014/main" id="{EDE1CB7B-2F0A-1AC5-324C-DDFB0B8E0E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id="{D7DA3C70-C44D-3372-0C74-FECD39A41F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9122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8">
            <a:extLst>
              <a:ext uri="{FF2B5EF4-FFF2-40B4-BE49-F238E27FC236}">
                <a16:creationId xmlns:a16="http://schemas.microsoft.com/office/drawing/2014/main" id="{589EEE74-10EF-2EFB-A602-194AB5FF660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F2CC4BD9-0CFF-4CD9-853F-8B2ABAD4C52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63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6867" name="Rectangle 1">
            <a:extLst>
              <a:ext uri="{FF2B5EF4-FFF2-40B4-BE49-F238E27FC236}">
                <a16:creationId xmlns:a16="http://schemas.microsoft.com/office/drawing/2014/main" id="{CBD3E968-8B79-DA28-CFC6-813037D682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6868" name="Rectangle 2">
            <a:extLst>
              <a:ext uri="{FF2B5EF4-FFF2-40B4-BE49-F238E27FC236}">
                <a16:creationId xmlns:a16="http://schemas.microsoft.com/office/drawing/2014/main" id="{6A8997B1-C775-54AD-8ECE-79B299A99B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052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42D1A73-79EB-44FD-82A9-0F777BC1377B}" type="slidenum">
              <a:rPr lang="en-GB"/>
              <a:pPr/>
              <a:t>4</a:t>
            </a:fld>
            <a:endParaRPr lang="en-GB"/>
          </a:p>
        </p:txBody>
      </p:sp>
      <p:sp>
        <p:nvSpPr>
          <p:cNvPr id="5120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04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8">
            <a:extLst>
              <a:ext uri="{FF2B5EF4-FFF2-40B4-BE49-F238E27FC236}">
                <a16:creationId xmlns:a16="http://schemas.microsoft.com/office/drawing/2014/main" id="{E9A677FA-3D0E-638C-636C-E238A02E678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EA9DDB32-890B-426F-9429-246CC9722C0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64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8915" name="Rectangle 1">
            <a:extLst>
              <a:ext uri="{FF2B5EF4-FFF2-40B4-BE49-F238E27FC236}">
                <a16:creationId xmlns:a16="http://schemas.microsoft.com/office/drawing/2014/main" id="{CA82DD95-9387-1229-7369-31730202E0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8916" name="Rectangle 2">
            <a:extLst>
              <a:ext uri="{FF2B5EF4-FFF2-40B4-BE49-F238E27FC236}">
                <a16:creationId xmlns:a16="http://schemas.microsoft.com/office/drawing/2014/main" id="{A7237C85-39C6-AD58-56EC-39B57025AD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33850"/>
          </a:xfrm>
          <a:solidFill>
            <a:srgbClr val="FFFFFF"/>
          </a:solidFill>
          <a:ln w="9360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109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8">
            <a:extLst>
              <a:ext uri="{FF2B5EF4-FFF2-40B4-BE49-F238E27FC236}">
                <a16:creationId xmlns:a16="http://schemas.microsoft.com/office/drawing/2014/main" id="{9FE99D13-09AC-17AB-AFF2-A551CF91FB8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B52DC740-F278-4335-AD50-088DB2C10D8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65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0963" name="Rectangle 1">
            <a:extLst>
              <a:ext uri="{FF2B5EF4-FFF2-40B4-BE49-F238E27FC236}">
                <a16:creationId xmlns:a16="http://schemas.microsoft.com/office/drawing/2014/main" id="{3B81A83B-894B-1D92-3FA8-8964B0E950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0964" name="Rectangle 2">
            <a:extLst>
              <a:ext uri="{FF2B5EF4-FFF2-40B4-BE49-F238E27FC236}">
                <a16:creationId xmlns:a16="http://schemas.microsoft.com/office/drawing/2014/main" id="{267205C7-3444-1697-F10D-D264D4FA57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528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8">
            <a:extLst>
              <a:ext uri="{FF2B5EF4-FFF2-40B4-BE49-F238E27FC236}">
                <a16:creationId xmlns:a16="http://schemas.microsoft.com/office/drawing/2014/main" id="{040A12AB-0023-FB16-4EB5-835EA982301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0F5281D0-D8BF-46AF-B4E4-8FE3A430D3E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66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3011" name="Rectangle 1">
            <a:extLst>
              <a:ext uri="{FF2B5EF4-FFF2-40B4-BE49-F238E27FC236}">
                <a16:creationId xmlns:a16="http://schemas.microsoft.com/office/drawing/2014/main" id="{EBCDCFBF-FCE8-7518-1CAD-99ABAE74C6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3012" name="Rectangle 2">
            <a:extLst>
              <a:ext uri="{FF2B5EF4-FFF2-40B4-BE49-F238E27FC236}">
                <a16:creationId xmlns:a16="http://schemas.microsoft.com/office/drawing/2014/main" id="{0B6106BD-1045-D91B-2AB9-7026CB6A94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8860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8">
            <a:extLst>
              <a:ext uri="{FF2B5EF4-FFF2-40B4-BE49-F238E27FC236}">
                <a16:creationId xmlns:a16="http://schemas.microsoft.com/office/drawing/2014/main" id="{663DD9A3-D3B9-D953-52A7-9CC5C143A28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5C3C44F2-BF15-4FD8-ADC7-BE847F2792D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67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5059" name="Rectangle 1">
            <a:extLst>
              <a:ext uri="{FF2B5EF4-FFF2-40B4-BE49-F238E27FC236}">
                <a16:creationId xmlns:a16="http://schemas.microsoft.com/office/drawing/2014/main" id="{53775D22-52A7-4017-859E-FB711CE69B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5060" name="Rectangle 2">
            <a:extLst>
              <a:ext uri="{FF2B5EF4-FFF2-40B4-BE49-F238E27FC236}">
                <a16:creationId xmlns:a16="http://schemas.microsoft.com/office/drawing/2014/main" id="{362C81E1-53C3-5A87-BAAE-C8CCA93974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4772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8">
            <a:extLst>
              <a:ext uri="{FF2B5EF4-FFF2-40B4-BE49-F238E27FC236}">
                <a16:creationId xmlns:a16="http://schemas.microsoft.com/office/drawing/2014/main" id="{FB17EC84-C0EE-1F25-2846-1178ED05301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341A570C-4D18-4A19-838D-45DA674B7A0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68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7107" name="Rectangle 1">
            <a:extLst>
              <a:ext uri="{FF2B5EF4-FFF2-40B4-BE49-F238E27FC236}">
                <a16:creationId xmlns:a16="http://schemas.microsoft.com/office/drawing/2014/main" id="{6334D923-8ADE-F705-185E-4FD5D664DC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7108" name="Rectangle 2">
            <a:extLst>
              <a:ext uri="{FF2B5EF4-FFF2-40B4-BE49-F238E27FC236}">
                <a16:creationId xmlns:a16="http://schemas.microsoft.com/office/drawing/2014/main" id="{2A61CF13-AAD2-746A-F4F8-0476AD2F2A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9962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8">
            <a:extLst>
              <a:ext uri="{FF2B5EF4-FFF2-40B4-BE49-F238E27FC236}">
                <a16:creationId xmlns:a16="http://schemas.microsoft.com/office/drawing/2014/main" id="{2A97A610-BB74-5700-2CED-BE72B2939D2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C331C443-1D37-405D-A49B-1D0B5D05999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69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9155" name="Rectangle 1">
            <a:extLst>
              <a:ext uri="{FF2B5EF4-FFF2-40B4-BE49-F238E27FC236}">
                <a16:creationId xmlns:a16="http://schemas.microsoft.com/office/drawing/2014/main" id="{F4394826-B580-BA8D-0A00-5F5A045524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9156" name="Rectangle 2">
            <a:extLst>
              <a:ext uri="{FF2B5EF4-FFF2-40B4-BE49-F238E27FC236}">
                <a16:creationId xmlns:a16="http://schemas.microsoft.com/office/drawing/2014/main" id="{7C8BE534-8C22-127F-5F1D-1D2A94010E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7424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8">
            <a:extLst>
              <a:ext uri="{FF2B5EF4-FFF2-40B4-BE49-F238E27FC236}">
                <a16:creationId xmlns:a16="http://schemas.microsoft.com/office/drawing/2014/main" id="{1D2BB887-416E-51DA-B66F-93DF1E52F1A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897CEF8B-F123-49CA-98D5-402B09037F6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70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1203" name="Rectangle 1">
            <a:extLst>
              <a:ext uri="{FF2B5EF4-FFF2-40B4-BE49-F238E27FC236}">
                <a16:creationId xmlns:a16="http://schemas.microsoft.com/office/drawing/2014/main" id="{4A98E80A-F0F3-0840-AB30-576BF7CB01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1204" name="Rectangle 2">
            <a:extLst>
              <a:ext uri="{FF2B5EF4-FFF2-40B4-BE49-F238E27FC236}">
                <a16:creationId xmlns:a16="http://schemas.microsoft.com/office/drawing/2014/main" id="{603ACC9C-B98E-C2AE-5B7D-9B318C40E9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4132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8">
            <a:extLst>
              <a:ext uri="{FF2B5EF4-FFF2-40B4-BE49-F238E27FC236}">
                <a16:creationId xmlns:a16="http://schemas.microsoft.com/office/drawing/2014/main" id="{94A024DB-3959-7D64-F0A2-C3657ED4E75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AAC4B34F-2B9C-4B5E-BF76-65A6A794324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71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3251" name="Rectangle 1">
            <a:extLst>
              <a:ext uri="{FF2B5EF4-FFF2-40B4-BE49-F238E27FC236}">
                <a16:creationId xmlns:a16="http://schemas.microsoft.com/office/drawing/2014/main" id="{46B86151-6889-3900-163B-8D964E18CA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3252" name="Rectangle 2">
            <a:extLst>
              <a:ext uri="{FF2B5EF4-FFF2-40B4-BE49-F238E27FC236}">
                <a16:creationId xmlns:a16="http://schemas.microsoft.com/office/drawing/2014/main" id="{2D7CF1E1-B1BC-70A3-E168-20B793D99A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2496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8">
            <a:extLst>
              <a:ext uri="{FF2B5EF4-FFF2-40B4-BE49-F238E27FC236}">
                <a16:creationId xmlns:a16="http://schemas.microsoft.com/office/drawing/2014/main" id="{29C4F16C-DC05-1515-13B9-771D39B16CC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6D8F27A1-FA9B-492E-A02A-287A7469C1B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72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5299" name="Rectangle 1">
            <a:extLst>
              <a:ext uri="{FF2B5EF4-FFF2-40B4-BE49-F238E27FC236}">
                <a16:creationId xmlns:a16="http://schemas.microsoft.com/office/drawing/2014/main" id="{61D75293-FCC6-6224-23CA-A6DA249966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5300" name="Rectangle 2">
            <a:extLst>
              <a:ext uri="{FF2B5EF4-FFF2-40B4-BE49-F238E27FC236}">
                <a16:creationId xmlns:a16="http://schemas.microsoft.com/office/drawing/2014/main" id="{FE7F5D63-DD43-2F33-EEDF-EA22630E35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0196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8">
            <a:extLst>
              <a:ext uri="{FF2B5EF4-FFF2-40B4-BE49-F238E27FC236}">
                <a16:creationId xmlns:a16="http://schemas.microsoft.com/office/drawing/2014/main" id="{51425525-CD02-D140-AEA1-9130795C6E0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05F6F24A-E0E9-4523-8D8C-5554A043A20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74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8371" name="Rectangle 1">
            <a:extLst>
              <a:ext uri="{FF2B5EF4-FFF2-40B4-BE49-F238E27FC236}">
                <a16:creationId xmlns:a16="http://schemas.microsoft.com/office/drawing/2014/main" id="{11EA45F7-D117-5A5E-3089-2320081094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8372" name="Rectangle 2">
            <a:extLst>
              <a:ext uri="{FF2B5EF4-FFF2-40B4-BE49-F238E27FC236}">
                <a16:creationId xmlns:a16="http://schemas.microsoft.com/office/drawing/2014/main" id="{11186C2A-DEF0-69D0-9020-FA046582E3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853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F0585AC-9165-4AF0-9EA4-2678821364F0}" type="slidenum">
              <a:rPr lang="en-GB"/>
              <a:pPr/>
              <a:t>25</a:t>
            </a:fld>
            <a:endParaRPr lang="en-GB"/>
          </a:p>
        </p:txBody>
      </p:sp>
      <p:sp>
        <p:nvSpPr>
          <p:cNvPr id="4198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88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8">
            <a:extLst>
              <a:ext uri="{FF2B5EF4-FFF2-40B4-BE49-F238E27FC236}">
                <a16:creationId xmlns:a16="http://schemas.microsoft.com/office/drawing/2014/main" id="{BFAD40F8-E223-F32E-4AD3-19AA93695BA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52592B78-8895-4B16-BC23-E2C32D8DC8D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75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0419" name="Rectangle 1">
            <a:extLst>
              <a:ext uri="{FF2B5EF4-FFF2-40B4-BE49-F238E27FC236}">
                <a16:creationId xmlns:a16="http://schemas.microsoft.com/office/drawing/2014/main" id="{1D64FED2-E5E1-35FA-CC1B-3AFB46EE81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0420" name="Rectangle 2">
            <a:extLst>
              <a:ext uri="{FF2B5EF4-FFF2-40B4-BE49-F238E27FC236}">
                <a16:creationId xmlns:a16="http://schemas.microsoft.com/office/drawing/2014/main" id="{9E864CB8-F6BF-C0E4-D27E-5F918670E6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2321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8">
            <a:extLst>
              <a:ext uri="{FF2B5EF4-FFF2-40B4-BE49-F238E27FC236}">
                <a16:creationId xmlns:a16="http://schemas.microsoft.com/office/drawing/2014/main" id="{B43F04D7-054B-7A78-4242-CC4F316CF9C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B27E5EF6-09D2-4056-B8C1-48008B2E80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78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70659" name="Rectangle 1">
            <a:extLst>
              <a:ext uri="{FF2B5EF4-FFF2-40B4-BE49-F238E27FC236}">
                <a16:creationId xmlns:a16="http://schemas.microsoft.com/office/drawing/2014/main" id="{B574D02F-3EF2-79D2-EB74-7BF3AD6532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0660" name="Rectangle 2">
            <a:extLst>
              <a:ext uri="{FF2B5EF4-FFF2-40B4-BE49-F238E27FC236}">
                <a16:creationId xmlns:a16="http://schemas.microsoft.com/office/drawing/2014/main" id="{122A7844-BB47-EF0A-98B1-E450163C8D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7145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8">
            <a:extLst>
              <a:ext uri="{FF2B5EF4-FFF2-40B4-BE49-F238E27FC236}">
                <a16:creationId xmlns:a16="http://schemas.microsoft.com/office/drawing/2014/main" id="{82C2698B-B959-E601-6ED3-C7459973E3C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AB60E2B9-4A8B-4567-B3B0-3A322D7F588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79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4515" name="Rectangle 1">
            <a:extLst>
              <a:ext uri="{FF2B5EF4-FFF2-40B4-BE49-F238E27FC236}">
                <a16:creationId xmlns:a16="http://schemas.microsoft.com/office/drawing/2014/main" id="{87914602-7774-879C-907E-737713B1C3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4516" name="Rectangle 2">
            <a:extLst>
              <a:ext uri="{FF2B5EF4-FFF2-40B4-BE49-F238E27FC236}">
                <a16:creationId xmlns:a16="http://schemas.microsoft.com/office/drawing/2014/main" id="{B41B59DD-4046-0D4A-DE4D-32017A12C3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6850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8">
            <a:extLst>
              <a:ext uri="{FF2B5EF4-FFF2-40B4-BE49-F238E27FC236}">
                <a16:creationId xmlns:a16="http://schemas.microsoft.com/office/drawing/2014/main" id="{72577506-45FF-B7AA-6180-C39E44DD043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3B28D620-1E29-4D6F-9C1B-792253C4FD8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80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6563" name="Rectangle 1">
            <a:extLst>
              <a:ext uri="{FF2B5EF4-FFF2-40B4-BE49-F238E27FC236}">
                <a16:creationId xmlns:a16="http://schemas.microsoft.com/office/drawing/2014/main" id="{8F2D672E-FB54-C121-E2FB-8C61A8876E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6564" name="Rectangle 2">
            <a:extLst>
              <a:ext uri="{FF2B5EF4-FFF2-40B4-BE49-F238E27FC236}">
                <a16:creationId xmlns:a16="http://schemas.microsoft.com/office/drawing/2014/main" id="{FDEFCFF0-8084-55D7-E071-BBB79B899C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0457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8">
            <a:extLst>
              <a:ext uri="{FF2B5EF4-FFF2-40B4-BE49-F238E27FC236}">
                <a16:creationId xmlns:a16="http://schemas.microsoft.com/office/drawing/2014/main" id="{F79E87D3-CF04-D3CC-DA7E-CFFC27DB7E1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9647D032-CA63-4006-AF13-0932310CB90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81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8611" name="Rectangle 1">
            <a:extLst>
              <a:ext uri="{FF2B5EF4-FFF2-40B4-BE49-F238E27FC236}">
                <a16:creationId xmlns:a16="http://schemas.microsoft.com/office/drawing/2014/main" id="{0B8F78AE-0425-BE09-2FF2-6763A6AD79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8612" name="Rectangle 2">
            <a:extLst>
              <a:ext uri="{FF2B5EF4-FFF2-40B4-BE49-F238E27FC236}">
                <a16:creationId xmlns:a16="http://schemas.microsoft.com/office/drawing/2014/main" id="{808242D3-47FB-9EBF-5CE4-49C23FCC2D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3371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8">
            <a:extLst>
              <a:ext uri="{FF2B5EF4-FFF2-40B4-BE49-F238E27FC236}">
                <a16:creationId xmlns:a16="http://schemas.microsoft.com/office/drawing/2014/main" id="{D9719C1A-E34B-8F28-6451-29ED567CE53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F51FFF72-B97B-4015-A18F-601E33734AD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82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72707" name="Rectangle 1">
            <a:extLst>
              <a:ext uri="{FF2B5EF4-FFF2-40B4-BE49-F238E27FC236}">
                <a16:creationId xmlns:a16="http://schemas.microsoft.com/office/drawing/2014/main" id="{CBD536BB-D48E-BF26-68E4-676587235E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2708" name="Rectangle 2">
            <a:extLst>
              <a:ext uri="{FF2B5EF4-FFF2-40B4-BE49-F238E27FC236}">
                <a16:creationId xmlns:a16="http://schemas.microsoft.com/office/drawing/2014/main" id="{56426245-F404-0B1A-2587-310655EF53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4491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8">
            <a:extLst>
              <a:ext uri="{FF2B5EF4-FFF2-40B4-BE49-F238E27FC236}">
                <a16:creationId xmlns:a16="http://schemas.microsoft.com/office/drawing/2014/main" id="{1D5D88FD-2E52-2E95-A7C6-1E9E85BCBA9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89CB5B94-48BE-4EE9-BA41-8DF8143AB4F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87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78851" name="Rectangle 1">
            <a:extLst>
              <a:ext uri="{FF2B5EF4-FFF2-40B4-BE49-F238E27FC236}">
                <a16:creationId xmlns:a16="http://schemas.microsoft.com/office/drawing/2014/main" id="{5CB26ECA-78CF-BFC7-610E-E9F6631054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8852" name="Rectangle 2">
            <a:extLst>
              <a:ext uri="{FF2B5EF4-FFF2-40B4-BE49-F238E27FC236}">
                <a16:creationId xmlns:a16="http://schemas.microsoft.com/office/drawing/2014/main" id="{799F3582-ECEB-F013-2683-F9D0C56496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061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>
            <a:extLst>
              <a:ext uri="{FF2B5EF4-FFF2-40B4-BE49-F238E27FC236}">
                <a16:creationId xmlns:a16="http://schemas.microsoft.com/office/drawing/2014/main" id="{90F53870-8188-F2A0-CCB4-6A18A7918A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>
            <a:extLst>
              <a:ext uri="{FF2B5EF4-FFF2-40B4-BE49-F238E27FC236}">
                <a16:creationId xmlns:a16="http://schemas.microsoft.com/office/drawing/2014/main" id="{35693E5F-6C34-C757-2ADF-9018B9FB1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Autoconfiguration allows a host to automatically join a ipv6 network upon startup.</a:t>
            </a:r>
          </a:p>
        </p:txBody>
      </p:sp>
      <p:sp>
        <p:nvSpPr>
          <p:cNvPr id="101380" name="Slide Number Placeholder 3">
            <a:extLst>
              <a:ext uri="{FF2B5EF4-FFF2-40B4-BE49-F238E27FC236}">
                <a16:creationId xmlns:a16="http://schemas.microsoft.com/office/drawing/2014/main" id="{188B8CA3-AFDA-E450-8118-033CEA275B9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B8BB9AC0-CA5A-4D96-B043-4A9D0E08AF0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100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7436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>
            <a:extLst>
              <a:ext uri="{FF2B5EF4-FFF2-40B4-BE49-F238E27FC236}">
                <a16:creationId xmlns:a16="http://schemas.microsoft.com/office/drawing/2014/main" id="{2E7ED451-056D-74F9-F962-69BD58532D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>
            <a:extLst>
              <a:ext uri="{FF2B5EF4-FFF2-40B4-BE49-F238E27FC236}">
                <a16:creationId xmlns:a16="http://schemas.microsoft.com/office/drawing/2014/main" id="{F748190B-BCE9-0536-84C0-AFF5E77D0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Autoconfiguration allows a host to automatically join a ipv6 network upon startup.</a:t>
            </a:r>
          </a:p>
        </p:txBody>
      </p:sp>
      <p:sp>
        <p:nvSpPr>
          <p:cNvPr id="103428" name="Slide Number Placeholder 3">
            <a:extLst>
              <a:ext uri="{FF2B5EF4-FFF2-40B4-BE49-F238E27FC236}">
                <a16:creationId xmlns:a16="http://schemas.microsoft.com/office/drawing/2014/main" id="{C126B24F-5347-DFEC-007A-EE32698DF8D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ADE1E9E4-AC4D-4479-B177-2BB0E968C95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101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4532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>
            <a:extLst>
              <a:ext uri="{FF2B5EF4-FFF2-40B4-BE49-F238E27FC236}">
                <a16:creationId xmlns:a16="http://schemas.microsoft.com/office/drawing/2014/main" id="{FCEC3E4D-6E06-711A-E1AB-78FDD52A1E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>
            <a:extLst>
              <a:ext uri="{FF2B5EF4-FFF2-40B4-BE49-F238E27FC236}">
                <a16:creationId xmlns:a16="http://schemas.microsoft.com/office/drawing/2014/main" id="{B4DECB12-7464-025B-F7BC-5368F8230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Autoconfiguration allows a host to automatically join a ipv6 network upon startup.</a:t>
            </a:r>
          </a:p>
        </p:txBody>
      </p:sp>
      <p:sp>
        <p:nvSpPr>
          <p:cNvPr id="105476" name="Slide Number Placeholder 3">
            <a:extLst>
              <a:ext uri="{FF2B5EF4-FFF2-40B4-BE49-F238E27FC236}">
                <a16:creationId xmlns:a16="http://schemas.microsoft.com/office/drawing/2014/main" id="{CB2F7AB8-AB93-4CCA-877C-9646674EE6B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86A97EE3-D77C-48F1-9D1B-1CD28F4047F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102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409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F0585AC-9165-4AF0-9EA4-2678821364F0}" type="slidenum">
              <a:rPr lang="en-GB"/>
              <a:pPr/>
              <a:t>26</a:t>
            </a:fld>
            <a:endParaRPr lang="en-GB"/>
          </a:p>
        </p:txBody>
      </p:sp>
      <p:sp>
        <p:nvSpPr>
          <p:cNvPr id="4198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88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>
            <a:extLst>
              <a:ext uri="{FF2B5EF4-FFF2-40B4-BE49-F238E27FC236}">
                <a16:creationId xmlns:a16="http://schemas.microsoft.com/office/drawing/2014/main" id="{CB09E7D0-5F75-5806-EA8D-79C532313A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>
            <a:extLst>
              <a:ext uri="{FF2B5EF4-FFF2-40B4-BE49-F238E27FC236}">
                <a16:creationId xmlns:a16="http://schemas.microsoft.com/office/drawing/2014/main" id="{2A7684B8-8DE2-9334-39EA-1F5E4BB10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When a network is connected to many ISPs , the technique is called Multi homing.</a:t>
            </a:r>
          </a:p>
          <a:p>
            <a:r>
              <a:rPr lang="en-US" altLang="en-US">
                <a:latin typeface="Arial" panose="020B0604020202020204" pitchFamily="34" charset="0"/>
              </a:rPr>
              <a:t>IPv6 multihoming is required to preserve the scalability of the interdomain routing system. A proposed method is to assign multiple provider-dependent aggregatable (PA) IPv6 prefixes to each site, instead of a single provider-independent (PI) prefix.</a:t>
            </a:r>
          </a:p>
          <a:p>
            <a:r>
              <a:rPr lang="en-US" altLang="en-US">
                <a:latin typeface="Arial" panose="020B0604020202020204" pitchFamily="34" charset="0"/>
              </a:rPr>
              <a:t>Autoconfiguration &amp; renumbering features are defined in RFC 2462</a:t>
            </a:r>
          </a:p>
        </p:txBody>
      </p:sp>
      <p:sp>
        <p:nvSpPr>
          <p:cNvPr id="107524" name="Slide Number Placeholder 3">
            <a:extLst>
              <a:ext uri="{FF2B5EF4-FFF2-40B4-BE49-F238E27FC236}">
                <a16:creationId xmlns:a16="http://schemas.microsoft.com/office/drawing/2014/main" id="{C02358B6-74F7-BCA0-EA86-3637E444E74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FBCE3706-278C-4420-89C8-979F718D2B7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103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2212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>
            <a:extLst>
              <a:ext uri="{FF2B5EF4-FFF2-40B4-BE49-F238E27FC236}">
                <a16:creationId xmlns:a16="http://schemas.microsoft.com/office/drawing/2014/main" id="{0B2818BD-FB31-819D-3131-3849B3E305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>
            <a:extLst>
              <a:ext uri="{FF2B5EF4-FFF2-40B4-BE49-F238E27FC236}">
                <a16:creationId xmlns:a16="http://schemas.microsoft.com/office/drawing/2014/main" id="{A15DAE8E-9507-2295-3978-F69B6C74AD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When a network is connected to many ISPs , the technique is called Multi homing.</a:t>
            </a:r>
          </a:p>
          <a:p>
            <a:r>
              <a:rPr lang="en-US" altLang="en-US">
                <a:latin typeface="Arial" panose="020B0604020202020204" pitchFamily="34" charset="0"/>
              </a:rPr>
              <a:t>IPv6 multihoming is required to preserve the scalability of the interdomain routing system. A proposed method is to assign multiple provider-dependent aggregatable (PA) IPv6 prefixes to each site, instead of a single provider-independent (PI) prefix.</a:t>
            </a:r>
          </a:p>
          <a:p>
            <a:r>
              <a:rPr lang="en-US" altLang="en-US">
                <a:latin typeface="Arial" panose="020B0604020202020204" pitchFamily="34" charset="0"/>
              </a:rPr>
              <a:t>Autoconfiguration &amp; renumbering features are defined in RFC 2462</a:t>
            </a:r>
          </a:p>
        </p:txBody>
      </p:sp>
      <p:sp>
        <p:nvSpPr>
          <p:cNvPr id="109572" name="Slide Number Placeholder 3">
            <a:extLst>
              <a:ext uri="{FF2B5EF4-FFF2-40B4-BE49-F238E27FC236}">
                <a16:creationId xmlns:a16="http://schemas.microsoft.com/office/drawing/2014/main" id="{B26C87C4-AE57-4B2C-0FD9-5312F3740E7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80D508B9-E2ED-427F-BBF8-F57362D4684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104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0572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>
            <a:extLst>
              <a:ext uri="{FF2B5EF4-FFF2-40B4-BE49-F238E27FC236}">
                <a16:creationId xmlns:a16="http://schemas.microsoft.com/office/drawing/2014/main" id="{A70FED38-D9B9-F9B9-3A71-C9F40FEB3E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>
            <a:extLst>
              <a:ext uri="{FF2B5EF4-FFF2-40B4-BE49-F238E27FC236}">
                <a16:creationId xmlns:a16="http://schemas.microsoft.com/office/drawing/2014/main" id="{12F1A069-2197-1200-D9F0-08035CD05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IN" altLang="en-US">
              <a:latin typeface="Arial" panose="020B0604020202020204" pitchFamily="34" charset="0"/>
            </a:endParaRPr>
          </a:p>
        </p:txBody>
      </p:sp>
      <p:sp>
        <p:nvSpPr>
          <p:cNvPr id="119812" name="Slide Number Placeholder 3">
            <a:extLst>
              <a:ext uri="{FF2B5EF4-FFF2-40B4-BE49-F238E27FC236}">
                <a16:creationId xmlns:a16="http://schemas.microsoft.com/office/drawing/2014/main" id="{89371D31-F9F8-81C5-A29E-6C4DCFDE7E1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b"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fld id="{54C97C1A-B485-4263-A353-4C6C5CEB077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t>113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2075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8">
            <a:extLst>
              <a:ext uri="{FF2B5EF4-FFF2-40B4-BE49-F238E27FC236}">
                <a16:creationId xmlns:a16="http://schemas.microsoft.com/office/drawing/2014/main" id="{2501FDE3-770F-A3F9-9281-2E0D0AE446C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8595B7C5-140F-4A13-AA1F-E59AC7B681E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24579" name="Rectangle 1">
            <a:extLst>
              <a:ext uri="{FF2B5EF4-FFF2-40B4-BE49-F238E27FC236}">
                <a16:creationId xmlns:a16="http://schemas.microsoft.com/office/drawing/2014/main" id="{EF35BCD6-09C6-719B-0759-C30A2EBAD7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id="{996B4840-F427-A0A6-00ED-3D1278531C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5032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8">
            <a:extLst>
              <a:ext uri="{FF2B5EF4-FFF2-40B4-BE49-F238E27FC236}">
                <a16:creationId xmlns:a16="http://schemas.microsoft.com/office/drawing/2014/main" id="{3D256D83-1F68-0A97-7338-3A09490998E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FD02766A-A88A-4687-AD4F-6122EBB09D7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26627" name="Rectangle 1">
            <a:extLst>
              <a:ext uri="{FF2B5EF4-FFF2-40B4-BE49-F238E27FC236}">
                <a16:creationId xmlns:a16="http://schemas.microsoft.com/office/drawing/2014/main" id="{7B6E5716-1CF4-9226-71FA-4D2DEC4BEC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15153D20-9510-CC6C-265F-0EC9DCFBE6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5583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8">
            <a:extLst>
              <a:ext uri="{FF2B5EF4-FFF2-40B4-BE49-F238E27FC236}">
                <a16:creationId xmlns:a16="http://schemas.microsoft.com/office/drawing/2014/main" id="{36674B08-1BCF-C915-93A0-22CD904681E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49E052EE-B588-496F-BEE9-C958033FE78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28675" name="Rectangle 1">
            <a:extLst>
              <a:ext uri="{FF2B5EF4-FFF2-40B4-BE49-F238E27FC236}">
                <a16:creationId xmlns:a16="http://schemas.microsoft.com/office/drawing/2014/main" id="{4AA6B4B9-C31E-05A9-A225-A8FDACAB22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28676" name="Rectangle 2">
            <a:extLst>
              <a:ext uri="{FF2B5EF4-FFF2-40B4-BE49-F238E27FC236}">
                <a16:creationId xmlns:a16="http://schemas.microsoft.com/office/drawing/2014/main" id="{763E2CA1-F928-63A8-3BA2-615C5CDA35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9657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>
            <a:extLst>
              <a:ext uri="{FF2B5EF4-FFF2-40B4-BE49-F238E27FC236}">
                <a16:creationId xmlns:a16="http://schemas.microsoft.com/office/drawing/2014/main" id="{09544AE9-5882-920D-4EFC-3BEC7FE433B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A649CC5B-0CA1-40FC-A22D-9CCAC6F231F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0723" name="Rectangle 1">
            <a:extLst>
              <a:ext uri="{FF2B5EF4-FFF2-40B4-BE49-F238E27FC236}">
                <a16:creationId xmlns:a16="http://schemas.microsoft.com/office/drawing/2014/main" id="{92C5FBFC-590A-9283-1B20-88B886D13B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30724" name="Rectangle 2">
            <a:extLst>
              <a:ext uri="{FF2B5EF4-FFF2-40B4-BE49-F238E27FC236}">
                <a16:creationId xmlns:a16="http://schemas.microsoft.com/office/drawing/2014/main" id="{D2629938-0888-DF89-0AC7-10F55149B6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6175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8">
            <a:extLst>
              <a:ext uri="{FF2B5EF4-FFF2-40B4-BE49-F238E27FC236}">
                <a16:creationId xmlns:a16="http://schemas.microsoft.com/office/drawing/2014/main" id="{C262FAB3-3CB7-C9A5-4550-05480C4B039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53BCC687-9424-4127-B837-4D4E06BA16C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9939" name="Rectangle 1">
            <a:extLst>
              <a:ext uri="{FF2B5EF4-FFF2-40B4-BE49-F238E27FC236}">
                <a16:creationId xmlns:a16="http://schemas.microsoft.com/office/drawing/2014/main" id="{B06AAE5D-D235-D438-0E0C-D522EC3120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39940" name="Rectangle 2">
            <a:extLst>
              <a:ext uri="{FF2B5EF4-FFF2-40B4-BE49-F238E27FC236}">
                <a16:creationId xmlns:a16="http://schemas.microsoft.com/office/drawing/2014/main" id="{9865F83B-627F-7175-9628-BB37824DB8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53909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8">
            <a:extLst>
              <a:ext uri="{FF2B5EF4-FFF2-40B4-BE49-F238E27FC236}">
                <a16:creationId xmlns:a16="http://schemas.microsoft.com/office/drawing/2014/main" id="{A96F096E-5CE7-F229-E8A6-9F76C195FE7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B12EA9BD-A6C0-4505-9FB2-EAAC6EA58B0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5059" name="Rectangle 1">
            <a:extLst>
              <a:ext uri="{FF2B5EF4-FFF2-40B4-BE49-F238E27FC236}">
                <a16:creationId xmlns:a16="http://schemas.microsoft.com/office/drawing/2014/main" id="{EA9F4337-B9E6-3CA9-194C-B63138575C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45060" name="Rectangle 2">
            <a:extLst>
              <a:ext uri="{FF2B5EF4-FFF2-40B4-BE49-F238E27FC236}">
                <a16:creationId xmlns:a16="http://schemas.microsoft.com/office/drawing/2014/main" id="{3BA5B7A2-238A-0183-0BDF-E82B3C951C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88313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8">
            <a:extLst>
              <a:ext uri="{FF2B5EF4-FFF2-40B4-BE49-F238E27FC236}">
                <a16:creationId xmlns:a16="http://schemas.microsoft.com/office/drawing/2014/main" id="{B7A7C679-8645-1145-1ECE-78117249CFB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7AF3C63-BC44-4109-9503-A76ABCD2FEB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4275" name="Rectangle 1">
            <a:extLst>
              <a:ext uri="{FF2B5EF4-FFF2-40B4-BE49-F238E27FC236}">
                <a16:creationId xmlns:a16="http://schemas.microsoft.com/office/drawing/2014/main" id="{EE1F9C94-A48F-3E55-FACE-492754FAE4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54276" name="Rectangle 2">
            <a:extLst>
              <a:ext uri="{FF2B5EF4-FFF2-40B4-BE49-F238E27FC236}">
                <a16:creationId xmlns:a16="http://schemas.microsoft.com/office/drawing/2014/main" id="{38AE4F3B-E3D1-5DEE-61FA-56F4150E2B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009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A3AE91A-31E0-472F-9A54-9AF7157DF239}" type="slidenum">
              <a:rPr lang="en-GB"/>
              <a:pPr/>
              <a:t>27</a:t>
            </a:fld>
            <a:endParaRPr lang="en-GB"/>
          </a:p>
        </p:txBody>
      </p:sp>
      <p:sp>
        <p:nvSpPr>
          <p:cNvPr id="5632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24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8">
            <a:extLst>
              <a:ext uri="{FF2B5EF4-FFF2-40B4-BE49-F238E27FC236}">
                <a16:creationId xmlns:a16="http://schemas.microsoft.com/office/drawing/2014/main" id="{F66D1D41-91E3-A1E8-1605-BF3F00AC673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9462E578-5DFB-450B-909F-807AE4A6843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142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6323" name="Rectangle 1">
            <a:extLst>
              <a:ext uri="{FF2B5EF4-FFF2-40B4-BE49-F238E27FC236}">
                <a16:creationId xmlns:a16="http://schemas.microsoft.com/office/drawing/2014/main" id="{D4835078-3EC0-F04F-454E-FDBE384C18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56324" name="Rectangle 2">
            <a:extLst>
              <a:ext uri="{FF2B5EF4-FFF2-40B4-BE49-F238E27FC236}">
                <a16:creationId xmlns:a16="http://schemas.microsoft.com/office/drawing/2014/main" id="{DC21B840-B813-2F45-F6D0-DDF87994FC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579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9439A6E5-0BA3-5F1D-1EA3-AEB2DC47D5E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C7917B64-D34B-4385-B9C6-797644116A6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147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77827" name="Rectangle 1">
            <a:extLst>
              <a:ext uri="{FF2B5EF4-FFF2-40B4-BE49-F238E27FC236}">
                <a16:creationId xmlns:a16="http://schemas.microsoft.com/office/drawing/2014/main" id="{DD4CDC0F-AC2D-1771-5D18-936777D8DA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7828" name="Rectangle 2">
            <a:extLst>
              <a:ext uri="{FF2B5EF4-FFF2-40B4-BE49-F238E27FC236}">
                <a16:creationId xmlns:a16="http://schemas.microsoft.com/office/drawing/2014/main" id="{6C819E96-B232-24AA-CC3D-E59C6715BA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5318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8">
            <a:extLst>
              <a:ext uri="{FF2B5EF4-FFF2-40B4-BE49-F238E27FC236}">
                <a16:creationId xmlns:a16="http://schemas.microsoft.com/office/drawing/2014/main" id="{810EAF9A-DF1F-0176-1218-066A7F9A5BB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AFF4165D-47F2-4F4F-92A7-AD6C03D06DB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148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81923" name="Rectangle 1">
            <a:extLst>
              <a:ext uri="{FF2B5EF4-FFF2-40B4-BE49-F238E27FC236}">
                <a16:creationId xmlns:a16="http://schemas.microsoft.com/office/drawing/2014/main" id="{E1BB636D-53D5-C339-B7E5-C2A27EF612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81924" name="Rectangle 2">
            <a:extLst>
              <a:ext uri="{FF2B5EF4-FFF2-40B4-BE49-F238E27FC236}">
                <a16:creationId xmlns:a16="http://schemas.microsoft.com/office/drawing/2014/main" id="{28206B43-C114-7704-092A-C6A7031BAA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26565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8">
            <a:extLst>
              <a:ext uri="{FF2B5EF4-FFF2-40B4-BE49-F238E27FC236}">
                <a16:creationId xmlns:a16="http://schemas.microsoft.com/office/drawing/2014/main" id="{ECD97EA1-E5EF-2C5F-BD82-9B4AAA25882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E5F1B0AD-4B0D-4A0F-99D0-77B3555A333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150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90115" name="Rectangle 1">
            <a:extLst>
              <a:ext uri="{FF2B5EF4-FFF2-40B4-BE49-F238E27FC236}">
                <a16:creationId xmlns:a16="http://schemas.microsoft.com/office/drawing/2014/main" id="{21A00960-C341-B89B-BEBA-47F9DCA545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90116" name="Rectangle 2">
            <a:extLst>
              <a:ext uri="{FF2B5EF4-FFF2-40B4-BE49-F238E27FC236}">
                <a16:creationId xmlns:a16="http://schemas.microsoft.com/office/drawing/2014/main" id="{F75CFD4B-1B6D-2AA7-4201-D2FEE4491C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42210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10">
            <a:extLst>
              <a:ext uri="{FF2B5EF4-FFF2-40B4-BE49-F238E27FC236}">
                <a16:creationId xmlns:a16="http://schemas.microsoft.com/office/drawing/2014/main" id="{9A70D6C8-06B8-82A9-E0AA-CE400267D74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3953BBE6-EB4A-4C77-AEBF-3CCAEF9CE49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158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35171" name="Rectangle 1">
            <a:extLst>
              <a:ext uri="{FF2B5EF4-FFF2-40B4-BE49-F238E27FC236}">
                <a16:creationId xmlns:a16="http://schemas.microsoft.com/office/drawing/2014/main" id="{E3A81D10-9068-0EB5-0E65-B5BCCFC60E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7238" cy="3425825"/>
          </a:xfrm>
          <a:ln/>
        </p:spPr>
      </p:sp>
      <p:sp>
        <p:nvSpPr>
          <p:cNvPr id="135172" name="Rectangle 2">
            <a:extLst>
              <a:ext uri="{FF2B5EF4-FFF2-40B4-BE49-F238E27FC236}">
                <a16:creationId xmlns:a16="http://schemas.microsoft.com/office/drawing/2014/main" id="{B7C6E9B5-D147-8569-C916-1490DFF3F6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45672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10">
            <a:extLst>
              <a:ext uri="{FF2B5EF4-FFF2-40B4-BE49-F238E27FC236}">
                <a16:creationId xmlns:a16="http://schemas.microsoft.com/office/drawing/2014/main" id="{4065B31D-2242-12D9-1D3E-9C21EF1023A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6AF32B52-6BFD-4A06-BDA0-81A48FA57B0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160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50531" name="Rectangle 1">
            <a:extLst>
              <a:ext uri="{FF2B5EF4-FFF2-40B4-BE49-F238E27FC236}">
                <a16:creationId xmlns:a16="http://schemas.microsoft.com/office/drawing/2014/main" id="{72842517-AA45-D18E-8BB9-ACC59ED978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4063" cy="3422650"/>
          </a:xfrm>
          <a:ln/>
        </p:spPr>
      </p:sp>
      <p:sp>
        <p:nvSpPr>
          <p:cNvPr id="150532" name="Rectangle 2">
            <a:extLst>
              <a:ext uri="{FF2B5EF4-FFF2-40B4-BE49-F238E27FC236}">
                <a16:creationId xmlns:a16="http://schemas.microsoft.com/office/drawing/2014/main" id="{8379B7CD-1D2B-1743-2B61-A0DE52B2F0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1638" cy="4110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6894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0">
            <a:extLst>
              <a:ext uri="{FF2B5EF4-FFF2-40B4-BE49-F238E27FC236}">
                <a16:creationId xmlns:a16="http://schemas.microsoft.com/office/drawing/2014/main" id="{E604DF76-892F-679C-58F9-557830C6F8F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B485F48C-8D00-4215-A875-A1CA006EE51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161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48483" name="Rectangle 1">
            <a:extLst>
              <a:ext uri="{FF2B5EF4-FFF2-40B4-BE49-F238E27FC236}">
                <a16:creationId xmlns:a16="http://schemas.microsoft.com/office/drawing/2014/main" id="{F2007F1B-A33D-6164-2AE0-EAD29BF6DC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/>
        </p:spPr>
      </p:sp>
      <p:sp>
        <p:nvSpPr>
          <p:cNvPr id="148484" name="Rectangle 2">
            <a:extLst>
              <a:ext uri="{FF2B5EF4-FFF2-40B4-BE49-F238E27FC236}">
                <a16:creationId xmlns:a16="http://schemas.microsoft.com/office/drawing/2014/main" id="{2C293891-76DE-D4CF-21F5-B3E0013002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73678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10">
            <a:extLst>
              <a:ext uri="{FF2B5EF4-FFF2-40B4-BE49-F238E27FC236}">
                <a16:creationId xmlns:a16="http://schemas.microsoft.com/office/drawing/2014/main" id="{89CAA9BF-51EE-B57D-E91C-73B97B0FD0E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A10426BC-1859-49D8-A593-9AFB3C69AF5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170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53603" name="Rectangle 1">
            <a:extLst>
              <a:ext uri="{FF2B5EF4-FFF2-40B4-BE49-F238E27FC236}">
                <a16:creationId xmlns:a16="http://schemas.microsoft.com/office/drawing/2014/main" id="{B4C8E622-6165-0703-F4E4-8725FFD204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/>
        </p:spPr>
      </p:sp>
      <p:sp>
        <p:nvSpPr>
          <p:cNvPr id="153604" name="Rectangle 2">
            <a:extLst>
              <a:ext uri="{FF2B5EF4-FFF2-40B4-BE49-F238E27FC236}">
                <a16:creationId xmlns:a16="http://schemas.microsoft.com/office/drawing/2014/main" id="{3514C0AE-39D7-3754-1119-F4BFB48DE5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82457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8">
            <a:extLst>
              <a:ext uri="{FF2B5EF4-FFF2-40B4-BE49-F238E27FC236}">
                <a16:creationId xmlns:a16="http://schemas.microsoft.com/office/drawing/2014/main" id="{72D71947-BC89-2B6D-65C3-F125E4F740A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AE0E626-81EC-4B0E-A80A-03232F07F11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172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60771" name="Rectangle 1">
            <a:extLst>
              <a:ext uri="{FF2B5EF4-FFF2-40B4-BE49-F238E27FC236}">
                <a16:creationId xmlns:a16="http://schemas.microsoft.com/office/drawing/2014/main" id="{63D2E4A9-9FF8-BFEB-6800-C595EAA10C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0772" name="Rectangle 2">
            <a:extLst>
              <a:ext uri="{FF2B5EF4-FFF2-40B4-BE49-F238E27FC236}">
                <a16:creationId xmlns:a16="http://schemas.microsoft.com/office/drawing/2014/main" id="{B4A3F4B2-3353-6201-252C-3283F65DFF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519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8ACFC5-5E68-4C16-9B3C-E980B9B8453C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>
              <a:latin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CC06AF1-F3A5-433B-BB70-BFC12CA4B41D}" type="slidenum">
              <a:rPr lang="en-GB"/>
              <a:pPr/>
              <a:t>37</a:t>
            </a:fld>
            <a:endParaRPr lang="en-GB"/>
          </a:p>
        </p:txBody>
      </p:sp>
      <p:sp>
        <p:nvSpPr>
          <p:cNvPr id="268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82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 w="12700" cap="flat">
            <a:solidFill>
              <a:schemeClr val="tx1"/>
            </a:solidFill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65088" tIns="31750" rIns="65088" bIns="31750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4409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7A83157-0B16-40A8-B3CB-3A50AB9B936B}" type="slidenum">
              <a:rPr lang="en-US" sz="1200"/>
              <a:pPr algn="r"/>
              <a:t>41</a:t>
            </a:fld>
            <a:endParaRPr lang="en-US" sz="120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934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D6C2CB61-EDE6-52B3-140F-0B96F2D3077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</a:tabLst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Microsoft YaHei"/>
              <a:cs typeface="Lucida Sans Unicode" charset="0"/>
            </a:endParaRPr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855D7D67-6A72-8445-4B9C-1B67C662F05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Microsoft YaHei"/>
              <a:cs typeface="Lucida Sans Unicode" charset="0"/>
            </a:endParaRP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27D5BA65-EDE6-254E-42A6-F073CEF0C8A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/>
              <a:defRPr/>
            </a:pPr>
            <a:fld id="{356DEACF-0BC2-4FF0-927C-9D1C6E97316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58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BEC6DD86-6BDF-9363-8046-A7B20EACDD1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icrosoft YaHei"/>
            </a:endParaRP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F5CB5500-D24E-F656-E96B-0BBD47100E4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icrosoft YaHei"/>
            </a:endParaRPr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743641CC-CF4B-7E81-B88E-4F123F3C046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fld id="{C3880427-D6EC-49B3-A3F4-EFDC237FF282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/>
                <a:defRPr/>
              </a:pPr>
              <a:t>‹#›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44046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>
            <a:extLst>
              <a:ext uri="{FF2B5EF4-FFF2-40B4-BE49-F238E27FC236}">
                <a16:creationId xmlns:a16="http://schemas.microsoft.com/office/drawing/2014/main" id="{117DD23D-2CFF-8040-FFE5-1E4658E947A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icrosoft YaHei"/>
            </a:endParaRP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3C7CC96F-7D84-0C76-2C6A-B05ADB4DEE2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icrosoft YaHei"/>
            </a:endParaRPr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E198B867-58E9-93AA-2FF5-DDB5CF4A71E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fld id="{677BAD7F-8931-4F86-8F79-9451902831E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/>
                <a:defRPr/>
              </a:pPr>
              <a:t>‹#›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6912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463" y="0"/>
            <a:ext cx="7348537" cy="12239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4775"/>
            <a:ext cx="8686800" cy="4979988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58766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6">
            <a:extLst>
              <a:ext uri="{FF2B5EF4-FFF2-40B4-BE49-F238E27FC236}">
                <a16:creationId xmlns:a16="http://schemas.microsoft.com/office/drawing/2014/main" id="{BD4AF617-B979-1D7B-0AAE-B0E107202C6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icrosoft YaHei"/>
            </a:endParaRP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403898AE-9512-38B6-A7C0-1B0B97395B4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icrosoft YaHei"/>
            </a:endParaRP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02436655-B508-B0A1-D908-EA9B461E1E8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fld id="{C6763732-39BC-4E1A-AFC0-2ABEA6BF03A0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/>
                <a:defRPr/>
              </a:pPr>
              <a:t>‹#›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7818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7D0F2CA3-D187-5C7D-F693-2649530E4D6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icrosoft YaHei"/>
            </a:endParaRP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91E50FFB-EA5A-EB1C-3294-37D76BB3DB6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icrosoft YaHei"/>
            </a:endParaRPr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EA46116C-D3BF-7F2B-6917-AD6B0EB28DB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fld id="{E46D030C-0DC3-4BE6-900F-4754EF8B2F82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/>
                <a:defRPr/>
              </a:pPr>
              <a:t>‹#›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8992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>
            <a:extLst>
              <a:ext uri="{FF2B5EF4-FFF2-40B4-BE49-F238E27FC236}">
                <a16:creationId xmlns:a16="http://schemas.microsoft.com/office/drawing/2014/main" id="{D7DA070D-200C-A768-ABD2-6C21DC33127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icrosoft YaHei"/>
            </a:endParaRP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D47200FB-705C-78A1-0070-3C395C70099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icrosoft YaHei"/>
            </a:endParaRPr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57CF5EEC-91D7-F248-A07E-C3EC6D59537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fld id="{10D6A0D6-BEAA-40B2-BAF0-A17DD619D718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/>
                <a:defRPr/>
              </a:pPr>
              <a:t>‹#›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849104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E0ECCDE3-45AA-E05D-7F33-29191D5EFDE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icrosoft YaHei"/>
            </a:endParaRP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97E8D706-C853-2C28-2EAF-4AED684E0FB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icrosoft YaHei"/>
            </a:endParaRPr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DB1DB0C9-C42D-8ED0-DB64-80ADF05A4A1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fld id="{C4346E86-70F6-4C22-9DE2-01A81E0BD6E9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/>
                <a:defRPr/>
              </a:pPr>
              <a:t>‹#›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1040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1">
            <a:extLst>
              <a:ext uri="{FF2B5EF4-FFF2-40B4-BE49-F238E27FC236}">
                <a16:creationId xmlns:a16="http://schemas.microsoft.com/office/drawing/2014/main" id="{FE67EB04-F778-0294-9F73-965F754A19D2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Date Placeholder 15">
            <a:extLst>
              <a:ext uri="{FF2B5EF4-FFF2-40B4-BE49-F238E27FC236}">
                <a16:creationId xmlns:a16="http://schemas.microsoft.com/office/drawing/2014/main" id="{52D22685-A482-72C9-998C-1E3C5D52C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E2A89897-D82B-68E4-9650-C0EF78BAD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Slide Number Placeholder 14">
            <a:extLst>
              <a:ext uri="{FF2B5EF4-FFF2-40B4-BE49-F238E27FC236}">
                <a16:creationId xmlns:a16="http://schemas.microsoft.com/office/drawing/2014/main" id="{094D9BEC-60D8-1FF7-E23D-75EAB0A20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fld id="{16757684-E68F-4597-A325-05CEB812271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9918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24">
            <a:extLst>
              <a:ext uri="{FF2B5EF4-FFF2-40B4-BE49-F238E27FC236}">
                <a16:creationId xmlns:a16="http://schemas.microsoft.com/office/drawing/2014/main" id="{E55B758C-B4E5-3D0A-4FC5-41C773AD5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Footer Placeholder 18">
            <a:extLst>
              <a:ext uri="{FF2B5EF4-FFF2-40B4-BE49-F238E27FC236}">
                <a16:creationId xmlns:a16="http://schemas.microsoft.com/office/drawing/2014/main" id="{FAE17A48-F607-BFF4-0561-F9BE2D63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15">
            <a:extLst>
              <a:ext uri="{FF2B5EF4-FFF2-40B4-BE49-F238E27FC236}">
                <a16:creationId xmlns:a16="http://schemas.microsoft.com/office/drawing/2014/main" id="{AF4DF166-ACF2-D422-B90B-08842B223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fld id="{7EDA967B-A2EE-4869-A1FC-7EFFA8FA298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0741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1F2F6C90-2F51-76FF-4E53-18FD6EBC5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Footer Placeholder 23">
            <a:extLst>
              <a:ext uri="{FF2B5EF4-FFF2-40B4-BE49-F238E27FC236}">
                <a16:creationId xmlns:a16="http://schemas.microsoft.com/office/drawing/2014/main" id="{0ECBCFC5-52A2-728A-994A-3FF8DB3D1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6AA60250-9BA4-8F29-F59B-75A27A4A9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fld id="{CD73137B-E173-4760-8118-2AC1007D6A0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1016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43434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905000" y="1447800"/>
            <a:ext cx="33909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48300" y="1447800"/>
            <a:ext cx="33909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31064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B7BD7F25-2534-A64B-9562-BEEEE7C55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Arial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5C18C5-CFDA-07E8-918F-E7FCBBEF7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Arial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12E4DC47-CAB6-93D5-82A6-742E5C940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fld id="{0EA62864-7D5C-4DE0-A3F1-1627D95D4138}" type="slidenum"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t>‹#›</a:t>
            </a:fld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5504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6">
            <a:extLst>
              <a:ext uri="{FF2B5EF4-FFF2-40B4-BE49-F238E27FC236}">
                <a16:creationId xmlns:a16="http://schemas.microsoft.com/office/drawing/2014/main" id="{0536D658-1DEC-71DB-D205-D4C797F07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Arial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E696786E-4C70-79CE-6B2D-C2525379C1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fld id="{453B66BD-81E5-40E2-8683-FE242DC28AC1}" type="slidenum"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t>‹#›</a:t>
            </a:fld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76DC222A-9C4D-287A-59EC-D2835757487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Arial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4111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A86BB8-B4FB-91BB-14B6-4E2F6EB88A61}"/>
              </a:ext>
            </a:extLst>
          </p:cNvPr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84F8E6-86F2-1E93-A728-D0CB2DAB79BB}"/>
              </a:ext>
            </a:extLst>
          </p:cNvPr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F092B8-747D-B1E1-2EAA-1351FC4FDB58}"/>
              </a:ext>
            </a:extLst>
          </p:cNvPr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0D7746-115D-9DE6-9DC7-04CAB50D78B8}"/>
              </a:ext>
            </a:extLst>
          </p:cNvPr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6" name="Straight Connector 5">
            <a:extLst>
              <a:ext uri="{FF2B5EF4-FFF2-40B4-BE49-F238E27FC236}">
                <a16:creationId xmlns:a16="http://schemas.microsoft.com/office/drawing/2014/main" id="{59D7AA6D-7806-5D46-F29D-8658A16BE44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traight Connector 6">
            <a:extLst>
              <a:ext uri="{FF2B5EF4-FFF2-40B4-BE49-F238E27FC236}">
                <a16:creationId xmlns:a16="http://schemas.microsoft.com/office/drawing/2014/main" id="{881A63E8-C478-7CF5-A583-415FDB65E81F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E9F6323E-35D2-2F8F-C1FC-70AA7EB59FED}"/>
              </a:ext>
            </a:extLst>
          </p:cNvPr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9547B930-AA44-FC15-0B8F-7E1739A45587}"/>
              </a:ext>
            </a:extLst>
          </p:cNvPr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:a16="http://schemas.microsoft.com/office/drawing/2014/main" id="{EAD50056-60EB-3471-BC53-ECD97E0FC95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3" name="Straight Connector 12">
            <a:extLst>
              <a:ext uri="{FF2B5EF4-FFF2-40B4-BE49-F238E27FC236}">
                <a16:creationId xmlns:a16="http://schemas.microsoft.com/office/drawing/2014/main" id="{CB1937B9-62E8-8AE2-A3CC-007ECEA3EA1D}"/>
              </a:ext>
            </a:extLst>
          </p:cNvPr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06A329-5CD8-7B73-ADB8-4ED575182EF9}"/>
              </a:ext>
            </a:extLst>
          </p:cNvPr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950C504-4B4D-E020-5448-86CCA304D806}"/>
              </a:ext>
            </a:extLst>
          </p:cNvPr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E981915-DB92-AEFA-2BDA-6EBCC3563834}"/>
              </a:ext>
            </a:extLst>
          </p:cNvPr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FAAFD4B-5AE0-23A3-FE32-0CCFC148B994}"/>
              </a:ext>
            </a:extLst>
          </p:cNvPr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00A0288-9AD3-5EBE-9882-69823DDB2619}"/>
              </a:ext>
            </a:extLst>
          </p:cNvPr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797D385-3103-4897-59AA-4451D0D5B858}"/>
              </a:ext>
            </a:extLst>
          </p:cNvPr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Date Placeholder 27">
            <a:extLst>
              <a:ext uri="{FF2B5EF4-FFF2-40B4-BE49-F238E27FC236}">
                <a16:creationId xmlns:a16="http://schemas.microsoft.com/office/drawing/2014/main" id="{1AF6A3E1-5463-4807-24B1-FFBCD443C9E9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Arial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1" name="Footer Placeholder 16">
            <a:extLst>
              <a:ext uri="{FF2B5EF4-FFF2-40B4-BE49-F238E27FC236}">
                <a16:creationId xmlns:a16="http://schemas.microsoft.com/office/drawing/2014/main" id="{6F506D1A-F442-73FD-8FEB-13E4D0304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Arial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2" name="Slide Number Placeholder 28">
            <a:extLst>
              <a:ext uri="{FF2B5EF4-FFF2-40B4-BE49-F238E27FC236}">
                <a16:creationId xmlns:a16="http://schemas.microsoft.com/office/drawing/2014/main" id="{90688A64-C3B5-F228-190C-93732B49E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fld id="{9AA46D95-CB83-43CA-B075-C7BEAE8245BA}" type="slidenum"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t>‹#›</a:t>
            </a:fld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917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13" y="2133600"/>
            <a:ext cx="7769225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CABD9A59-8CFA-237F-C45F-3A2E04A2B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Arial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9533B295-E412-AC92-C5C0-B402E95CA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Arial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5A7EBDEF-4B9A-552A-B666-527472A6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fld id="{BE6E9A22-21D5-40E3-92E8-B9B5A28CC542}" type="slidenum"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t>‹#›</a:t>
            </a:fld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382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">
            <a:extLst>
              <a:ext uri="{FF2B5EF4-FFF2-40B4-BE49-F238E27FC236}">
                <a16:creationId xmlns:a16="http://schemas.microsoft.com/office/drawing/2014/main" id="{38921D24-449C-BB9B-B801-AA59BD87845B}"/>
              </a:ext>
            </a:extLst>
          </p:cNvPr>
          <p:cNvGrpSpPr>
            <a:grpSpLocks/>
          </p:cNvGrpSpPr>
          <p:nvPr/>
        </p:nvGrpSpPr>
        <p:grpSpPr bwMode="auto">
          <a:xfrm>
            <a:off x="377825" y="1676400"/>
            <a:ext cx="8386763" cy="4418013"/>
            <a:chOff x="238" y="1056"/>
            <a:chExt cx="5283" cy="2783"/>
          </a:xfrm>
        </p:grpSpPr>
        <p:grpSp>
          <p:nvGrpSpPr>
            <p:cNvPr id="2056" name="Group 2">
              <a:extLst>
                <a:ext uri="{FF2B5EF4-FFF2-40B4-BE49-F238E27FC236}">
                  <a16:creationId xmlns:a16="http://schemas.microsoft.com/office/drawing/2014/main" id="{93BF65A6-67CF-00C2-8019-799592779C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8" y="1056"/>
              <a:ext cx="5283" cy="1391"/>
              <a:chOff x="238" y="1056"/>
              <a:chExt cx="5283" cy="1391"/>
            </a:xfrm>
          </p:grpSpPr>
          <p:sp>
            <p:nvSpPr>
              <p:cNvPr id="2" name="Rectangle 3">
                <a:extLst>
                  <a:ext uri="{FF2B5EF4-FFF2-40B4-BE49-F238E27FC236}">
                    <a16:creationId xmlns:a16="http://schemas.microsoft.com/office/drawing/2014/main" id="{3D231100-9E39-7450-9CBF-1F3B9DA613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" y="1057"/>
                <a:ext cx="5270" cy="1389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2066" name="Freeform 4">
                <a:extLst>
                  <a:ext uri="{FF2B5EF4-FFF2-40B4-BE49-F238E27FC236}">
                    <a16:creationId xmlns:a16="http://schemas.microsoft.com/office/drawing/2014/main" id="{51EFF4D1-4C7C-A442-BE3C-7D24048EC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" y="1056"/>
                <a:ext cx="5271" cy="1391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noFill/>
              <a:ln w="1260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2067" name="Freeform 5">
                <a:extLst>
                  <a:ext uri="{FF2B5EF4-FFF2-40B4-BE49-F238E27FC236}">
                    <a16:creationId xmlns:a16="http://schemas.microsoft.com/office/drawing/2014/main" id="{7DDD099E-213E-CA18-826D-67BA41CBBE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" y="1056"/>
                <a:ext cx="5271" cy="1391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noFill/>
              <a:ln w="126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</p:grpSp>
        <p:grpSp>
          <p:nvGrpSpPr>
            <p:cNvPr id="2057" name="Group 6">
              <a:extLst>
                <a:ext uri="{FF2B5EF4-FFF2-40B4-BE49-F238E27FC236}">
                  <a16:creationId xmlns:a16="http://schemas.microsoft.com/office/drawing/2014/main" id="{4492C466-692C-2A8C-B200-58F62154F1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3744"/>
              <a:ext cx="5279" cy="95"/>
              <a:chOff x="240" y="3744"/>
              <a:chExt cx="5279" cy="95"/>
            </a:xfrm>
          </p:grpSpPr>
          <p:sp>
            <p:nvSpPr>
              <p:cNvPr id="2062" name="Rectangle 7">
                <a:extLst>
                  <a:ext uri="{FF2B5EF4-FFF2-40B4-BE49-F238E27FC236}">
                    <a16:creationId xmlns:a16="http://schemas.microsoft.com/office/drawing/2014/main" id="{24C82D90-495D-DB03-DAFF-4A1BA3EC5A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" y="3744"/>
                <a:ext cx="5278" cy="94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3" name="Freeform 8">
                <a:extLst>
                  <a:ext uri="{FF2B5EF4-FFF2-40B4-BE49-F238E27FC236}">
                    <a16:creationId xmlns:a16="http://schemas.microsoft.com/office/drawing/2014/main" id="{753619EC-69DD-E3EC-6B06-BC5CFF7350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" y="3744"/>
                <a:ext cx="5279" cy="95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noFill/>
              <a:ln w="1260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4" name="Freeform 9">
                <a:extLst>
                  <a:ext uri="{FF2B5EF4-FFF2-40B4-BE49-F238E27FC236}">
                    <a16:creationId xmlns:a16="http://schemas.microsoft.com/office/drawing/2014/main" id="{9BFC5288-AA70-0C90-8154-28DCF23E63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" y="3744"/>
                <a:ext cx="5279" cy="95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noFill/>
              <a:ln w="126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</p:grpSp>
        <p:grpSp>
          <p:nvGrpSpPr>
            <p:cNvPr id="2058" name="Group 10">
              <a:extLst>
                <a:ext uri="{FF2B5EF4-FFF2-40B4-BE49-F238E27FC236}">
                  <a16:creationId xmlns:a16="http://schemas.microsoft.com/office/drawing/2014/main" id="{D46CE4B4-3DDF-C40F-0D9F-74FA083FD7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8" y="1200"/>
              <a:ext cx="95" cy="1102"/>
              <a:chOff x="338" y="1200"/>
              <a:chExt cx="95" cy="1102"/>
            </a:xfrm>
          </p:grpSpPr>
          <p:sp>
            <p:nvSpPr>
              <p:cNvPr id="2059" name="Rectangle 11">
                <a:extLst>
                  <a:ext uri="{FF2B5EF4-FFF2-40B4-BE49-F238E27FC236}">
                    <a16:creationId xmlns:a16="http://schemas.microsoft.com/office/drawing/2014/main" id="{1687DA34-F636-F7A5-594A-70BC669646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" y="1201"/>
                <a:ext cx="94" cy="11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2060" name="Freeform 12">
                <a:extLst>
                  <a:ext uri="{FF2B5EF4-FFF2-40B4-BE49-F238E27FC236}">
                    <a16:creationId xmlns:a16="http://schemas.microsoft.com/office/drawing/2014/main" id="{243DBC57-026B-215D-357A-2F7F24E481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" y="1200"/>
                <a:ext cx="95" cy="1102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noFill/>
              <a:ln w="1260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2061" name="Freeform 13">
                <a:extLst>
                  <a:ext uri="{FF2B5EF4-FFF2-40B4-BE49-F238E27FC236}">
                    <a16:creationId xmlns:a16="http://schemas.microsoft.com/office/drawing/2014/main" id="{E130B847-B1E8-ACEB-1438-BC8BB6ACF3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" y="1200"/>
                <a:ext cx="95" cy="1102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noFill/>
              <a:ln w="126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</p:grpSp>
      </p:grpSp>
      <p:sp>
        <p:nvSpPr>
          <p:cNvPr id="2051" name="Rectangle 14">
            <a:extLst>
              <a:ext uri="{FF2B5EF4-FFF2-40B4-BE49-F238E27FC236}">
                <a16:creationId xmlns:a16="http://schemas.microsoft.com/office/drawing/2014/main" id="{2526B15F-7E7F-132F-8786-222485466D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6613" y="2133600"/>
            <a:ext cx="77692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2063" name="Rectangle 15">
            <a:extLst>
              <a:ext uri="{FF2B5EF4-FFF2-40B4-BE49-F238E27FC236}">
                <a16:creationId xmlns:a16="http://schemas.microsoft.com/office/drawing/2014/main" id="{10BE7BE4-88B3-8162-4A9C-60FCDAAFC8BA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1000" y="6324600"/>
            <a:ext cx="19018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 eaLnBrk="1">
              <a:buClrTx/>
              <a:buSzPct val="45000"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+mn-lt"/>
                <a:ea typeface="+mn-ea"/>
                <a:cs typeface="Lucida Sans Unicode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4" name="Rectangle 16">
            <a:extLst>
              <a:ext uri="{FF2B5EF4-FFF2-40B4-BE49-F238E27FC236}">
                <a16:creationId xmlns:a16="http://schemas.microsoft.com/office/drawing/2014/main" id="{DEE64B40-ACE8-0A2D-185E-44B450C7DB66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24600"/>
            <a:ext cx="28924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 algn="ctr" eaLnBrk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+mn-lt"/>
                <a:ea typeface="+mn-ea"/>
                <a:cs typeface="Lucida Sans Unicode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5" name="Rectangle 17">
            <a:extLst>
              <a:ext uri="{FF2B5EF4-FFF2-40B4-BE49-F238E27FC236}">
                <a16:creationId xmlns:a16="http://schemas.microsoft.com/office/drawing/2014/main" id="{FBA9A3AD-D427-D6E2-EF2C-CCE89E43DAE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858000" y="6324600"/>
            <a:ext cx="19018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 algn="r" eaLnBrk="1">
              <a:buClrTx/>
              <a:buSzPct val="45000"/>
              <a:buFontTx/>
              <a:buNone/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45A6B62A-F2C2-46B1-91AC-2670ACB537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5" name="Rectangle 18">
            <a:extLst>
              <a:ext uri="{FF2B5EF4-FFF2-40B4-BE49-F238E27FC236}">
                <a16:creationId xmlns:a16="http://schemas.microsoft.com/office/drawing/2014/main" id="{88283620-9428-8098-A01F-C8ED497C73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6425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895096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ea typeface="Microsoft YaHei" charset="0"/>
          <a:cs typeface="Microsoft YaHei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ea typeface="Microsoft YaHei" charset="0"/>
          <a:cs typeface="Microsoft YaHei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ea typeface="Microsoft YaHei" charset="0"/>
          <a:cs typeface="Microsoft YaHei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ea typeface="Microsoft YaHei" charset="0"/>
          <a:cs typeface="Microsoft YaHei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Microsoft YaHei" charset="0"/>
          <a:cs typeface="Microsoft YaHei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Microsoft YaHei" charset="0"/>
          <a:cs typeface="Microsoft YaHei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Microsoft YaHei" charset="0"/>
          <a:cs typeface="Microsoft YaHei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Microsoft YaHei" charset="0"/>
          <a:cs typeface="Microsoft YaHei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>
            <a:extLst>
              <a:ext uri="{FF2B5EF4-FFF2-40B4-BE49-F238E27FC236}">
                <a16:creationId xmlns:a16="http://schemas.microsoft.com/office/drawing/2014/main" id="{3194E355-D5CE-4639-8FCD-23521C6BD5EA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304800"/>
            <a:ext cx="8380413" cy="6019800"/>
            <a:chOff x="240" y="192"/>
            <a:chExt cx="5279" cy="3792"/>
          </a:xfrm>
        </p:grpSpPr>
        <p:grpSp>
          <p:nvGrpSpPr>
            <p:cNvPr id="1032" name="Group 2">
              <a:extLst>
                <a:ext uri="{FF2B5EF4-FFF2-40B4-BE49-F238E27FC236}">
                  <a16:creationId xmlns:a16="http://schemas.microsoft.com/office/drawing/2014/main" id="{FF5947CD-2B9B-5B42-9EAC-38F72995B9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1008"/>
              <a:ext cx="5279" cy="2976"/>
              <a:chOff x="240" y="1008"/>
              <a:chExt cx="5279" cy="2976"/>
            </a:xfrm>
          </p:grpSpPr>
          <p:sp>
            <p:nvSpPr>
              <p:cNvPr id="2" name="Rectangle 3">
                <a:extLst>
                  <a:ext uri="{FF2B5EF4-FFF2-40B4-BE49-F238E27FC236}">
                    <a16:creationId xmlns:a16="http://schemas.microsoft.com/office/drawing/2014/main" id="{13BD1662-5D0F-924A-0D05-E70BA18DFD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" y="1010"/>
                <a:ext cx="5267" cy="2974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3" name="Freeform 4">
                <a:extLst>
                  <a:ext uri="{FF2B5EF4-FFF2-40B4-BE49-F238E27FC236}">
                    <a16:creationId xmlns:a16="http://schemas.microsoft.com/office/drawing/2014/main" id="{B1223DB6-BA8A-6382-8D79-E63CBDA9BC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" y="1008"/>
                <a:ext cx="5267" cy="2975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noFill/>
              <a:ln w="1260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043" name="Freeform 5">
                <a:extLst>
                  <a:ext uri="{FF2B5EF4-FFF2-40B4-BE49-F238E27FC236}">
                    <a16:creationId xmlns:a16="http://schemas.microsoft.com/office/drawing/2014/main" id="{69A12283-3BEF-4A4A-C15E-C2C3E86A9E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" y="1008"/>
                <a:ext cx="5267" cy="2975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noFill/>
              <a:ln w="126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</p:grpSp>
        <p:grpSp>
          <p:nvGrpSpPr>
            <p:cNvPr id="1033" name="Group 6">
              <a:extLst>
                <a:ext uri="{FF2B5EF4-FFF2-40B4-BE49-F238E27FC236}">
                  <a16:creationId xmlns:a16="http://schemas.microsoft.com/office/drawing/2014/main" id="{56BC7AC4-C685-A73C-EA20-C0801328EB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1103"/>
              <a:ext cx="95" cy="2783"/>
              <a:chOff x="336" y="1103"/>
              <a:chExt cx="95" cy="2783"/>
            </a:xfrm>
          </p:grpSpPr>
          <p:sp>
            <p:nvSpPr>
              <p:cNvPr id="1038" name="Rectangle 7">
                <a:extLst>
                  <a:ext uri="{FF2B5EF4-FFF2-40B4-BE49-F238E27FC236}">
                    <a16:creationId xmlns:a16="http://schemas.microsoft.com/office/drawing/2014/main" id="{66ABDF50-4003-3532-20E5-C0D6765A06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" y="1104"/>
                <a:ext cx="94" cy="27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1039" name="Freeform 8">
                <a:extLst>
                  <a:ext uri="{FF2B5EF4-FFF2-40B4-BE49-F238E27FC236}">
                    <a16:creationId xmlns:a16="http://schemas.microsoft.com/office/drawing/2014/main" id="{7C38310D-8914-FB35-F6BC-B3004433A6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" y="1103"/>
                <a:ext cx="95" cy="2783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noFill/>
              <a:ln w="1260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4" name="Freeform 9">
                <a:extLst>
                  <a:ext uri="{FF2B5EF4-FFF2-40B4-BE49-F238E27FC236}">
                    <a16:creationId xmlns:a16="http://schemas.microsoft.com/office/drawing/2014/main" id="{87F4FD3D-51E9-CAB4-CE37-A2C9950E94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" y="1103"/>
                <a:ext cx="95" cy="2783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noFill/>
              <a:ln w="126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</p:grpSp>
        <p:grpSp>
          <p:nvGrpSpPr>
            <p:cNvPr id="1034" name="Group 10">
              <a:extLst>
                <a:ext uri="{FF2B5EF4-FFF2-40B4-BE49-F238E27FC236}">
                  <a16:creationId xmlns:a16="http://schemas.microsoft.com/office/drawing/2014/main" id="{4F67E8C6-85E5-C262-4259-7336CD78D5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192"/>
              <a:ext cx="191" cy="719"/>
              <a:chOff x="240" y="192"/>
              <a:chExt cx="191" cy="719"/>
            </a:xfrm>
          </p:grpSpPr>
          <p:sp>
            <p:nvSpPr>
              <p:cNvPr id="1035" name="Rectangle 11">
                <a:extLst>
                  <a:ext uri="{FF2B5EF4-FFF2-40B4-BE49-F238E27FC236}">
                    <a16:creationId xmlns:a16="http://schemas.microsoft.com/office/drawing/2014/main" id="{FA0FB4CE-987D-8B72-5B3A-D805CC9579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" y="192"/>
                <a:ext cx="190" cy="718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1036" name="Freeform 12">
                <a:extLst>
                  <a:ext uri="{FF2B5EF4-FFF2-40B4-BE49-F238E27FC236}">
                    <a16:creationId xmlns:a16="http://schemas.microsoft.com/office/drawing/2014/main" id="{65B42828-9204-5C88-44F8-536D951597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" y="192"/>
                <a:ext cx="191" cy="719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noFill/>
              <a:ln w="1260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037" name="Freeform 13">
                <a:extLst>
                  <a:ext uri="{FF2B5EF4-FFF2-40B4-BE49-F238E27FC236}">
                    <a16:creationId xmlns:a16="http://schemas.microsoft.com/office/drawing/2014/main" id="{B6345214-2613-EC93-A4F2-2B1AA4436D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" y="192"/>
                <a:ext cx="191" cy="719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noFill/>
              <a:ln w="126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</p:grpSp>
      </p:grpSp>
      <p:sp>
        <p:nvSpPr>
          <p:cNvPr id="1027" name="Rectangle 14">
            <a:extLst>
              <a:ext uri="{FF2B5EF4-FFF2-40B4-BE49-F238E27FC236}">
                <a16:creationId xmlns:a16="http://schemas.microsoft.com/office/drawing/2014/main" id="{F5A80F60-B61A-0D4B-8BA7-C1958C2F34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42900"/>
            <a:ext cx="7769225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8" name="Rectangle 15">
            <a:extLst>
              <a:ext uri="{FF2B5EF4-FFF2-40B4-BE49-F238E27FC236}">
                <a16:creationId xmlns:a16="http://schemas.microsoft.com/office/drawing/2014/main" id="{F62DDDEA-48B2-D167-2783-2BD184C0E5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752600"/>
            <a:ext cx="7769225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1040" name="Rectangle 16">
            <a:extLst>
              <a:ext uri="{FF2B5EF4-FFF2-40B4-BE49-F238E27FC236}">
                <a16:creationId xmlns:a16="http://schemas.microsoft.com/office/drawing/2014/main" id="{5EFE4501-92E8-E4D7-09C7-FBAF80FD883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1000" y="6323013"/>
            <a:ext cx="1901825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1" name="Rectangle 17">
            <a:extLst>
              <a:ext uri="{FF2B5EF4-FFF2-40B4-BE49-F238E27FC236}">
                <a16:creationId xmlns:a16="http://schemas.microsoft.com/office/drawing/2014/main" id="{45698039-7B4C-4466-E43E-AAF8316AEAE8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23013"/>
            <a:ext cx="2892425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2" name="Rectangle 18">
            <a:extLst>
              <a:ext uri="{FF2B5EF4-FFF2-40B4-BE49-F238E27FC236}">
                <a16:creationId xmlns:a16="http://schemas.microsoft.com/office/drawing/2014/main" id="{70F1AD3E-8C1D-9651-88A7-E474CD8814C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858000" y="6323013"/>
            <a:ext cx="1901825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A55D792-69DE-4A85-B90F-C76FB3F210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2983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ea typeface="Microsoft YaHei" charset="0"/>
          <a:cs typeface="Microsoft YaHei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ea typeface="Microsoft YaHei" charset="0"/>
          <a:cs typeface="Microsoft YaHei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ea typeface="Microsoft YaHei" charset="0"/>
          <a:cs typeface="Microsoft YaHei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ea typeface="Microsoft YaHei" charset="0"/>
          <a:cs typeface="Microsoft YaHei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Microsoft YaHei" charset="0"/>
          <a:cs typeface="Microsoft YaHei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Microsoft YaHei" charset="0"/>
          <a:cs typeface="Microsoft YaHei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Microsoft YaHei" charset="0"/>
          <a:cs typeface="Microsoft YaHei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Microsoft YaHei" charset="0"/>
          <a:cs typeface="Microsoft YaHei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>
            <a:extLst>
              <a:ext uri="{FF2B5EF4-FFF2-40B4-BE49-F238E27FC236}">
                <a16:creationId xmlns:a16="http://schemas.microsoft.com/office/drawing/2014/main" id="{85A70786-6AA1-E5AB-BFED-33EC7AD80A81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304800"/>
            <a:ext cx="8380413" cy="6019800"/>
            <a:chOff x="240" y="192"/>
            <a:chExt cx="5279" cy="3792"/>
          </a:xfrm>
        </p:grpSpPr>
        <p:grpSp>
          <p:nvGrpSpPr>
            <p:cNvPr id="1032" name="Group 2">
              <a:extLst>
                <a:ext uri="{FF2B5EF4-FFF2-40B4-BE49-F238E27FC236}">
                  <a16:creationId xmlns:a16="http://schemas.microsoft.com/office/drawing/2014/main" id="{7EC6212E-726E-232D-7F93-A9D186B834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1008"/>
              <a:ext cx="5279" cy="2976"/>
              <a:chOff x="240" y="1008"/>
              <a:chExt cx="5279" cy="2976"/>
            </a:xfrm>
          </p:grpSpPr>
          <p:sp>
            <p:nvSpPr>
              <p:cNvPr id="2" name="Rectangle 3">
                <a:extLst>
                  <a:ext uri="{FF2B5EF4-FFF2-40B4-BE49-F238E27FC236}">
                    <a16:creationId xmlns:a16="http://schemas.microsoft.com/office/drawing/2014/main" id="{AB388CF9-244D-8E4A-D4DA-F8D9548164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" y="1010"/>
                <a:ext cx="5267" cy="2974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3" name="Freeform 4">
                <a:extLst>
                  <a:ext uri="{FF2B5EF4-FFF2-40B4-BE49-F238E27FC236}">
                    <a16:creationId xmlns:a16="http://schemas.microsoft.com/office/drawing/2014/main" id="{059F2445-56EF-CAC2-E1A0-9D8EBDDC4B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" y="1008"/>
                <a:ext cx="5267" cy="2975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noFill/>
              <a:ln w="1260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043" name="Freeform 5">
                <a:extLst>
                  <a:ext uri="{FF2B5EF4-FFF2-40B4-BE49-F238E27FC236}">
                    <a16:creationId xmlns:a16="http://schemas.microsoft.com/office/drawing/2014/main" id="{2E9EE6FD-FDBF-6730-203C-44679C11A8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" y="1008"/>
                <a:ext cx="5267" cy="2975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noFill/>
              <a:ln w="126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</p:grpSp>
        <p:grpSp>
          <p:nvGrpSpPr>
            <p:cNvPr id="1033" name="Group 6">
              <a:extLst>
                <a:ext uri="{FF2B5EF4-FFF2-40B4-BE49-F238E27FC236}">
                  <a16:creationId xmlns:a16="http://schemas.microsoft.com/office/drawing/2014/main" id="{2BF7EADB-DF73-7B55-FA15-47F1050EC4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1103"/>
              <a:ext cx="95" cy="2783"/>
              <a:chOff x="336" y="1103"/>
              <a:chExt cx="95" cy="2783"/>
            </a:xfrm>
          </p:grpSpPr>
          <p:sp>
            <p:nvSpPr>
              <p:cNvPr id="1038" name="Rectangle 7">
                <a:extLst>
                  <a:ext uri="{FF2B5EF4-FFF2-40B4-BE49-F238E27FC236}">
                    <a16:creationId xmlns:a16="http://schemas.microsoft.com/office/drawing/2014/main" id="{50F3EFD7-D56E-1D7E-4FEC-6250D0F4E4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" y="1104"/>
                <a:ext cx="94" cy="27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1039" name="Freeform 8">
                <a:extLst>
                  <a:ext uri="{FF2B5EF4-FFF2-40B4-BE49-F238E27FC236}">
                    <a16:creationId xmlns:a16="http://schemas.microsoft.com/office/drawing/2014/main" id="{4F156712-B39A-58D7-B3AD-6C6280A4AC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" y="1103"/>
                <a:ext cx="95" cy="2783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noFill/>
              <a:ln w="1260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4" name="Freeform 9">
                <a:extLst>
                  <a:ext uri="{FF2B5EF4-FFF2-40B4-BE49-F238E27FC236}">
                    <a16:creationId xmlns:a16="http://schemas.microsoft.com/office/drawing/2014/main" id="{A60AD73C-8C3D-6EE5-143F-34343FB032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" y="1103"/>
                <a:ext cx="95" cy="2783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noFill/>
              <a:ln w="126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</p:grpSp>
        <p:grpSp>
          <p:nvGrpSpPr>
            <p:cNvPr id="1034" name="Group 10">
              <a:extLst>
                <a:ext uri="{FF2B5EF4-FFF2-40B4-BE49-F238E27FC236}">
                  <a16:creationId xmlns:a16="http://schemas.microsoft.com/office/drawing/2014/main" id="{3FAFB084-92EA-2C20-5038-55E5B70599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192"/>
              <a:ext cx="191" cy="719"/>
              <a:chOff x="240" y="192"/>
              <a:chExt cx="191" cy="719"/>
            </a:xfrm>
          </p:grpSpPr>
          <p:sp>
            <p:nvSpPr>
              <p:cNvPr id="1035" name="Rectangle 11">
                <a:extLst>
                  <a:ext uri="{FF2B5EF4-FFF2-40B4-BE49-F238E27FC236}">
                    <a16:creationId xmlns:a16="http://schemas.microsoft.com/office/drawing/2014/main" id="{039D5D87-2AE8-5BAE-F112-1EA76BCFF6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" y="192"/>
                <a:ext cx="190" cy="718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1036" name="Freeform 12">
                <a:extLst>
                  <a:ext uri="{FF2B5EF4-FFF2-40B4-BE49-F238E27FC236}">
                    <a16:creationId xmlns:a16="http://schemas.microsoft.com/office/drawing/2014/main" id="{83BAD620-A42D-17E0-5228-FA9BF1089D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" y="192"/>
                <a:ext cx="191" cy="719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noFill/>
              <a:ln w="1260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037" name="Freeform 13">
                <a:extLst>
                  <a:ext uri="{FF2B5EF4-FFF2-40B4-BE49-F238E27FC236}">
                    <a16:creationId xmlns:a16="http://schemas.microsoft.com/office/drawing/2014/main" id="{9EF0DF65-0970-7E57-306F-514183479A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" y="192"/>
                <a:ext cx="191" cy="719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noFill/>
              <a:ln w="126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</p:grpSp>
      </p:grpSp>
      <p:sp>
        <p:nvSpPr>
          <p:cNvPr id="1027" name="Rectangle 14">
            <a:extLst>
              <a:ext uri="{FF2B5EF4-FFF2-40B4-BE49-F238E27FC236}">
                <a16:creationId xmlns:a16="http://schemas.microsoft.com/office/drawing/2014/main" id="{EBC112F2-180D-C575-2B81-EF349DEC0F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42900"/>
            <a:ext cx="7769225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8" name="Rectangle 15">
            <a:extLst>
              <a:ext uri="{FF2B5EF4-FFF2-40B4-BE49-F238E27FC236}">
                <a16:creationId xmlns:a16="http://schemas.microsoft.com/office/drawing/2014/main" id="{10D4E730-2CF8-CFEE-ACC8-90995A6EFD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752600"/>
            <a:ext cx="7769225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1040" name="Rectangle 16">
            <a:extLst>
              <a:ext uri="{FF2B5EF4-FFF2-40B4-BE49-F238E27FC236}">
                <a16:creationId xmlns:a16="http://schemas.microsoft.com/office/drawing/2014/main" id="{6B7A3B24-7F23-ABEB-C5CA-E538B8D16120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1000" y="6323013"/>
            <a:ext cx="1901825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1" name="Rectangle 17">
            <a:extLst>
              <a:ext uri="{FF2B5EF4-FFF2-40B4-BE49-F238E27FC236}">
                <a16:creationId xmlns:a16="http://schemas.microsoft.com/office/drawing/2014/main" id="{2983EF2E-450B-6B2B-E283-70FC4145E2E2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23013"/>
            <a:ext cx="2892425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2" name="Rectangle 18">
            <a:extLst>
              <a:ext uri="{FF2B5EF4-FFF2-40B4-BE49-F238E27FC236}">
                <a16:creationId xmlns:a16="http://schemas.microsoft.com/office/drawing/2014/main" id="{75DB509C-1AED-8BA4-F288-88B225CE3ED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858000" y="6323013"/>
            <a:ext cx="1901825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2AB5EAA-CC6A-4F86-A202-8518F4CFB7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6053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ea typeface="Microsoft YaHei" charset="0"/>
          <a:cs typeface="Microsoft YaHei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ea typeface="Microsoft YaHei" charset="0"/>
          <a:cs typeface="Microsoft YaHei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ea typeface="Microsoft YaHei" charset="0"/>
          <a:cs typeface="Microsoft YaHei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ea typeface="Microsoft YaHei" charset="0"/>
          <a:cs typeface="Microsoft YaHei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Microsoft YaHei" charset="0"/>
          <a:cs typeface="Microsoft YaHei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Microsoft YaHei" charset="0"/>
          <a:cs typeface="Microsoft YaHei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Microsoft YaHei" charset="0"/>
          <a:cs typeface="Microsoft YaHei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Microsoft YaHei" charset="0"/>
          <a:cs typeface="Microsoft YaHei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>
            <a:extLst>
              <a:ext uri="{FF2B5EF4-FFF2-40B4-BE49-F238E27FC236}">
                <a16:creationId xmlns:a16="http://schemas.microsoft.com/office/drawing/2014/main" id="{2DBB07B1-E751-80B4-71E4-49ED5CBDB1B4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2053" name="Text Placeholder 7">
            <a:extLst>
              <a:ext uri="{FF2B5EF4-FFF2-40B4-BE49-F238E27FC236}">
                <a16:creationId xmlns:a16="http://schemas.microsoft.com/office/drawing/2014/main" id="{499C36F4-34E6-95FE-6F2E-7AA3D62503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7E0C2986-6D73-A0E3-53B9-54AAF8F446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A665A42F-1298-EC14-C8FF-7CE18BD7FF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C0533E-8C95-9002-83B0-05EFF96A53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solidFill>
                  <a:srgbClr val="D38E27"/>
                </a:solidFill>
              </a:defRPr>
            </a:lvl1pPr>
          </a:lstStyle>
          <a:p>
            <a:pPr>
              <a:defRPr/>
            </a:pPr>
            <a:fld id="{C822AD55-7AC3-445C-A1FF-2816D0A91B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A573A501-E121-A62E-F969-24B29A194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814A22DE-5E85-8D70-6540-D4C243F4F41F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:a16="http://schemas.microsoft.com/office/drawing/2014/main" id="{21EE05A7-4AD3-E289-715D-7A10E1EDE0D4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2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9" r:id="rId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>
            <a:extLst>
              <a:ext uri="{FF2B5EF4-FFF2-40B4-BE49-F238E27FC236}">
                <a16:creationId xmlns:a16="http://schemas.microsoft.com/office/drawing/2014/main" id="{B0405E73-A37D-3EC8-17A5-AD8EAF8CA916}"/>
              </a:ext>
            </a:extLst>
          </p:cNvPr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22" name="Title Placeholder 21">
            <a:extLst>
              <a:ext uri="{FF2B5EF4-FFF2-40B4-BE49-F238E27FC236}">
                <a16:creationId xmlns:a16="http://schemas.microsoft.com/office/drawing/2014/main" id="{F7149D86-F391-FADC-6A3E-6B79B1D06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76" name="Text Placeholder 12">
            <a:extLst>
              <a:ext uri="{FF2B5EF4-FFF2-40B4-BE49-F238E27FC236}">
                <a16:creationId xmlns:a16="http://schemas.microsoft.com/office/drawing/2014/main" id="{3A733CD6-0AD2-7D88-B584-05374C4564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C28F052A-754C-0493-E6E3-C5B3C53C6C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kumimoji="0" sz="12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6EEDD3-2BB5-6EE8-27CD-DCF234BE0F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kumimoji="0" sz="12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traight Connector 6">
            <a:extLst>
              <a:ext uri="{FF2B5EF4-FFF2-40B4-BE49-F238E27FC236}">
                <a16:creationId xmlns:a16="http://schemas.microsoft.com/office/drawing/2014/main" id="{BC936143-885A-1BA2-3C80-46105B00B7F4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3080" name="Straight Connector 8">
            <a:extLst>
              <a:ext uri="{FF2B5EF4-FFF2-40B4-BE49-F238E27FC236}">
                <a16:creationId xmlns:a16="http://schemas.microsoft.com/office/drawing/2014/main" id="{91DD6D8E-8835-B5AD-EC62-C5DA7FED8170}"/>
              </a:ext>
            </a:extLst>
          </p:cNvPr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D9F985-579F-138E-2DEB-2B61CDB4BB4F}"/>
              </a:ext>
            </a:extLst>
          </p:cNvPr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/>
          </a:p>
        </p:txBody>
      </p:sp>
      <p:sp>
        <p:nvSpPr>
          <p:cNvPr id="3082" name="Straight Connector 10">
            <a:extLst>
              <a:ext uri="{FF2B5EF4-FFF2-40B4-BE49-F238E27FC236}">
                <a16:creationId xmlns:a16="http://schemas.microsoft.com/office/drawing/2014/main" id="{A493C98F-7DAA-E165-D80E-83D611077B38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E609A50-3722-C5EA-7569-01816A815A3D}"/>
              </a:ext>
            </a:extLst>
          </p:cNvPr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FB62E038-2363-6320-60A1-DA0D1DFD7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289D5BF-AA9F-41C7-A1B2-4026DDE25B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119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anose="05000000000000000000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2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3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9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9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9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9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9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9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9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9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9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9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9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9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3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4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4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4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4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4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4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6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5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5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5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5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5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4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5.xml"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Relationship Id="rId9" Type="http://schemas.openxmlformats.org/officeDocument/2006/relationships/image" Target="../media/image161.png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5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5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5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5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5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5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5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5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wmf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wmf"/><Relationship Id="rId5" Type="http://schemas.openxmlformats.org/officeDocument/2006/relationships/image" Target="../media/image49.jpeg"/><Relationship Id="rId4" Type="http://schemas.openxmlformats.org/officeDocument/2006/relationships/image" Target="../media/image5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image" Target="../media/image5.gif"/><Relationship Id="rId7" Type="http://schemas.openxmlformats.org/officeDocument/2006/relationships/image" Target="../media/image55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0.wmf"/><Relationship Id="rId9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gif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5.gi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3" Type="http://schemas.openxmlformats.org/officeDocument/2006/relationships/image" Target="../media/image79.wmf"/><Relationship Id="rId7" Type="http://schemas.openxmlformats.org/officeDocument/2006/relationships/oleObject" Target="../embeddings/oleObject2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83.wmf"/><Relationship Id="rId4" Type="http://schemas.openxmlformats.org/officeDocument/2006/relationships/image" Target="../media/image80.wmf"/><Relationship Id="rId9" Type="http://schemas.openxmlformats.org/officeDocument/2006/relationships/slide" Target="slide6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7" Type="http://schemas.openxmlformats.org/officeDocument/2006/relationships/image" Target="../media/image94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3.wmf"/><Relationship Id="rId5" Type="http://schemas.openxmlformats.org/officeDocument/2006/relationships/image" Target="../media/image92.wmf"/><Relationship Id="rId4" Type="http://schemas.openxmlformats.org/officeDocument/2006/relationships/image" Target="../media/image91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533400"/>
            <a:ext cx="8077200" cy="5715000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4400" b="1" i="1" dirty="0">
              <a:solidFill>
                <a:srgbClr val="002060"/>
              </a:solidFill>
            </a:endParaRPr>
          </a:p>
          <a:p>
            <a:r>
              <a:rPr lang="en-US" sz="6400" b="1" i="1" dirty="0">
                <a:solidFill>
                  <a:srgbClr val="002060"/>
                </a:solidFill>
              </a:rPr>
              <a:t>WELCOMES</a:t>
            </a:r>
          </a:p>
          <a:p>
            <a:r>
              <a:rPr lang="en-US" sz="4400" b="1" i="1" dirty="0">
                <a:solidFill>
                  <a:srgbClr val="7030A0"/>
                </a:solidFill>
              </a:rPr>
              <a:t>AP GENCO, VJA</a:t>
            </a:r>
          </a:p>
          <a:p>
            <a:r>
              <a:rPr lang="en-US" sz="6400" b="1" i="1" dirty="0">
                <a:solidFill>
                  <a:srgbClr val="002060"/>
                </a:solidFill>
              </a:rPr>
              <a:t>ENGINEERS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			            </a:t>
            </a:r>
            <a:r>
              <a:rPr lang="en-US" b="1" dirty="0">
                <a:solidFill>
                  <a:srgbClr val="00B05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B.S.N.L. AP CIRCLE.,</a:t>
            </a:r>
          </a:p>
          <a:p>
            <a:r>
              <a:rPr lang="en-US" b="1" dirty="0">
                <a:solidFill>
                  <a:srgbClr val="00B05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                                              VIJAYAWADA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8" descr="NewLogo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6096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533400"/>
            <a:ext cx="2895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304800"/>
            <a:ext cx="504825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6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124200"/>
            <a:ext cx="76200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>
            <a:extLst>
              <a:ext uri="{FF2B5EF4-FFF2-40B4-BE49-F238E27FC236}">
                <a16:creationId xmlns:a16="http://schemas.microsoft.com/office/drawing/2014/main" id="{364649EC-7904-BD20-EB25-24F0D1102A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85875" y="76200"/>
            <a:ext cx="6638925" cy="685800"/>
          </a:xfrm>
        </p:spPr>
        <p:txBody>
          <a:bodyPr anchor="t"/>
          <a:lstStyle/>
          <a:p>
            <a:pPr eaLnBrk="1" hangingPunct="1"/>
            <a:r>
              <a:rPr lang="en-US" altLang="en-US" sz="3600"/>
              <a:t>Larger Address Space</a:t>
            </a:r>
            <a:endParaRPr lang="en-IN" altLang="en-US" sz="3600"/>
          </a:p>
        </p:txBody>
      </p:sp>
      <p:pic>
        <p:nvPicPr>
          <p:cNvPr id="100355" name="Picture 2" descr="large address space.jpg">
            <a:extLst>
              <a:ext uri="{FF2B5EF4-FFF2-40B4-BE49-F238E27FC236}">
                <a16:creationId xmlns:a16="http://schemas.microsoft.com/office/drawing/2014/main" id="{442A9BC1-6331-24A8-EC56-F4D91734E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573896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>
            <a:extLst>
              <a:ext uri="{FF2B5EF4-FFF2-40B4-BE49-F238E27FC236}">
                <a16:creationId xmlns:a16="http://schemas.microsoft.com/office/drawing/2014/main" id="{E7886111-BBE9-74F0-B9C7-48D201E55C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85875" y="76200"/>
            <a:ext cx="6638925" cy="685800"/>
          </a:xfrm>
        </p:spPr>
        <p:txBody>
          <a:bodyPr anchor="t"/>
          <a:lstStyle/>
          <a:p>
            <a:pPr eaLnBrk="1" hangingPunct="1"/>
            <a:r>
              <a:rPr lang="en-US" altLang="en-US" sz="3600"/>
              <a:t>Global Reachability</a:t>
            </a:r>
            <a:endParaRPr lang="en-IN" altLang="en-US" sz="3600"/>
          </a:p>
        </p:txBody>
      </p:sp>
      <p:sp>
        <p:nvSpPr>
          <p:cNvPr id="102403" name="Content Placeholder 2">
            <a:extLst>
              <a:ext uri="{FF2B5EF4-FFF2-40B4-BE49-F238E27FC236}">
                <a16:creationId xmlns:a16="http://schemas.microsoft.com/office/drawing/2014/main" id="{36BDF8E3-9D6A-876B-076D-A484894EAAD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6700" y="990600"/>
            <a:ext cx="8229600" cy="2057400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IN" altLang="en-US" sz="2000"/>
              <a:t>From 32 bits to 128 bits addresses enables: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IN" altLang="en-US" sz="2000"/>
              <a:t>– Global reachability: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IN" altLang="en-US" sz="2000"/>
              <a:t>• No hidden networks, hosts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IN" altLang="en-US" sz="2000"/>
              <a:t>• All hosts can be reachable and be "servers"</a:t>
            </a:r>
          </a:p>
          <a:p>
            <a:pPr eaLnBrk="1" hangingPunct="1">
              <a:buFontTx/>
              <a:buNone/>
            </a:pPr>
            <a:endParaRPr lang="en-IN" altLang="en-US"/>
          </a:p>
        </p:txBody>
      </p:sp>
      <p:pic>
        <p:nvPicPr>
          <p:cNvPr id="102404" name="Picture 5" descr="monkey_computer1.jpg">
            <a:extLst>
              <a:ext uri="{FF2B5EF4-FFF2-40B4-BE49-F238E27FC236}">
                <a16:creationId xmlns:a16="http://schemas.microsoft.com/office/drawing/2014/main" id="{89E7680D-5434-4FBE-F415-0BF3C6DD9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819400"/>
            <a:ext cx="5105400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634634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>
            <a:extLst>
              <a:ext uri="{FF2B5EF4-FFF2-40B4-BE49-F238E27FC236}">
                <a16:creationId xmlns:a16="http://schemas.microsoft.com/office/drawing/2014/main" id="{AD34326B-B9AE-47BF-8C9F-87718916E3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85875" y="76200"/>
            <a:ext cx="6638925" cy="685800"/>
          </a:xfrm>
        </p:spPr>
        <p:txBody>
          <a:bodyPr anchor="t"/>
          <a:lstStyle/>
          <a:p>
            <a:pPr eaLnBrk="1" hangingPunct="1"/>
            <a:r>
              <a:rPr lang="en-US" altLang="en-US" sz="3600"/>
              <a:t>Flexibility</a:t>
            </a:r>
            <a:endParaRPr lang="en-IN" altLang="en-US" sz="3600"/>
          </a:p>
        </p:txBody>
      </p:sp>
      <p:sp>
        <p:nvSpPr>
          <p:cNvPr id="104451" name="Content Placeholder 2">
            <a:extLst>
              <a:ext uri="{FF2B5EF4-FFF2-40B4-BE49-F238E27FC236}">
                <a16:creationId xmlns:a16="http://schemas.microsoft.com/office/drawing/2014/main" id="{9A06FB39-74A0-8971-E47E-959716A71F3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229600" cy="1219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IN" altLang="en-US"/>
              <a:t>From 32 bits to 128 bits addresses enables:</a:t>
            </a:r>
          </a:p>
          <a:p>
            <a:pPr eaLnBrk="1" hangingPunct="1">
              <a:buFontTx/>
              <a:buNone/>
            </a:pPr>
            <a:r>
              <a:rPr lang="en-IN" altLang="en-US"/>
              <a:t>– Flexibility</a:t>
            </a:r>
          </a:p>
          <a:p>
            <a:pPr eaLnBrk="1" hangingPunct="1">
              <a:buFontTx/>
              <a:buNone/>
            </a:pPr>
            <a:endParaRPr lang="en-IN" altLang="en-US"/>
          </a:p>
        </p:txBody>
      </p:sp>
      <p:pic>
        <p:nvPicPr>
          <p:cNvPr id="104452" name="Picture 6" descr="balloon2.jpg">
            <a:extLst>
              <a:ext uri="{FF2B5EF4-FFF2-40B4-BE49-F238E27FC236}">
                <a16:creationId xmlns:a16="http://schemas.microsoft.com/office/drawing/2014/main" id="{3E06B8D8-CC1A-3246-146D-65345D1AE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38300"/>
            <a:ext cx="3962400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2499618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>
            <a:extLst>
              <a:ext uri="{FF2B5EF4-FFF2-40B4-BE49-F238E27FC236}">
                <a16:creationId xmlns:a16="http://schemas.microsoft.com/office/drawing/2014/main" id="{6F611D84-0C41-A763-8B40-807E481E08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85875" y="76200"/>
            <a:ext cx="6638925" cy="685800"/>
          </a:xfrm>
        </p:spPr>
        <p:txBody>
          <a:bodyPr anchor="t"/>
          <a:lstStyle/>
          <a:p>
            <a:pPr eaLnBrk="1" hangingPunct="1"/>
            <a:r>
              <a:rPr lang="en-US" altLang="en-US" sz="3600"/>
              <a:t>Auto-Configuration</a:t>
            </a:r>
            <a:endParaRPr lang="en-IN" altLang="en-US" sz="3600"/>
          </a:p>
        </p:txBody>
      </p:sp>
      <p:sp>
        <p:nvSpPr>
          <p:cNvPr id="106499" name="Content Placeholder 2">
            <a:extLst>
              <a:ext uri="{FF2B5EF4-FFF2-40B4-BE49-F238E27FC236}">
                <a16:creationId xmlns:a16="http://schemas.microsoft.com/office/drawing/2014/main" id="{90C43A13-85BE-E2C3-A838-66DA8A8F2C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229600" cy="1143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IN" altLang="en-US"/>
              <a:t>• "Plug and play"</a:t>
            </a:r>
          </a:p>
          <a:p>
            <a:pPr eaLnBrk="1" hangingPunct="1">
              <a:buFontTx/>
              <a:buNone/>
            </a:pPr>
            <a:r>
              <a:rPr lang="en-IN" altLang="en-US"/>
              <a:t>– By autoconfiguration</a:t>
            </a:r>
          </a:p>
          <a:p>
            <a:pPr eaLnBrk="1" hangingPunct="1">
              <a:buFontTx/>
              <a:buNone/>
            </a:pPr>
            <a:endParaRPr lang="en-IN" altLang="en-US"/>
          </a:p>
        </p:txBody>
      </p:sp>
      <p:pic>
        <p:nvPicPr>
          <p:cNvPr id="106500" name="Picture 10" descr="http://www.supportandhelp.info/images/broadband.jpg">
            <a:extLst>
              <a:ext uri="{FF2B5EF4-FFF2-40B4-BE49-F238E27FC236}">
                <a16:creationId xmlns:a16="http://schemas.microsoft.com/office/drawing/2014/main" id="{2416F43F-C610-7CFF-6FCD-533096C85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14600"/>
            <a:ext cx="4800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1" name="Picture 6" descr="playipv6.jpg">
            <a:extLst>
              <a:ext uri="{FF2B5EF4-FFF2-40B4-BE49-F238E27FC236}">
                <a16:creationId xmlns:a16="http://schemas.microsoft.com/office/drawing/2014/main" id="{24762C4D-CB7D-DB31-CFDE-43C7ABC18D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514600"/>
            <a:ext cx="4343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806141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>
            <a:extLst>
              <a:ext uri="{FF2B5EF4-FFF2-40B4-BE49-F238E27FC236}">
                <a16:creationId xmlns:a16="http://schemas.microsoft.com/office/drawing/2014/main" id="{0E6A8D8F-C317-C773-48EF-A3A6F88308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5713" y="0"/>
            <a:ext cx="6638925" cy="685800"/>
          </a:xfrm>
        </p:spPr>
        <p:txBody>
          <a:bodyPr anchor="t"/>
          <a:lstStyle/>
          <a:p>
            <a:pPr eaLnBrk="1" hangingPunct="1"/>
            <a:r>
              <a:rPr lang="en-US" altLang="en-US" sz="3600"/>
              <a:t>Aggregation</a:t>
            </a:r>
            <a:endParaRPr lang="en-IN" altLang="en-US" sz="3600"/>
          </a:p>
        </p:txBody>
      </p:sp>
      <p:sp>
        <p:nvSpPr>
          <p:cNvPr id="108547" name="Content Placeholder 2">
            <a:extLst>
              <a:ext uri="{FF2B5EF4-FFF2-40B4-BE49-F238E27FC236}">
                <a16:creationId xmlns:a16="http://schemas.microsoft.com/office/drawing/2014/main" id="{C9149716-B717-DAE6-D2C6-C02D9D7BAB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2900" y="990600"/>
            <a:ext cx="8229600" cy="685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IN" altLang="en-US"/>
              <a:t>•  Aggregation</a:t>
            </a:r>
          </a:p>
          <a:p>
            <a:pPr eaLnBrk="1" hangingPunct="1">
              <a:buFontTx/>
              <a:buNone/>
            </a:pPr>
            <a:endParaRPr lang="en-IN" altLang="en-US"/>
          </a:p>
        </p:txBody>
      </p:sp>
      <p:pic>
        <p:nvPicPr>
          <p:cNvPr id="108548" name="Picture 5" descr="route aggregation.jpg">
            <a:extLst>
              <a:ext uri="{FF2B5EF4-FFF2-40B4-BE49-F238E27FC236}">
                <a16:creationId xmlns:a16="http://schemas.microsoft.com/office/drawing/2014/main" id="{C24A4183-EB5F-5810-7E22-A729A829D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1752600"/>
            <a:ext cx="78073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236650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>
            <a:extLst>
              <a:ext uri="{FF2B5EF4-FFF2-40B4-BE49-F238E27FC236}">
                <a16:creationId xmlns:a16="http://schemas.microsoft.com/office/drawing/2014/main" id="{0E2671BA-03D2-0B06-6587-FD35DA2E43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85875" y="76200"/>
            <a:ext cx="6638925" cy="685800"/>
          </a:xfrm>
        </p:spPr>
        <p:txBody>
          <a:bodyPr anchor="t"/>
          <a:lstStyle/>
          <a:p>
            <a:r>
              <a:rPr lang="en-US" altLang="en-US" sz="3600"/>
              <a:t>Multi-homing</a:t>
            </a:r>
            <a:endParaRPr lang="en-IN" altLang="en-US" sz="3600"/>
          </a:p>
        </p:txBody>
      </p:sp>
      <p:pic>
        <p:nvPicPr>
          <p:cNvPr id="110595" name="Content Placeholder 5" descr="multi homing.jpg">
            <a:extLst>
              <a:ext uri="{FF2B5EF4-FFF2-40B4-BE49-F238E27FC236}">
                <a16:creationId xmlns:a16="http://schemas.microsoft.com/office/drawing/2014/main" id="{1FE437BE-949A-1DD3-4D87-35078F7C3B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38200"/>
            <a:ext cx="9137650" cy="5486400"/>
          </a:xfrm>
        </p:spPr>
      </p:pic>
    </p:spTree>
    <p:extLst>
      <p:ext uri="{BB962C8B-B14F-4D97-AF65-F5344CB8AC3E}">
        <p14:creationId xmlns:p14="http://schemas.microsoft.com/office/powerpoint/2010/main" val="2468184733"/>
      </p:ext>
    </p:extLst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>
            <a:extLst>
              <a:ext uri="{FF2B5EF4-FFF2-40B4-BE49-F238E27FC236}">
                <a16:creationId xmlns:a16="http://schemas.microsoft.com/office/drawing/2014/main" id="{3546E27D-286C-A332-5977-27F101FB95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85875" y="76200"/>
            <a:ext cx="6638925" cy="685800"/>
          </a:xfrm>
        </p:spPr>
        <p:txBody>
          <a:bodyPr anchor="t"/>
          <a:lstStyle/>
          <a:p>
            <a:r>
              <a:rPr lang="en-US" altLang="en-US" sz="3600"/>
              <a:t>Efficient Routing</a:t>
            </a:r>
            <a:endParaRPr lang="en-IN" altLang="en-US" sz="3600"/>
          </a:p>
        </p:txBody>
      </p:sp>
      <p:pic>
        <p:nvPicPr>
          <p:cNvPr id="111619" name="Content Placeholder 5" descr="routing1.jpg">
            <a:extLst>
              <a:ext uri="{FF2B5EF4-FFF2-40B4-BE49-F238E27FC236}">
                <a16:creationId xmlns:a16="http://schemas.microsoft.com/office/drawing/2014/main" id="{9162F8AA-625D-26B5-971C-8E3F23E264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990600"/>
            <a:ext cx="7816850" cy="4648200"/>
          </a:xfrm>
        </p:spPr>
      </p:pic>
      <p:pic>
        <p:nvPicPr>
          <p:cNvPr id="111620" name="Picture 7" descr="traffic congestion">
            <a:extLst>
              <a:ext uri="{FF2B5EF4-FFF2-40B4-BE49-F238E27FC236}">
                <a16:creationId xmlns:a16="http://schemas.microsoft.com/office/drawing/2014/main" id="{3132EE3A-518B-75E8-07A5-786490E24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066800"/>
            <a:ext cx="47005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8454812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>
            <a:extLst>
              <a:ext uri="{FF2B5EF4-FFF2-40B4-BE49-F238E27FC236}">
                <a16:creationId xmlns:a16="http://schemas.microsoft.com/office/drawing/2014/main" id="{9CE400A6-E63F-4320-35F8-BBE4BEFF84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85875" y="76200"/>
            <a:ext cx="6638925" cy="685800"/>
          </a:xfrm>
        </p:spPr>
        <p:txBody>
          <a:bodyPr anchor="t"/>
          <a:lstStyle/>
          <a:p>
            <a:r>
              <a:rPr lang="en-IN" altLang="en-US" sz="3600"/>
              <a:t>Scalability</a:t>
            </a:r>
          </a:p>
        </p:txBody>
      </p:sp>
      <p:pic>
        <p:nvPicPr>
          <p:cNvPr id="112643" name="Content Placeholder 5" descr="balloon.jpg">
            <a:extLst>
              <a:ext uri="{FF2B5EF4-FFF2-40B4-BE49-F238E27FC236}">
                <a16:creationId xmlns:a16="http://schemas.microsoft.com/office/drawing/2014/main" id="{BEFCBD0D-5922-C56F-A585-D3C04E0648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838200"/>
            <a:ext cx="7467600" cy="5486400"/>
          </a:xfrm>
        </p:spPr>
      </p:pic>
    </p:spTree>
    <p:extLst>
      <p:ext uri="{BB962C8B-B14F-4D97-AF65-F5344CB8AC3E}">
        <p14:creationId xmlns:p14="http://schemas.microsoft.com/office/powerpoint/2010/main" val="3537531540"/>
      </p:ext>
    </p:extLst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>
            <a:extLst>
              <a:ext uri="{FF2B5EF4-FFF2-40B4-BE49-F238E27FC236}">
                <a16:creationId xmlns:a16="http://schemas.microsoft.com/office/drawing/2014/main" id="{58595839-F00F-B244-019F-2BF95F026C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85875" y="76200"/>
            <a:ext cx="6638925" cy="685800"/>
          </a:xfrm>
        </p:spPr>
        <p:txBody>
          <a:bodyPr anchor="t"/>
          <a:lstStyle/>
          <a:p>
            <a:r>
              <a:rPr lang="en-US" altLang="en-US" sz="3600"/>
              <a:t>Easy Mobility</a:t>
            </a:r>
            <a:endParaRPr lang="en-IN" altLang="en-US" sz="3600"/>
          </a:p>
        </p:txBody>
      </p:sp>
      <p:pic>
        <p:nvPicPr>
          <p:cNvPr id="113667" name="Content Placeholder 9" descr="mobility1.jpg">
            <a:extLst>
              <a:ext uri="{FF2B5EF4-FFF2-40B4-BE49-F238E27FC236}">
                <a16:creationId xmlns:a16="http://schemas.microsoft.com/office/drawing/2014/main" id="{E238280B-A49D-B665-E7BE-C38C3C10CB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524000"/>
            <a:ext cx="4191000" cy="4191000"/>
          </a:xfrm>
        </p:spPr>
      </p:pic>
      <p:pic>
        <p:nvPicPr>
          <p:cNvPr id="113668" name="Picture 10" descr="mobility3.jpg">
            <a:extLst>
              <a:ext uri="{FF2B5EF4-FFF2-40B4-BE49-F238E27FC236}">
                <a16:creationId xmlns:a16="http://schemas.microsoft.com/office/drawing/2014/main" id="{5166F034-9D60-2F17-899F-26F77264D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24000"/>
            <a:ext cx="45529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1532490"/>
      </p:ext>
    </p:extLst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Box 4">
            <a:extLst>
              <a:ext uri="{FF2B5EF4-FFF2-40B4-BE49-F238E27FC236}">
                <a16:creationId xmlns:a16="http://schemas.microsoft.com/office/drawing/2014/main" id="{A5F3D5AB-6249-16E4-850C-B3F656D5F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7543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End to End Security</a:t>
            </a:r>
          </a:p>
        </p:txBody>
      </p:sp>
      <p:pic>
        <p:nvPicPr>
          <p:cNvPr id="114691" name="Picture 5" descr="end to end.png">
            <a:extLst>
              <a:ext uri="{FF2B5EF4-FFF2-40B4-BE49-F238E27FC236}">
                <a16:creationId xmlns:a16="http://schemas.microsoft.com/office/drawing/2014/main" id="{0CA1FC57-10BD-7ED5-A9FE-D526984F8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7772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624615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886200"/>
            <a:ext cx="3810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3810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52400"/>
            <a:ext cx="4038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4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810000"/>
            <a:ext cx="419100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>
            <a:extLst>
              <a:ext uri="{FF2B5EF4-FFF2-40B4-BE49-F238E27FC236}">
                <a16:creationId xmlns:a16="http://schemas.microsoft.com/office/drawing/2014/main" id="{49F6BA35-E218-0464-4932-7B88AB7A04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85875" y="76200"/>
            <a:ext cx="6638925" cy="685800"/>
          </a:xfrm>
        </p:spPr>
        <p:txBody>
          <a:bodyPr anchor="t"/>
          <a:lstStyle/>
          <a:p>
            <a:r>
              <a:rPr lang="en-US" altLang="en-US" sz="3600"/>
              <a:t>Better Security</a:t>
            </a:r>
            <a:endParaRPr lang="en-IN" altLang="en-US" sz="3600"/>
          </a:p>
        </p:txBody>
      </p:sp>
      <p:pic>
        <p:nvPicPr>
          <p:cNvPr id="115715" name="Content Placeholder 5" descr="hackers.jpg">
            <a:extLst>
              <a:ext uri="{FF2B5EF4-FFF2-40B4-BE49-F238E27FC236}">
                <a16:creationId xmlns:a16="http://schemas.microsoft.com/office/drawing/2014/main" id="{618AEAE8-60BF-2CEA-2EC9-411D9B76BF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828800"/>
            <a:ext cx="4610100" cy="4191000"/>
          </a:xfrm>
        </p:spPr>
      </p:pic>
      <p:pic>
        <p:nvPicPr>
          <p:cNvPr id="115716" name="Picture 6" descr="security-708529.jpg">
            <a:extLst>
              <a:ext uri="{FF2B5EF4-FFF2-40B4-BE49-F238E27FC236}">
                <a16:creationId xmlns:a16="http://schemas.microsoft.com/office/drawing/2014/main" id="{E3B779CB-8F9A-17C5-A6BB-39A82785B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828800"/>
            <a:ext cx="373380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B09699-ED19-B03C-6194-B5C7A323FD40}"/>
              </a:ext>
            </a:extLst>
          </p:cNvPr>
          <p:cNvSpPr/>
          <p:nvPr/>
        </p:nvSpPr>
        <p:spPr>
          <a:xfrm>
            <a:off x="1934226" y="2967335"/>
            <a:ext cx="1914307" cy="400109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20000" b="1" i="0" u="none" strike="noStrike" kern="1200" cap="none" spc="150" normalizeH="0" baseline="0" noProof="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 charset="0"/>
                <a:ea typeface="Microsoft YaHei" panose="020B0503020204020204" pitchFamily="34" charset="-122"/>
                <a:cs typeface="Arial" pitchFamily="34" charset="0"/>
              </a:rPr>
              <a:t>X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54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 charset="0"/>
              <a:ea typeface="Microsoft YaHei" panose="020B0503020204020204" pitchFamily="34" charset="-122"/>
              <a:cs typeface="Arial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20B8BB-22EF-9C7B-3DFB-A2020EB4BCE3}"/>
              </a:ext>
            </a:extLst>
          </p:cNvPr>
          <p:cNvSpPr/>
          <p:nvPr/>
        </p:nvSpPr>
        <p:spPr>
          <a:xfrm>
            <a:off x="6324600" y="2856905"/>
            <a:ext cx="1914307" cy="400109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20000" b="1" i="0" u="none" strike="noStrike" kern="1200" cap="none" spc="150" normalizeH="0" baseline="0" noProof="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 charset="0"/>
                <a:ea typeface="Microsoft YaHei" panose="020B0503020204020204" pitchFamily="34" charset="-122"/>
                <a:cs typeface="Arial" pitchFamily="34" charset="0"/>
              </a:rPr>
              <a:t>X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54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 charset="0"/>
              <a:ea typeface="Microsoft YaHei" panose="020B0503020204020204" pitchFamily="34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484559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>
            <a:extLst>
              <a:ext uri="{FF2B5EF4-FFF2-40B4-BE49-F238E27FC236}">
                <a16:creationId xmlns:a16="http://schemas.microsoft.com/office/drawing/2014/main" id="{48E74920-1474-B834-E067-B4990A3A65C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16739" name="Subtitle 2">
            <a:extLst>
              <a:ext uri="{FF2B5EF4-FFF2-40B4-BE49-F238E27FC236}">
                <a16:creationId xmlns:a16="http://schemas.microsoft.com/office/drawing/2014/main" id="{BBF0FD2C-2FD4-7A42-ACB3-604764A6BA3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6740" name="Picture 2" descr="D:\Raju\EB Trainings\Networking RAJU\Networking from sites\IP V6\Slide A.jpg">
            <a:extLst>
              <a:ext uri="{FF2B5EF4-FFF2-40B4-BE49-F238E27FC236}">
                <a16:creationId xmlns:a16="http://schemas.microsoft.com/office/drawing/2014/main" id="{25AA321B-E06F-7681-62BD-19180FBA6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087962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>
            <a:extLst>
              <a:ext uri="{FF2B5EF4-FFF2-40B4-BE49-F238E27FC236}">
                <a16:creationId xmlns:a16="http://schemas.microsoft.com/office/drawing/2014/main" id="{D7AD9F51-536D-4376-79A7-8E55A02712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>
                <a:solidFill>
                  <a:srgbClr val="FF0000"/>
                </a:solidFill>
              </a:rPr>
              <a:t>4 digit Hexadecimal Integer</a:t>
            </a:r>
          </a:p>
        </p:txBody>
      </p:sp>
      <p:sp>
        <p:nvSpPr>
          <p:cNvPr id="117763" name="Content Placeholder 2">
            <a:extLst>
              <a:ext uri="{FF2B5EF4-FFF2-40B4-BE49-F238E27FC236}">
                <a16:creationId xmlns:a16="http://schemas.microsoft.com/office/drawing/2014/main" id="{69D62997-B343-2B98-A2C0-7126C0972DF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Times New Roman" panose="02020603050405020304" pitchFamily="18" charset="0"/>
              <a:buNone/>
            </a:pPr>
            <a:endParaRPr lang="en-US" altLang="en-US"/>
          </a:p>
          <a:p>
            <a:pPr>
              <a:buFont typeface="Times New Roman" panose="02020603050405020304" pitchFamily="18" charset="0"/>
              <a:buNone/>
            </a:pPr>
            <a:r>
              <a:rPr lang="en-US" altLang="en-US"/>
              <a:t>Minimum : 0000</a:t>
            </a:r>
            <a:r>
              <a:rPr lang="en-US" altLang="en-US" baseline="-25000"/>
              <a:t>16 </a:t>
            </a:r>
            <a:r>
              <a:rPr lang="en-US" altLang="en-US"/>
              <a:t>= 0</a:t>
            </a:r>
            <a:r>
              <a:rPr lang="en-US" altLang="en-US" baseline="-25000"/>
              <a:t>2</a:t>
            </a:r>
            <a:r>
              <a:rPr lang="en-US" altLang="en-US"/>
              <a:t> = 0</a:t>
            </a:r>
            <a:r>
              <a:rPr lang="en-US" altLang="en-US" baseline="-25000"/>
              <a:t>10</a:t>
            </a:r>
          </a:p>
          <a:p>
            <a:pPr>
              <a:buFont typeface="Times New Roman" panose="02020603050405020304" pitchFamily="18" charset="0"/>
              <a:buNone/>
            </a:pPr>
            <a:endParaRPr lang="en-US" altLang="en-US" baseline="-25000"/>
          </a:p>
          <a:p>
            <a:pPr>
              <a:buFont typeface="Times New Roman" panose="02020603050405020304" pitchFamily="18" charset="0"/>
              <a:buNone/>
            </a:pPr>
            <a:r>
              <a:rPr lang="en-US" altLang="en-US"/>
              <a:t>Maximum : ffff</a:t>
            </a:r>
            <a:r>
              <a:rPr lang="en-US" altLang="en-US" baseline="-25000"/>
              <a:t>16 </a:t>
            </a:r>
            <a:r>
              <a:rPr lang="en-US" altLang="en-US"/>
              <a:t>= 1111 1111 1111 1111</a:t>
            </a:r>
            <a:r>
              <a:rPr lang="en-US" altLang="en-US" baseline="-25000"/>
              <a:t>2</a:t>
            </a:r>
            <a:r>
              <a:rPr lang="en-US" altLang="en-US"/>
              <a:t> </a:t>
            </a:r>
          </a:p>
          <a:p>
            <a:pPr>
              <a:buFont typeface="Times New Roman" panose="02020603050405020304" pitchFamily="18" charset="0"/>
              <a:buNone/>
            </a:pPr>
            <a:r>
              <a:rPr lang="en-US" altLang="en-US"/>
              <a:t>                            = 65535</a:t>
            </a:r>
            <a:r>
              <a:rPr lang="en-US" altLang="en-US" baseline="-25000"/>
              <a:t>10</a:t>
            </a:r>
            <a:endParaRPr lang="en-US" altLang="en-US" baseline="30000"/>
          </a:p>
          <a:p>
            <a:pPr>
              <a:buFont typeface="Times New Roman" panose="02020603050405020304" pitchFamily="18" charset="0"/>
              <a:buNone/>
            </a:pPr>
            <a:endParaRPr lang="en-US" altLang="en-US" baseline="30000"/>
          </a:p>
        </p:txBody>
      </p:sp>
    </p:spTree>
    <p:extLst>
      <p:ext uri="{BB962C8B-B14F-4D97-AF65-F5344CB8AC3E}">
        <p14:creationId xmlns:p14="http://schemas.microsoft.com/office/powerpoint/2010/main" val="278460630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2E980-08E3-E9EB-5958-3CB86846A73F}"/>
              </a:ext>
            </a:extLst>
          </p:cNvPr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fld id="{6CBFEF97-61F9-4F22-94F8-E2666ECA32DA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imes New Roman"/>
                <a:ea typeface="Microsoft YaHei" panose="020B0503020204020204" pitchFamily="34" charset="-122"/>
              </a:rPr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t>12/11/2023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Times New Roman"/>
              <a:ea typeface="Microsoft YaHei" panose="020B0503020204020204" pitchFamily="34" charset="-122"/>
            </a:endParaRPr>
          </a:p>
        </p:txBody>
      </p:sp>
      <p:sp>
        <p:nvSpPr>
          <p:cNvPr id="118787" name="TextBox 5">
            <a:extLst>
              <a:ext uri="{FF2B5EF4-FFF2-40B4-BE49-F238E27FC236}">
                <a16:creationId xmlns:a16="http://schemas.microsoft.com/office/drawing/2014/main" id="{B892F90C-ABBE-4527-9711-D0DFE9A75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992188"/>
            <a:ext cx="3657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</a:rPr>
              <a:t>IPV4 Address (Present)</a:t>
            </a:r>
          </a:p>
        </p:txBody>
      </p:sp>
      <p:sp>
        <p:nvSpPr>
          <p:cNvPr id="118788" name="TextBox 6">
            <a:extLst>
              <a:ext uri="{FF2B5EF4-FFF2-40B4-BE49-F238E27FC236}">
                <a16:creationId xmlns:a16="http://schemas.microsoft.com/office/drawing/2014/main" id="{D3F8CA72-AB10-FDEE-D7E3-093289E75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992188"/>
            <a:ext cx="3657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</a:rPr>
              <a:t>IPV6 Address (Future)</a:t>
            </a:r>
          </a:p>
        </p:txBody>
      </p:sp>
      <p:pic>
        <p:nvPicPr>
          <p:cNvPr id="118789" name="Picture 2" descr="http://upload.wikimedia.org/wikipedia/commons/thumb/7/74/Ipv4_address.svg/750px-Ipv4_address.svg.png">
            <a:extLst>
              <a:ext uri="{FF2B5EF4-FFF2-40B4-BE49-F238E27FC236}">
                <a16:creationId xmlns:a16="http://schemas.microsoft.com/office/drawing/2014/main" id="{8FA96B9C-232E-B3E6-03AB-B2F98775E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16125"/>
            <a:ext cx="4038600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0" name="TextBox 8">
            <a:extLst>
              <a:ext uri="{FF2B5EF4-FFF2-40B4-BE49-F238E27FC236}">
                <a16:creationId xmlns:a16="http://schemas.microsoft.com/office/drawing/2014/main" id="{641350A8-185C-7C88-026B-1D881A4DF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419600"/>
            <a:ext cx="38862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just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</a:rPr>
              <a:t> Total Addresses = 2^32 = 4 billion</a:t>
            </a:r>
          </a:p>
          <a:p>
            <a:pPr marL="0" marR="0" lvl="0" indent="0" algn="just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</a:rPr>
              <a:t> Some addresses are reserved for special purposes like private networks or multicast addresses. However practically only 250 million addresses  are usable.</a:t>
            </a:r>
          </a:p>
        </p:txBody>
      </p:sp>
      <p:pic>
        <p:nvPicPr>
          <p:cNvPr id="118791" name="Picture 3">
            <a:extLst>
              <a:ext uri="{FF2B5EF4-FFF2-40B4-BE49-F238E27FC236}">
                <a16:creationId xmlns:a16="http://schemas.microsoft.com/office/drawing/2014/main" id="{C5CD5C2D-70D2-8126-0203-AD6083957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016125"/>
            <a:ext cx="4495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2" name="TextBox 10">
            <a:extLst>
              <a:ext uri="{FF2B5EF4-FFF2-40B4-BE49-F238E27FC236}">
                <a16:creationId xmlns:a16="http://schemas.microsoft.com/office/drawing/2014/main" id="{1057958B-47D1-9945-1360-A9BF958E6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4495800"/>
            <a:ext cx="4191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</a:rPr>
              <a:t>Total Addresses = 2^128 = 340 billion, billion, billion, billion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08AB82-FBAF-39FF-6A61-C0FEC7EB86AD}"/>
              </a:ext>
            </a:extLst>
          </p:cNvPr>
          <p:cNvSpPr/>
          <p:nvPr/>
        </p:nvSpPr>
        <p:spPr>
          <a:xfrm>
            <a:off x="228600" y="152400"/>
            <a:ext cx="701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just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Microsoft YaHei"/>
                <a:cs typeface="+mj-cs"/>
              </a:rPr>
              <a:t>                               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Microsoft YaHei"/>
                <a:cs typeface="+mj-cs"/>
              </a:rPr>
              <a:t>IP Address Schemes</a:t>
            </a:r>
          </a:p>
        </p:txBody>
      </p:sp>
    </p:spTree>
    <p:extLst>
      <p:ext uri="{BB962C8B-B14F-4D97-AF65-F5344CB8AC3E}">
        <p14:creationId xmlns:p14="http://schemas.microsoft.com/office/powerpoint/2010/main" val="167304595"/>
      </p:ext>
    </p:extLst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>
            <a:extLst>
              <a:ext uri="{FF2B5EF4-FFF2-40B4-BE49-F238E27FC236}">
                <a16:creationId xmlns:a16="http://schemas.microsoft.com/office/drawing/2014/main" id="{F085D141-3D21-1ED3-39A2-BA1FC5B253A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20835" name="Subtitle 2">
            <a:extLst>
              <a:ext uri="{FF2B5EF4-FFF2-40B4-BE49-F238E27FC236}">
                <a16:creationId xmlns:a16="http://schemas.microsoft.com/office/drawing/2014/main" id="{B4A20F18-D519-55F9-AC95-6626A2E1B80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0836" name="Picture 2" descr="D:\Raju\EB Trainings\Networking RAJU\Networking from sites\IP V6\Slide C.jpg">
            <a:extLst>
              <a:ext uri="{FF2B5EF4-FFF2-40B4-BE49-F238E27FC236}">
                <a16:creationId xmlns:a16="http://schemas.microsoft.com/office/drawing/2014/main" id="{BCB2160B-07EC-7D2F-F8BC-74651DC45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0837" name="Straight Connector 6">
            <a:extLst>
              <a:ext uri="{FF2B5EF4-FFF2-40B4-BE49-F238E27FC236}">
                <a16:creationId xmlns:a16="http://schemas.microsoft.com/office/drawing/2014/main" id="{71F6A6B3-2FD2-004E-F5F4-CD63B18846E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9600" y="1066800"/>
            <a:ext cx="7848600" cy="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0838" name="Straight Connector 7">
            <a:extLst>
              <a:ext uri="{FF2B5EF4-FFF2-40B4-BE49-F238E27FC236}">
                <a16:creationId xmlns:a16="http://schemas.microsoft.com/office/drawing/2014/main" id="{A677269C-E7F1-3538-EFA8-1ABB9C492FA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9600" y="1295400"/>
            <a:ext cx="1143000" cy="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0839" name="Straight Connector 10">
            <a:extLst>
              <a:ext uri="{FF2B5EF4-FFF2-40B4-BE49-F238E27FC236}">
                <a16:creationId xmlns:a16="http://schemas.microsoft.com/office/drawing/2014/main" id="{4C32E86F-80C8-98B2-98ED-ED14BC168C8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96000" y="914400"/>
            <a:ext cx="2590800" cy="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59432948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>
            <a:extLst>
              <a:ext uri="{FF2B5EF4-FFF2-40B4-BE49-F238E27FC236}">
                <a16:creationId xmlns:a16="http://schemas.microsoft.com/office/drawing/2014/main" id="{377D9E18-D694-220A-0849-7D7B964B7AB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21859" name="Subtitle 2">
            <a:extLst>
              <a:ext uri="{FF2B5EF4-FFF2-40B4-BE49-F238E27FC236}">
                <a16:creationId xmlns:a16="http://schemas.microsoft.com/office/drawing/2014/main" id="{549EE4F3-3C84-FD74-B017-EFF14C9F4A4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1860" name="Picture 2" descr="D:\Raju\EB Trainings\Networking RAJU\Networking from sites\IP V6\Slide D.jpg">
            <a:extLst>
              <a:ext uri="{FF2B5EF4-FFF2-40B4-BE49-F238E27FC236}">
                <a16:creationId xmlns:a16="http://schemas.microsoft.com/office/drawing/2014/main" id="{D94601E4-E89C-579B-8114-A47FD468D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39672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>
            <a:extLst>
              <a:ext uri="{FF2B5EF4-FFF2-40B4-BE49-F238E27FC236}">
                <a16:creationId xmlns:a16="http://schemas.microsoft.com/office/drawing/2014/main" id="{43C0623E-6A98-4BF3-D25D-2436D5FCC8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22883" name="Content Placeholder 2">
            <a:extLst>
              <a:ext uri="{FF2B5EF4-FFF2-40B4-BE49-F238E27FC236}">
                <a16:creationId xmlns:a16="http://schemas.microsoft.com/office/drawing/2014/main" id="{6A70B717-0B65-B5DA-94C7-7D09E3B45FE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Decimal equivalent of ffff is 65535</a:t>
            </a:r>
          </a:p>
          <a:p>
            <a:r>
              <a:rPr lang="en-US" altLang="en-US"/>
              <a:t>So, </a:t>
            </a:r>
          </a:p>
          <a:p>
            <a:r>
              <a:rPr lang="en-US" altLang="en-US" sz="2000">
                <a:solidFill>
                  <a:srgbClr val="C00000"/>
                </a:solidFill>
              </a:rPr>
              <a:t>65535</a:t>
            </a:r>
            <a:r>
              <a:rPr lang="en-US" altLang="en-US" sz="2000"/>
              <a:t>x</a:t>
            </a:r>
            <a:r>
              <a:rPr lang="en-US" altLang="en-US" sz="2000">
                <a:solidFill>
                  <a:srgbClr val="0070C0"/>
                </a:solidFill>
              </a:rPr>
              <a:t>65535</a:t>
            </a:r>
            <a:r>
              <a:rPr lang="en-US" altLang="en-US" sz="2000"/>
              <a:t>x</a:t>
            </a:r>
            <a:r>
              <a:rPr lang="en-US" altLang="en-US" sz="2000">
                <a:solidFill>
                  <a:srgbClr val="7030A0"/>
                </a:solidFill>
              </a:rPr>
              <a:t>65535</a:t>
            </a:r>
            <a:r>
              <a:rPr lang="en-US" altLang="en-US" sz="2000"/>
              <a:t>x</a:t>
            </a:r>
            <a:r>
              <a:rPr lang="en-US" altLang="en-US" sz="2000">
                <a:solidFill>
                  <a:srgbClr val="C00000"/>
                </a:solidFill>
              </a:rPr>
              <a:t>65535</a:t>
            </a:r>
            <a:r>
              <a:rPr lang="en-US" altLang="en-US" sz="2000"/>
              <a:t>x</a:t>
            </a:r>
            <a:r>
              <a:rPr lang="en-US" altLang="en-US" sz="2000">
                <a:solidFill>
                  <a:srgbClr val="7030A0"/>
                </a:solidFill>
              </a:rPr>
              <a:t>65535</a:t>
            </a:r>
            <a:r>
              <a:rPr lang="en-US" altLang="en-US" sz="2000"/>
              <a:t>x</a:t>
            </a:r>
            <a:r>
              <a:rPr lang="en-US" altLang="en-US" sz="2000">
                <a:solidFill>
                  <a:srgbClr val="FF0000"/>
                </a:solidFill>
              </a:rPr>
              <a:t>65535</a:t>
            </a:r>
            <a:r>
              <a:rPr lang="en-US" altLang="en-US" sz="2000"/>
              <a:t>x</a:t>
            </a:r>
            <a:r>
              <a:rPr lang="en-US" altLang="en-US" sz="2000">
                <a:solidFill>
                  <a:srgbClr val="002060"/>
                </a:solidFill>
              </a:rPr>
              <a:t>65535</a:t>
            </a:r>
            <a:r>
              <a:rPr lang="en-US" altLang="en-US" sz="2000"/>
              <a:t>x</a:t>
            </a:r>
            <a:r>
              <a:rPr lang="en-US" altLang="en-US" sz="2000">
                <a:solidFill>
                  <a:srgbClr val="C00000"/>
                </a:solidFill>
              </a:rPr>
              <a:t>65535</a:t>
            </a:r>
            <a:endParaRPr lang="en-US" altLang="en-US" sz="2000">
              <a:solidFill>
                <a:srgbClr val="000099"/>
              </a:solidFill>
            </a:endParaRPr>
          </a:p>
          <a:p>
            <a:r>
              <a:rPr lang="en-US" altLang="en-US" sz="2000">
                <a:solidFill>
                  <a:srgbClr val="000099"/>
                </a:solidFill>
              </a:rPr>
              <a:t>= 3.4x 10</a:t>
            </a:r>
            <a:r>
              <a:rPr lang="en-US" altLang="en-US" sz="2000" baseline="30000">
                <a:solidFill>
                  <a:srgbClr val="000099"/>
                </a:solidFill>
              </a:rPr>
              <a:t>38   </a:t>
            </a:r>
            <a:r>
              <a:rPr lang="en-US" altLang="en-US" sz="2000">
                <a:solidFill>
                  <a:srgbClr val="000099"/>
                </a:solidFill>
              </a:rPr>
              <a:t>= 340 x 10</a:t>
            </a:r>
            <a:r>
              <a:rPr lang="en-US" altLang="en-US" sz="2000" baseline="30000">
                <a:solidFill>
                  <a:srgbClr val="000099"/>
                </a:solidFill>
              </a:rPr>
              <a:t>36</a:t>
            </a:r>
          </a:p>
          <a:p>
            <a:pPr>
              <a:buFont typeface="Times New Roman" panose="02020603050405020304" pitchFamily="18" charset="0"/>
              <a:buNone/>
            </a:pPr>
            <a:endParaRPr lang="en-US" altLang="en-US" sz="2000" baseline="30000">
              <a:solidFill>
                <a:srgbClr val="000099"/>
              </a:solidFill>
            </a:endParaRPr>
          </a:p>
          <a:p>
            <a:r>
              <a:rPr lang="en-US" altLang="en-US" sz="4000" baseline="30000">
                <a:solidFill>
                  <a:srgbClr val="000099"/>
                </a:solidFill>
              </a:rPr>
              <a:t>= 340 Trillion Trillion Trillion </a:t>
            </a:r>
          </a:p>
        </p:txBody>
      </p:sp>
    </p:spTree>
    <p:extLst>
      <p:ext uri="{BB962C8B-B14F-4D97-AF65-F5344CB8AC3E}">
        <p14:creationId xmlns:p14="http://schemas.microsoft.com/office/powerpoint/2010/main" val="173713350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>
            <a:extLst>
              <a:ext uri="{FF2B5EF4-FFF2-40B4-BE49-F238E27FC236}">
                <a16:creationId xmlns:a16="http://schemas.microsoft.com/office/drawing/2014/main" id="{74980AA7-2F23-21C3-C2BC-F3670385943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23907" name="Subtitle 2">
            <a:extLst>
              <a:ext uri="{FF2B5EF4-FFF2-40B4-BE49-F238E27FC236}">
                <a16:creationId xmlns:a16="http://schemas.microsoft.com/office/drawing/2014/main" id="{BB6A8F11-4FA9-D929-0189-C4983E19FDC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3908" name="Picture 2" descr="D:\Raju\EB Trainings\Networking RAJU\Networking from sites\IP V6\Slide1.jpg">
            <a:extLst>
              <a:ext uri="{FF2B5EF4-FFF2-40B4-BE49-F238E27FC236}">
                <a16:creationId xmlns:a16="http://schemas.microsoft.com/office/drawing/2014/main" id="{EFCB5EB8-A82F-419A-D5DD-B6840BB76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725054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>
            <a:extLst>
              <a:ext uri="{FF2B5EF4-FFF2-40B4-BE49-F238E27FC236}">
                <a16:creationId xmlns:a16="http://schemas.microsoft.com/office/drawing/2014/main" id="{1A90CAAE-F304-EFF9-6B44-52D55A20480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24931" name="Subtitle 2">
            <a:extLst>
              <a:ext uri="{FF2B5EF4-FFF2-40B4-BE49-F238E27FC236}">
                <a16:creationId xmlns:a16="http://schemas.microsoft.com/office/drawing/2014/main" id="{C02512CD-1F22-D2A7-7BD9-E6816526807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4932" name="Picture 2" descr="D:\Raju\EB Trainings\Networking RAJU\Networking from sites\IP V6\Slide3.jpg">
            <a:extLst>
              <a:ext uri="{FF2B5EF4-FFF2-40B4-BE49-F238E27FC236}">
                <a16:creationId xmlns:a16="http://schemas.microsoft.com/office/drawing/2014/main" id="{E3A1CDE1-519D-F230-7486-322C36488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9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38212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>
            <a:extLst>
              <a:ext uri="{FF2B5EF4-FFF2-40B4-BE49-F238E27FC236}">
                <a16:creationId xmlns:a16="http://schemas.microsoft.com/office/drawing/2014/main" id="{142567E6-F9B6-681E-68F2-387405DB1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362200"/>
            <a:ext cx="7772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 anchorCtr="1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4800" b="0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ahoma" panose="020B0604030504040204" pitchFamily="34" charset="0"/>
                <a:ea typeface="Microsoft YaHei" panose="020B0503020204020204" pitchFamily="34" charset="-122"/>
              </a:rPr>
              <a:t> Introduction to Routers</a:t>
            </a:r>
          </a:p>
        </p:txBody>
      </p:sp>
    </p:spTree>
    <p:extLst>
      <p:ext uri="{BB962C8B-B14F-4D97-AF65-F5344CB8AC3E}">
        <p14:creationId xmlns:p14="http://schemas.microsoft.com/office/powerpoint/2010/main" val="3599243699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3987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55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0"/>
            <a:ext cx="4572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55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352800"/>
            <a:ext cx="3962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559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3352800"/>
            <a:ext cx="4572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>
            <a:extLst>
              <a:ext uri="{FF2B5EF4-FFF2-40B4-BE49-F238E27FC236}">
                <a16:creationId xmlns:a16="http://schemas.microsoft.com/office/drawing/2014/main" id="{F7D1BD6B-7EDB-DC8C-9466-F499A04E00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52388"/>
            <a:ext cx="8686800" cy="703262"/>
          </a:xfrm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4000"/>
              <a:t>Router fundaments</a:t>
            </a:r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E5FB8C1F-3359-05C3-7379-C20E7732A2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762000"/>
            <a:ext cx="8610600" cy="5410200"/>
          </a:xfrm>
        </p:spPr>
        <p:txBody>
          <a:bodyPr/>
          <a:lstStyle/>
          <a:p>
            <a:pPr marL="339725" indent="-339725">
              <a:spcBef>
                <a:spcPts val="700"/>
              </a:spcBef>
              <a:buClr>
                <a:srgbClr val="545472"/>
              </a:buClr>
              <a:buSzPct val="103000"/>
              <a:buFont typeface="Times New Roman" panose="02020603050405020304" pitchFamily="18" charset="0"/>
              <a:buBlip>
                <a:blip r:embed="rId3"/>
              </a:buBlip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800"/>
              <a:t>The router is a device that connects two networks</a:t>
            </a:r>
          </a:p>
          <a:p>
            <a:pPr marL="339725" indent="-339725">
              <a:spcBef>
                <a:spcPts val="700"/>
              </a:spcBef>
              <a:buClr>
                <a:srgbClr val="545472"/>
              </a:buClr>
              <a:buSzPct val="103000"/>
              <a:buFont typeface="Times New Roman" panose="02020603050405020304" pitchFamily="18" charset="0"/>
              <a:buBlip>
                <a:blip r:embed="rId3"/>
              </a:buBlip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800"/>
              <a:t>   A router accepts packets on at least two network interfaces and forwards packets from one interface to another.</a:t>
            </a:r>
          </a:p>
          <a:p>
            <a:pPr marL="339725" indent="-339725">
              <a:spcBef>
                <a:spcPts val="700"/>
              </a:spcBef>
              <a:buClrTx/>
              <a:buSzPct val="90000"/>
              <a:buFontTx/>
              <a:buNone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800"/>
              <a:t>   </a:t>
            </a:r>
            <a:r>
              <a:rPr lang="en-US" altLang="en-US" sz="2800" u="sng"/>
              <a:t>A router works at network layer</a:t>
            </a:r>
            <a:r>
              <a:rPr lang="en-US" altLang="en-US" sz="2800"/>
              <a:t>.</a:t>
            </a:r>
          </a:p>
          <a:p>
            <a:pPr marL="339725" indent="-339725">
              <a:spcBef>
                <a:spcPts val="700"/>
              </a:spcBef>
              <a:buClr>
                <a:srgbClr val="545472"/>
              </a:buClr>
              <a:buSzPct val="103000"/>
              <a:buFont typeface="Times New Roman" panose="02020603050405020304" pitchFamily="18" charset="0"/>
              <a:buBlip>
                <a:blip r:embed="rId3"/>
              </a:buBlip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800"/>
              <a:t>Each router maintains a database called routing table of the router</a:t>
            </a:r>
          </a:p>
          <a:p>
            <a:pPr marL="339725" indent="-339725">
              <a:spcBef>
                <a:spcPts val="700"/>
              </a:spcBef>
              <a:buClr>
                <a:srgbClr val="545472"/>
              </a:buClr>
              <a:buSzPct val="103000"/>
              <a:buFont typeface="Times New Roman" panose="02020603050405020304" pitchFamily="18" charset="0"/>
              <a:buBlip>
                <a:blip r:embed="rId3"/>
              </a:buBlip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800"/>
              <a:t>This routing table contains network addresses.</a:t>
            </a:r>
          </a:p>
          <a:p>
            <a:pPr marL="339725" indent="-339725">
              <a:spcBef>
                <a:spcPts val="700"/>
              </a:spcBef>
              <a:buClr>
                <a:srgbClr val="545472"/>
              </a:buClr>
              <a:buSzPct val="103000"/>
              <a:buFont typeface="Times New Roman" panose="02020603050405020304" pitchFamily="18" charset="0"/>
              <a:buBlip>
                <a:blip r:embed="rId3"/>
              </a:buBlip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800"/>
              <a:t>Routers do not talk to remote computers   </a:t>
            </a:r>
          </a:p>
          <a:p>
            <a:pPr marL="339725" indent="-339725">
              <a:spcBef>
                <a:spcPts val="700"/>
              </a:spcBef>
              <a:buClrTx/>
              <a:buSzPct val="103000"/>
              <a:buFontTx/>
              <a:buNone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endParaRPr lang="en-US" altLang="en-US" sz="2800"/>
          </a:p>
        </p:txBody>
      </p:sp>
    </p:spTree>
    <p:extLst>
      <p:ext uri="{BB962C8B-B14F-4D97-AF65-F5344CB8AC3E}">
        <p14:creationId xmlns:p14="http://schemas.microsoft.com/office/powerpoint/2010/main" val="2747126166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>
            <a:extLst>
              <a:ext uri="{FF2B5EF4-FFF2-40B4-BE49-F238E27FC236}">
                <a16:creationId xmlns:a16="http://schemas.microsoft.com/office/drawing/2014/main" id="{84F2A635-6031-8988-419C-3BADC859B7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52388"/>
            <a:ext cx="8686800" cy="703262"/>
          </a:xfrm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4000"/>
              <a:t>Router fundamentals</a:t>
            </a: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8B5CEB9D-5D8D-2D70-F671-3DDE5A81DC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762000"/>
            <a:ext cx="8610600" cy="6067425"/>
          </a:xfrm>
        </p:spPr>
        <p:txBody>
          <a:bodyPr/>
          <a:lstStyle/>
          <a:p>
            <a:pPr marL="339725" indent="-339725" eaLnBrk="1" hangingPunct="1">
              <a:lnSpc>
                <a:spcPct val="90000"/>
              </a:lnSpc>
              <a:buClr>
                <a:srgbClr val="545472"/>
              </a:buClr>
              <a:buSzPct val="90000"/>
              <a:buFont typeface="Times New Roman" panose="02020603050405020304" pitchFamily="18" charset="0"/>
              <a:buBlip>
                <a:blip r:embed="rId3"/>
              </a:buBlip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/>
              <a:t>Router is like a PC and has</a:t>
            </a:r>
          </a:p>
          <a:p>
            <a:pPr marL="739775" lvl="1" indent="-282575" eaLnBrk="1" hangingPunct="1">
              <a:lnSpc>
                <a:spcPct val="90000"/>
              </a:lnSpc>
              <a:buClr>
                <a:srgbClr val="545472"/>
              </a:buClr>
              <a:buSzPct val="80000"/>
              <a:buFont typeface="Times New Roman" panose="02020603050405020304" pitchFamily="18" charset="0"/>
              <a:buBlip>
                <a:blip r:embed="rId4"/>
              </a:buBlip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/>
              <a:t>Mother board</a:t>
            </a:r>
          </a:p>
          <a:p>
            <a:pPr marL="739775" lvl="1" indent="-282575" eaLnBrk="1" hangingPunct="1">
              <a:lnSpc>
                <a:spcPct val="90000"/>
              </a:lnSpc>
              <a:buClr>
                <a:srgbClr val="545472"/>
              </a:buClr>
              <a:buSzPct val="80000"/>
              <a:buFont typeface="Times New Roman" panose="02020603050405020304" pitchFamily="18" charset="0"/>
              <a:buBlip>
                <a:blip r:embed="rId4"/>
              </a:buBlip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/>
              <a:t>CPU</a:t>
            </a:r>
          </a:p>
          <a:p>
            <a:pPr marL="739775" lvl="1" indent="-282575" eaLnBrk="1" hangingPunct="1">
              <a:lnSpc>
                <a:spcPct val="90000"/>
              </a:lnSpc>
              <a:buClr>
                <a:srgbClr val="545472"/>
              </a:buClr>
              <a:buSzPct val="80000"/>
              <a:buFont typeface="Times New Roman" panose="02020603050405020304" pitchFamily="18" charset="0"/>
              <a:buBlip>
                <a:blip r:embed="rId4"/>
              </a:buBlip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/>
              <a:t>Memory</a:t>
            </a:r>
          </a:p>
          <a:p>
            <a:pPr marL="739775" lvl="1" indent="-282575" eaLnBrk="1" hangingPunct="1">
              <a:lnSpc>
                <a:spcPct val="90000"/>
              </a:lnSpc>
              <a:buClr>
                <a:srgbClr val="545472"/>
              </a:buClr>
              <a:buSzPct val="80000"/>
              <a:buFont typeface="Times New Roman" panose="02020603050405020304" pitchFamily="18" charset="0"/>
              <a:buBlip>
                <a:blip r:embed="rId4"/>
              </a:buBlip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/>
              <a:t>Ports &amp; interfaces to hook peripherals</a:t>
            </a:r>
          </a:p>
          <a:p>
            <a:pPr marL="739775" lvl="1" indent="-282575" eaLnBrk="1" hangingPunct="1">
              <a:lnSpc>
                <a:spcPct val="90000"/>
              </a:lnSpc>
              <a:buClr>
                <a:srgbClr val="545472"/>
              </a:buClr>
              <a:buSzPct val="80000"/>
              <a:buFont typeface="Times New Roman" panose="02020603050405020304" pitchFamily="18" charset="0"/>
              <a:buBlip>
                <a:blip r:embed="rId4"/>
              </a:buBlip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/>
              <a:t>May have a monitor to serve as a console</a:t>
            </a:r>
          </a:p>
          <a:p>
            <a:pPr marL="339725" indent="-339725" algn="ctr">
              <a:lnSpc>
                <a:spcPct val="90000"/>
              </a:lnSpc>
              <a:buClr>
                <a:srgbClr val="545472"/>
              </a:buClr>
              <a:buSzPct val="90000"/>
              <a:buFont typeface="Times New Roman" panose="02020603050405020304" pitchFamily="18" charset="0"/>
              <a:buBlip>
                <a:blip r:embed="rId3"/>
              </a:buBlip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u="sng"/>
              <a:t>Types of routers</a:t>
            </a:r>
          </a:p>
          <a:p>
            <a:pPr marL="339725" indent="-339725">
              <a:lnSpc>
                <a:spcPct val="90000"/>
              </a:lnSpc>
              <a:buClr>
                <a:srgbClr val="545472"/>
              </a:buClr>
              <a:buSzPct val="90000"/>
              <a:buFont typeface="Times New Roman" panose="02020603050405020304" pitchFamily="18" charset="0"/>
              <a:buBlip>
                <a:blip r:embed="rId3"/>
              </a:buBlip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/>
              <a:t>Hardware routers</a:t>
            </a:r>
          </a:p>
          <a:p>
            <a:pPr lvl="3" indent="-225425">
              <a:lnSpc>
                <a:spcPct val="90000"/>
              </a:lnSpc>
              <a:buClrTx/>
              <a:buSzPct val="70000"/>
              <a:buFontTx/>
              <a:buNone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/>
              <a:t>Cisco, juniper, nortel , dlink, DAX</a:t>
            </a:r>
          </a:p>
          <a:p>
            <a:pPr marL="339725" indent="-339725">
              <a:lnSpc>
                <a:spcPct val="90000"/>
              </a:lnSpc>
              <a:buClr>
                <a:srgbClr val="545472"/>
              </a:buClr>
              <a:buSzPct val="90000"/>
              <a:buFont typeface="Times New Roman" panose="02020603050405020304" pitchFamily="18" charset="0"/>
              <a:buBlip>
                <a:blip r:embed="rId3"/>
              </a:buBlip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/>
              <a:t>Software routers</a:t>
            </a:r>
          </a:p>
          <a:p>
            <a:pPr lvl="3" indent="-225425">
              <a:lnSpc>
                <a:spcPct val="90000"/>
              </a:lnSpc>
              <a:buClrTx/>
              <a:buSzPct val="70000"/>
              <a:buFontTx/>
              <a:buNone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/>
              <a:t>Microsoft server , LINUX server</a:t>
            </a:r>
          </a:p>
          <a:p>
            <a:pPr lvl="3" indent="-225425">
              <a:lnSpc>
                <a:spcPct val="90000"/>
              </a:lnSpc>
              <a:buClrTx/>
              <a:buSzPct val="70000"/>
              <a:buFontTx/>
              <a:buNone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endParaRPr lang="en-US" altLang="en-US"/>
          </a:p>
          <a:p>
            <a:pPr marL="339725" indent="-339725">
              <a:lnSpc>
                <a:spcPct val="90000"/>
              </a:lnSpc>
              <a:buClrTx/>
              <a:buSzPct val="90000"/>
              <a:buFontTx/>
              <a:buNone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6960481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>
            <a:extLst>
              <a:ext uri="{FF2B5EF4-FFF2-40B4-BE49-F238E27FC236}">
                <a16:creationId xmlns:a16="http://schemas.microsoft.com/office/drawing/2014/main" id="{10AF26E2-A0E9-63A5-65F1-13D740D0EF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800" cy="679450"/>
          </a:xfrm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2800" b="1"/>
              <a:t>CISCO’s HIERARCHICAL DESIGN MODEL</a:t>
            </a: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A4EA53BC-E293-EF03-6D50-B471786900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762000"/>
            <a:ext cx="8610600" cy="5410200"/>
          </a:xfrm>
        </p:spPr>
        <p:txBody>
          <a:bodyPr/>
          <a:lstStyle/>
          <a:p>
            <a:pPr indent="-339725">
              <a:buClrTx/>
              <a:buSzPct val="90000"/>
              <a:buFontTx/>
              <a:buNone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056813" algn="l"/>
                <a:tab pos="10514013" algn="l"/>
              </a:tabLst>
            </a:pPr>
            <a:r>
              <a:rPr lang="en-US" altLang="en-US"/>
              <a:t>Access Layer	: Small organization</a:t>
            </a:r>
          </a:p>
          <a:p>
            <a:pPr indent="-339725">
              <a:buClrTx/>
              <a:buSzPct val="90000"/>
              <a:buFontTx/>
              <a:buNone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056813" algn="l"/>
                <a:tab pos="10514013" algn="l"/>
              </a:tabLst>
            </a:pPr>
            <a:r>
              <a:rPr lang="en-US" altLang="en-US"/>
              <a:t>      Ex:1600,1700,1800,2500 series </a:t>
            </a:r>
          </a:p>
          <a:p>
            <a:pPr indent="-339725">
              <a:buClrTx/>
              <a:buSzPct val="90000"/>
              <a:buFontTx/>
              <a:buNone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056813" algn="l"/>
                <a:tab pos="10514013" algn="l"/>
              </a:tabLst>
            </a:pPr>
            <a:r>
              <a:rPr lang="en-US" altLang="en-US"/>
              <a:t>Distribution Layer: Medium size organization</a:t>
            </a:r>
          </a:p>
          <a:p>
            <a:pPr indent="-339725">
              <a:buClrTx/>
              <a:buSzPct val="90000"/>
              <a:buFontTx/>
              <a:buNone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056813" algn="l"/>
                <a:tab pos="10514013" algn="l"/>
              </a:tabLst>
            </a:pPr>
            <a:r>
              <a:rPr lang="en-US" altLang="en-US"/>
              <a:t>      ex: 2600,2800,3600,3700,3800</a:t>
            </a:r>
          </a:p>
          <a:p>
            <a:pPr indent="-339725">
              <a:buClrTx/>
              <a:buSzPct val="90000"/>
              <a:buFontTx/>
              <a:buNone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056813" algn="l"/>
                <a:tab pos="10514013" algn="l"/>
              </a:tabLst>
            </a:pPr>
            <a:r>
              <a:rPr lang="en-US" altLang="en-US"/>
              <a:t>Core layer : Very large organizations and ISPs.</a:t>
            </a:r>
          </a:p>
          <a:p>
            <a:pPr indent="-339725">
              <a:buClrTx/>
              <a:buSzPct val="90000"/>
              <a:buFontTx/>
              <a:buNone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056813" algn="l"/>
                <a:tab pos="10514013" algn="l"/>
              </a:tabLst>
            </a:pPr>
            <a:r>
              <a:rPr lang="en-US" altLang="en-US"/>
              <a:t>      ex:7200,7600,10000,12000</a:t>
            </a:r>
          </a:p>
        </p:txBody>
      </p:sp>
    </p:spTree>
    <p:extLst>
      <p:ext uri="{BB962C8B-B14F-4D97-AF65-F5344CB8AC3E}">
        <p14:creationId xmlns:p14="http://schemas.microsoft.com/office/powerpoint/2010/main" val="3643352893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18A80BFB-F70C-5FBF-5291-D314D9CF68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u="sng"/>
              <a:t>Cisco 1600,1700,1800,2500 series Routers</a:t>
            </a:r>
          </a:p>
        </p:txBody>
      </p:sp>
      <p:sp>
        <p:nvSpPr>
          <p:cNvPr id="31748" name="AutoShape 2" descr="data:image/jpeg;base64,/9j/4AAQSkZJRgABAQAAAQABAAD/2wCEAAkGBxISEhUSExIVFhUVFxUVFxcYFhUVFxcXFhcYFhUVFxUYHSggHR0lHRUVITEhJSkrLi4uGB8zODMtNygtLisBCgoKDg0OFxAQGi0lHSUtLS0tLS0tLS0tLS0tLS0tLS0tLS0tLS0tLS0tLS0tLS0tLS0tLS0tLS0tLS0tLS0tLf/AABEIAIQBfQMBIgACEQEDEQH/xAAcAAEAAgMBAQEAAAAAAAAAAAAAAQIDBgcFBAj/xABOEAABAwIDAwYICwQHCAMAAAABAAIRAyEEEjEFQVEGBxMiYZFSU1RxgZLR0hQXIzJCk6GxwdPwYoKj4RYkQ0Ryg8IzorKzw+Lj8SU0Y//EABcBAQEBAQAAAAAAAAAAAAAAAAABAgP/xAAbEQEBAQADAQEAAAAAAAAAAAAAARECIWFRQf/aAAwDAQACEQMRAD8A7iiIgIiICIiAiIgIiICIiAiIgIiICIiAiIgIiICIiAiIgIiICIiAiIgIiICIiAiIgIiICIiAiIgIiICIiAiIgIiICIiAiIgKjqrRq4DzkBaPy+5bjDzh8O4dN9N4gikOA3F/ZuXJnvkkm5JJJNySbkkm5J4qaP0acbS8Yz1m+1Y3bUoDWtSHnqMH4r87COCnMpo/QZ27hR/eaH1tP2qjuUWDGuLw/wBdT9q/P+ZRmTR308qMCP73Q+tYfxVTyrwPldH1wuC5klNo7ueV+A8qp95P4LGeWuz/AClvqvP+lcNlJTR3B3LnZ4/vA9SqfuasZ5e7O8oP1Vb3FxSUlNHaPjB2f4531VX3VV3OHs/xrz/lVPxC4ySqymq7MecXAeHU+rcqHnIwP/6/V/zXG5SU1HYjzlYLhW9Qe8sbuc3B+BXP7jPxeuQyibVdcPOhg/FYj1aX5ij40cJ4nEerS/MXJElTajrXxo4TxOI7qX5iqedHDeIr/wAP31yiUlNqurfGjh/EVv4fvKvxo0PJ6vez2rleZJTaOqHnRo+T1PWYoPOlR8nqes1crlRKbR1M86dLyap67VHxp0/Jn+u32Llsom0dQ+NRnkrvrB7qj41WeSu+sHurmCJtR3Xkryso44EN6lRsk0yZOXwmneLjzH0TsC/OGBxj6NRtWm4tewy0jd6N4IsRvldw5H8p6eOpZhDarYFRnA+E3i07u7crKPfREWgREQEREBERAREQEREBERAWhc4PLgYecNh3TWNnvGlIHcP2/uUc4XLgYcHDYdwNc2e8XFIHd/j7N2p3LkBdNySSbkm5JNySd6loyF0kkmSbkm5JNySeKArGCpBWUZAVKpKSgyJKpKSgvKSqSkoMkpKpKSgvKmVjlTKKsSoUKJQTKkFVlJRFpSVWVMoqUlRKSglJUSkoJRQiCUUIgIoRBMpKhECV9myNp1MNVbWpOh7e5wOrXDeD/PUAr4kQ1+g+TO36WNoiqyxFnsm7HcD2cDvHcvWX555O7cq4OsK1M9j2k9V7d7T+B3HuPd9ibWpYui2tSMtdqD85rhqxw3Eew6ELUo+9ERUEREBERAREQEREBaFzh8uBhgcNh3TXIh7xcUQfveRoN2p3AucHl2MMDh8OQcQRDnaiiD59XxoN2p3A8bc8kkkkkkkkmSSTJJJ1Pas2iznSSSSSTJJMkk6kk6lAVSVMoi0qZVFKC8qZVJUygtKSqykoLgpKrKSgvKKqILSplVlEFiVEqJSUEpKhEFpRVlSgmUlQiCZUyqqVBMpKhEEooRBKIiAiIgKFKhBC9zklykqYGtnbLqboFSnPzhxH7Q3H0b14hUIa/SOzsdTr021aTg5jxII+0EbiDYjcQvpXDeQ/Kx2BqZXS6g89dupadOkaOPEbx5gu3Yeu17WvY4Oa4BzXAyCCJBBWpVZERFQREQEREBaHzicuhhQcPhyDiCOs6xFEEa8C8jQbtTuBtzjcuBg2mhQIOJcNbEUWn6R3ZzuafObQHcTfUc4lxJJJJJJkkm5JJuSTvUqau95JJJJJJJJMkk3JJOpPFVVb8FN+H3KJq0qQq3/UJfh9yotKmVW/BIPBBeVIKpB4farQeCCVKrfgpv2fr0IJClVv2fr0Kb9iCyKt+xSAexBZFSe0Jm7R+vSguipm/aH69KZx4Q/XpTBdFUPHhD7PamceEP16UwXQKuYcR+vSrAJglFZtJ3A9xVhh3eC7uPsTBjRZhhKni3+q72KwwVXxT/Ud7Ew1gRfQMDV8U/1XJ8DqeKf6rkymvnUrP8FqeLd3OVfgz/BPpCYrEizdA7gVHRHVMoxIspH+H7ELe1veEyjEiyT2t+z2eZRmHFv2exMGNQrl44t+z2KDVb4Te7+SZUVW6c33LL4I4UKx/q7zYn+ycdXf4CdRu14zpoqjwm938lDqg4juPsUyrr9MNM3Gilco5s+V7mvZgqji9jurSMGWGJDJOrbGOHm06utKIiICw4wP6N/RkB+V2UkSA6DlJG+8LMiD8r1q73vLnkue6XOcbkuJvmnfJWPE1i1ohmYyBYgH7bL2uW2C6DG16e5tZzgLxFTrNgDsqASvHqUg4Q4AjgVZGGJlZ2YgssCL5tRvMC8xuUOxD7xT+jmHXFzHzY3b730WZtFo0AEwD2xAE+aAo6BtrC2np/8AZTBibVqHL8nYi5zjquE2PnI1HHRQ2rU6s0yLkP64ll49PmWdtJosB2/zQUG+CNZ0GvH7ArgwdNUi9MSDcdIPm+FPerPfU68MbaMs1PnNm50tFlnNBhmWtvrYX8/ee9SaDTMtbexsLjgUwfIcSZcOpZmYTUHAG44XN+wKWYkksHyfWaT8+TmGbTiJH3r7BQb4LdMug04ebsVhSaI6oEaWFvNwTEeezGGGEmj1nFroeez5vbB39iVcU5rXEmhIcBq6Mt9YuHSPvX3NyaQ219B3r7sDiMO0O6Sh0slpBzupxEz80XmRrwtvVV41TEuBqAOodUNLZzWBIu/sg6jsRuLJc0ZqHWpl2jpzZXXHFsjzxK9SnVbYdG0mAJipJ7nKfhdMfQp99T30z1NeRRx5PRHPQ67iHQ194Isy1jB38VB2g/K75Sjma/LOSpEQ4wREz1TfSxXv12thhDQMzS6BJE53ttJJ0aN6jD4d9QwxjnnUhrS4xxIA0TB5NXGPzVQHsGUAt+TeSJLdbXs7dxUjHvzMb0rOtTJjI+5DXdYdktmNbLccNTcGhp2a57gIcS2uCTxgCxt9p9FX4Cq45W4B4LnWkVrWDcouLSJvOpRcatRxFYikenYQZcSLZmy0hovZ19NexY6ePrOzgYmCKgaCWPAaIfYkmN2vZG8L3K5yOLX0Q1wMEO6UEHgQX2KVwMrHBobOYGC6JBF+sTuIVz1Hl18XXBqH4S6A05WhrnFpGWXC/WFz39ipQ2nXLqU4mtBYZHRvGYy7rEz1bgW7O1ephqDqjgxjXOcdGtBcTvsB6Stk2ZsbFMbHwGnVzGQamUkaWs8W6v2lMWRolPauJLGE4rESXmT0TpIhpyls2H7Q1nsVqu0sTFb+sYkQ4BsUiYGY2b1uuIi5j7V0HEcm8a64wNJhiOq5g3tMw6ob9WPM53FeLtLD1sO4NrUWsJnLLGkOixhwkGN8GyhY1o7QxGZ3y+JI6IEfJmM2RtwZu656u4yNyrRxlYmjNTEkGc00wAesf9oZ6tvsgr3nuzU3EhoIewCGgaipIt5h3KdnbLrYgubRZmLRJ6zGQCYF3uA1TBrHwisaYObFSXxem3PGXgT83tV6zqhNaPhFiA3qsj539nOojfwXQcZsjFuA/q+EZB+h8GBvuILzP814OJBDCHNaHNqOYYaxsZRcdUXuhWuw/N/b2pcGRmyf8cnvHBVpU3zRn4RYkuksj52lTiIHcVvmzKNXomH/AOPaHAx07qIqEB7hJDzOoMGNB51h2s1/Rv62AIAaXdA+m6oBnaAQ1pmMxaCe3zJ0Y0QUHmnB+Egl8znYHRl4jRs7uKy4ii49LAxFyAIewWDtad7C2/ctu2fhMmWo7EYBmdgcGYivTa7ISCHdG4WnLY6x51nZsc4is2MVgqmd9Km74PWZVLA8imHdG0C1r3EmeKnR20zDUX9K0kVcopgS6o0tmBMsGrtbzqF7eAo53FsOkgQQzpMvWbmJZv6uYcASFvnxc0Wkh+NgjUdGAePhnivswPJDDUSYxOfPYhzBGjm/c54/QVMc1ZSa9ziIa2SQCWgxcgDMRuH3cV7u1qdCrTpsY0UzRGUE1KbswLqcgxqZql82FqnC2zVeQuEc2rV+EVnFrHVXHqDUOdMGnvLSuLUDmBLzeCRqZdpH39yWmN/xYoPw7KLWtYabiekdWp3c6zwTEGcrTANgG7lrJCpst/8AVz213/w2Mj/mlejjdj16TG1KlMtY6IMtOukgGR6YVl6R9vJZwa57pA6oaCXMbIJkxnq0wfmt4xO60+szaTWCpDrS8kmqxrg9oluVjcRDgGizhqQAFzba1eHDT6LPNJJk+h0r48Q5zS4Ah2UwSLgj6LgQdCIPsWLyXG48odpU6tTpBUqHdleIDRAjKTUcbmZG77vN3TuIkHiLiR2SD3FavXxjgWZXNdmAJF5aczm5TfWAD5nBe9hbU586s5aWNy5o8KKu0Wv1LG1KhMEScuQTJPjQu8rkvMbhOtiKpmzWMBN/nuc5wn91neF1pZagiIiiIiDinPXgCzFMqgWrUo1g56Zg38zqa0JrpAPG67hzq8nq2Lo0jQpl9SnUNgWg5Ht60ZiBq1i5izkFtID/AOo/1qXvKxmxryLYv6C7S8kf61L31LeQm0vI3+tS99VnK10KVsP9BdpeSP8AWpe+p/oLtLyR/rU/eVO2vKQtgHIXaXkj/Wpe+rDkJtLyR/r0vfToxr8rLhQ01KYcA5pewEESCC4AyDqOxbAzm/2n5KfrKHvq45vdp+TfxaPvoYw7bpClTzU8MGgakGHE5phphwgyTcfR3XjwTt5/gvP7/wD4vN3rajyF2sRBoyJnrVaDrm03eo/oBtPydvr0PeXOcPtdLy8eFsrabqlVjHNcGuOXMX9Vsg9dw6LQaxI0Nwtq+BYWq5/RML25xTkkw0im3MaZiSM19fpnQQD8rOQO0/ENH79D2r6XciNrOJLgCSACTVYTAAAEzwAHoCXh6Tl40bD4lzgGOa4ZGwCQANZIB87j9q3HA4rDUKDqVKpmq4hjC5xzNhzHNcKRAgt1fBB13xCu3m22h4FMf5g/BXHNpj+FL6z/ALVu5WJseC3aeK16DX9rFfnL6MPtbEh7ZotAkdbPiAR2ya1l7A5s8fwo/WH3Vcc2WO40PrHe4rMXa+bldisJW61Oq59RgZT0dD8jWjPJbcGX3n6DbQZWrU67iSwscGtkh1ovlnt3fYt1HNhjvDw/1lT8tZG82GN8ZhvXq/lqTJ+l2vP5K7QwmGBqvc41Xh9NwDXHIx1g5sCDa5Ek2gBYHbdxYOVnQlos0l7HW3GXVJ716/xX43xmH9ep+WrDmuxe+tQ76nuJk+rteIdv47ccOLeFQ/F69TFbYw1aiKVe76Yc8OaJBe912sLbDqtpnwZkL7G812J8fR/3/YrjmvxHj6Xc9LJTa5++vUDsobLDBLsw+cM2rddDr2r6WYF+Io16LOhktpu+VeGWY4n5MEQ526D4UrdjzXYjx9Lueo+K3EePpdz/AGK2ypJXOMJydrvr0yWMp5CHziPk2HI5riMxAN9CGr66+IqOqPmMhc5wIJuXRJyxbf3BdL2jyBxdfLnr0BlzHq03i7omZd2faV87eaqpvxjR5qJP/UCkyfpXPNqbHr1xRqUnUavyXR9FTOWswNc5xdVa/tcRmBiItvOLY+y34elWdUfRDqhbS6I9bEM6N+YzlsxpI603JY3SF1bZfNzVw7y+njWyW5SDhpBEh3jeLQZHBYcRzXuqPc9+NlziXE9BFzfTpIHmUyHbmG1tiV8QKT6TmVj0FOmWU+pUpZQABVDjd2ZzmhwMHK2wkTn5NUa2EY2o2thxWfUY4MeCTTNPPBq1G2DbglokyRplIXU9k83r8OXGnjCMwAPyDTppq48T6CQZWB/NZTJJOKqEkkk5G3JuTqmRe2o4zltjHZm1HYdxm7qdPqmDbK4w42AvbRfHU5W4qxztEafJ0yR5i4EroGD5thSJLMU68TmpMdoZ46dmh3rK3kC4HM3FNacuXq4Wi0RIdcCxu0a7raErWxMrnGO5Z4+pSfT+ES1zHNLQyi2QWkZZDAdLWWp7OxL6THN6LNmzCSHaOLoi37UwbSGncu1Y7mz6Z2epjHF0RIosbvLtAeLj3rAOaan5U/6tvtS4duVUv9ixsQSaj3DeC52WD+6xh9IXtbV5VYnEUBQqFmQEOJazK5xEwXQYNyTYC5W+Dmmpb8VU9RiyN5psNvxFc+box/pSWJlcKx1MOe4HjHmLQG6ehfBTp1GB4bEVAGukjQPa+17XYPQv0Q3mkwO+pXP71L8tWPNNgPCr+tT9xZrT86MwnWzHcZA3z7FsAZFMCNACfvK7U3mnwI+nX9ZnuLOzmtwA1Nc/5g/BqTImVj5nMF0eBLvGVXHSLMDaceaWu71va+bZuAp4ek2jSYGU2CGtEnfJJJuSSSSTckr6VGhERAREQEREBERAREQEREBERAREQEREBERAREQEREBERAREQEREBERAREQEREBERAREQEREBERAREQEREBERAREQEREBERAREQEREBERAREQEREBERAREQEREBERAREQEREBERAREQEREBERAREQEREBERAREQEREBERB//2Q==">
            <a:extLst>
              <a:ext uri="{FF2B5EF4-FFF2-40B4-BE49-F238E27FC236}">
                <a16:creationId xmlns:a16="http://schemas.microsoft.com/office/drawing/2014/main" id="{010E1CB8-FA4E-0219-B3D0-790C3DA4F7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31749" name="Picture 4" descr="https://www.ict-hardware.com/wp-content/uploads/2014/08/DCP_4611.png">
            <a:extLst>
              <a:ext uri="{FF2B5EF4-FFF2-40B4-BE49-F238E27FC236}">
                <a16:creationId xmlns:a16="http://schemas.microsoft.com/office/drawing/2014/main" id="{7AC46EFA-AB20-1751-04B9-CBD621CF8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775811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823869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71E696AA-32B8-CDA2-8130-B54C5B8A2B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u="sng">
                <a:solidFill>
                  <a:srgbClr val="FF0000"/>
                </a:solidFill>
              </a:rPr>
              <a:t>2600,2800,3600,3700,3800 series routers</a:t>
            </a:r>
          </a:p>
        </p:txBody>
      </p:sp>
      <p:pic>
        <p:nvPicPr>
          <p:cNvPr id="32772" name="Picture 2" descr="http://certs4u.info/lab%20pictures/4x%202600%201x3550%202x2950%201T%20cards.jpg">
            <a:extLst>
              <a:ext uri="{FF2B5EF4-FFF2-40B4-BE49-F238E27FC236}">
                <a16:creationId xmlns:a16="http://schemas.microsoft.com/office/drawing/2014/main" id="{A01DABEB-7941-F5DB-0159-8249F3A82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95425"/>
            <a:ext cx="64008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38225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DE2A7495-C63C-4CEB-48FD-938D839250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:7200,7600,10000,12000 routers</a:t>
            </a:r>
          </a:p>
        </p:txBody>
      </p:sp>
      <p:pic>
        <p:nvPicPr>
          <p:cNvPr id="33796" name="Picture 2" descr="http://image.slidesharecdn.com/presentation-140514125659-phpapp01/95/routers-and-routing-configuration-16-638.jpg?cb=1400072360">
            <a:extLst>
              <a:ext uri="{FF2B5EF4-FFF2-40B4-BE49-F238E27FC236}">
                <a16:creationId xmlns:a16="http://schemas.microsoft.com/office/drawing/2014/main" id="{49DC4E30-526B-C488-F3B3-1A90E258A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81200"/>
            <a:ext cx="607695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714989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FEE4B468-1200-2DCA-A01D-34FEDEACBA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7200,7600,10000,12000 routers</a:t>
            </a:r>
          </a:p>
        </p:txBody>
      </p:sp>
      <p:pic>
        <p:nvPicPr>
          <p:cNvPr id="34820" name="Picture 2" descr="http://www.datahardwaredepot.com/Img/ASR%209000.jpg">
            <a:extLst>
              <a:ext uri="{FF2B5EF4-FFF2-40B4-BE49-F238E27FC236}">
                <a16:creationId xmlns:a16="http://schemas.microsoft.com/office/drawing/2014/main" id="{69261084-947C-9B28-0790-F77AB19B7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556260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72748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9614A5F0-D760-8237-91F1-7403C11E11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153400" cy="914400"/>
          </a:xfrm>
        </p:spPr>
        <p:txBody>
          <a:bodyPr/>
          <a:lstStyle/>
          <a:p>
            <a:r>
              <a:rPr lang="en-US" altLang="en-US" u="sng">
                <a:latin typeface="Algerian" panose="04020705040A02060702" pitchFamily="82" charset="0"/>
              </a:rPr>
              <a:t>EDGE ROUTER</a:t>
            </a:r>
          </a:p>
        </p:txBody>
      </p:sp>
      <p:sp>
        <p:nvSpPr>
          <p:cNvPr id="35843" name="Content Placeholder 2">
            <a:extLst>
              <a:ext uri="{FF2B5EF4-FFF2-40B4-BE49-F238E27FC236}">
                <a16:creationId xmlns:a16="http://schemas.microsoft.com/office/drawing/2014/main" id="{F002C538-0A3B-F124-2034-8DDD5E42C30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5844" name="Picture 2">
            <a:extLst>
              <a:ext uri="{FF2B5EF4-FFF2-40B4-BE49-F238E27FC236}">
                <a16:creationId xmlns:a16="http://schemas.microsoft.com/office/drawing/2014/main" id="{5D8E4678-60B8-BFB1-75A4-1E3D7E08C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990600"/>
            <a:ext cx="6915150" cy="584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8" descr="NewLogo">
            <a:extLst>
              <a:ext uri="{FF2B5EF4-FFF2-40B4-BE49-F238E27FC236}">
                <a16:creationId xmlns:a16="http://schemas.microsoft.com/office/drawing/2014/main" id="{BCEDA935-C276-6D85-EBD5-F94F329877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910027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2FA07D40-9896-791E-5539-13037F2751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6867" name="Content Placeholder 2">
            <a:extLst>
              <a:ext uri="{FF2B5EF4-FFF2-40B4-BE49-F238E27FC236}">
                <a16:creationId xmlns:a16="http://schemas.microsoft.com/office/drawing/2014/main" id="{CADD35A3-A84B-8111-3C17-0C05EEDE97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6868" name="Picture 2" descr="https://lh6.googleusercontent.com/sVC1ooExC_7wA2HJ2zsPh79HN6GK3i83_a2ShCrTPSBqAHegCkKi4HbJcU3u-HHB0OSD7AXolxCwyuxPmBS6DLle1Dx2me4e0hlTImC7aGZnhJFnD5lCiQQXre-5ES_hZg">
            <a:extLst>
              <a:ext uri="{FF2B5EF4-FFF2-40B4-BE49-F238E27FC236}">
                <a16:creationId xmlns:a16="http://schemas.microsoft.com/office/drawing/2014/main" id="{BDC695F0-522C-747C-33AF-8F4A94CB8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8" descr="NewLogo">
            <a:extLst>
              <a:ext uri="{FF2B5EF4-FFF2-40B4-BE49-F238E27FC236}">
                <a16:creationId xmlns:a16="http://schemas.microsoft.com/office/drawing/2014/main" id="{87B6C305-27B9-F197-F0D1-09A2678EF2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72822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B1199682-7E90-5C28-2513-8643A2C8F9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7891" name="Content Placeholder 2">
            <a:extLst>
              <a:ext uri="{FF2B5EF4-FFF2-40B4-BE49-F238E27FC236}">
                <a16:creationId xmlns:a16="http://schemas.microsoft.com/office/drawing/2014/main" id="{D509BCBF-F512-6996-0ED3-8616EF7B4DF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7892" name="Picture 2" descr="http://static4.depositphotos.com/1004547/293/i/950/depositphotos_2933292-Optic-cables-connected-to-router-ports.jpg">
            <a:extLst>
              <a:ext uri="{FF2B5EF4-FFF2-40B4-BE49-F238E27FC236}">
                <a16:creationId xmlns:a16="http://schemas.microsoft.com/office/drawing/2014/main" id="{2513BA0D-EDF8-75BC-5C90-69423D976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75"/>
            <a:ext cx="8915400" cy="67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8" descr="NewLogo">
            <a:extLst>
              <a:ext uri="{FF2B5EF4-FFF2-40B4-BE49-F238E27FC236}">
                <a16:creationId xmlns:a16="http://schemas.microsoft.com/office/drawing/2014/main" id="{52140F8C-B923-1A61-B447-8EE7BD972D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6281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4191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52400"/>
            <a:ext cx="4419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66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505200"/>
            <a:ext cx="41910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66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581400"/>
            <a:ext cx="4267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>
            <a:extLst>
              <a:ext uri="{FF2B5EF4-FFF2-40B4-BE49-F238E27FC236}">
                <a16:creationId xmlns:a16="http://schemas.microsoft.com/office/drawing/2014/main" id="{1334F4BE-E30A-0F59-5227-4806226C84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52388"/>
            <a:ext cx="8686800" cy="703262"/>
          </a:xfrm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4000"/>
              <a:t>Interfaces of routers</a:t>
            </a: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78D0DEE8-8570-7C3F-A191-687805F4EF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762000"/>
            <a:ext cx="8610600" cy="5410200"/>
          </a:xfrm>
        </p:spPr>
        <p:txBody>
          <a:bodyPr/>
          <a:lstStyle/>
          <a:p>
            <a:pPr marL="339725" indent="-339725">
              <a:buClr>
                <a:srgbClr val="545472"/>
              </a:buClr>
              <a:buSzPct val="90000"/>
              <a:buFont typeface="Times New Roman" panose="02020603050405020304" pitchFamily="18" charset="0"/>
              <a:buBlip>
                <a:blip r:embed="rId3"/>
              </a:buBlip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4800"/>
              <a:t>LAN Interface to connect to the switch</a:t>
            </a:r>
          </a:p>
          <a:p>
            <a:pPr marL="339725" indent="-339725">
              <a:buClr>
                <a:srgbClr val="545472"/>
              </a:buClr>
              <a:buSzPct val="90000"/>
              <a:buFont typeface="Times New Roman" panose="02020603050405020304" pitchFamily="18" charset="0"/>
              <a:buBlip>
                <a:blip r:embed="rId3"/>
              </a:buBlip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4800"/>
              <a:t>WAN Interface to connect to the next router (serial port)</a:t>
            </a:r>
          </a:p>
          <a:p>
            <a:pPr marL="339725" indent="-339725">
              <a:buClr>
                <a:srgbClr val="545472"/>
              </a:buClr>
              <a:buSzPct val="90000"/>
              <a:buFont typeface="Times New Roman" panose="02020603050405020304" pitchFamily="18" charset="0"/>
              <a:buBlip>
                <a:blip r:embed="rId3"/>
              </a:buBlip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4800"/>
              <a:t>Administrative port (console port)</a:t>
            </a:r>
          </a:p>
          <a:p>
            <a:pPr marL="339725" indent="-339725">
              <a:buClr>
                <a:srgbClr val="545472"/>
              </a:buClr>
              <a:buSzPct val="90000"/>
              <a:buFont typeface="Times New Roman" panose="02020603050405020304" pitchFamily="18" charset="0"/>
              <a:buBlip>
                <a:blip r:embed="rId3"/>
              </a:buBlip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4800"/>
              <a:t>Auxiliary port</a:t>
            </a:r>
          </a:p>
          <a:p>
            <a:pPr marL="339725" indent="-339725">
              <a:spcBef>
                <a:spcPts val="1000"/>
              </a:spcBef>
              <a:buClrTx/>
              <a:buSzPct val="72000"/>
              <a:buFontTx/>
              <a:buNone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endParaRPr lang="en-US" altLang="en-US" sz="4000" b="1"/>
          </a:p>
          <a:p>
            <a:pPr marL="339725" indent="-339725">
              <a:spcBef>
                <a:spcPts val="1000"/>
              </a:spcBef>
              <a:buClrTx/>
              <a:buSzPct val="72000"/>
              <a:buFontTx/>
              <a:buNone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endParaRPr lang="en-US" altLang="en-US" sz="4000" b="1"/>
          </a:p>
        </p:txBody>
      </p:sp>
    </p:spTree>
    <p:extLst>
      <p:ext uri="{BB962C8B-B14F-4D97-AF65-F5344CB8AC3E}">
        <p14:creationId xmlns:p14="http://schemas.microsoft.com/office/powerpoint/2010/main" val="998538277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61720D5E-F227-E5BD-F9DF-4F9D0F45C0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u="sng"/>
              <a:t>DIFFERENT PORTS</a:t>
            </a:r>
          </a:p>
        </p:txBody>
      </p:sp>
      <p:pic>
        <p:nvPicPr>
          <p:cNvPr id="40964" name="Picture 2" descr="http://image.slidesharecdn.com/ciscorouters-140901092241-phpapp01/95/cisco-routers-5-638.jpg?cb=1409563502">
            <a:extLst>
              <a:ext uri="{FF2B5EF4-FFF2-40B4-BE49-F238E27FC236}">
                <a16:creationId xmlns:a16="http://schemas.microsoft.com/office/drawing/2014/main" id="{AE031924-7178-DFF7-BE3E-CEFECB18F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4963"/>
            <a:ext cx="6477000" cy="486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401995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>
            <a:extLst>
              <a:ext uri="{FF2B5EF4-FFF2-40B4-BE49-F238E27FC236}">
                <a16:creationId xmlns:a16="http://schemas.microsoft.com/office/drawing/2014/main" id="{11949D4C-6930-E1DA-0AC9-7B2E11B6E6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52388"/>
            <a:ext cx="8686800" cy="703262"/>
          </a:xfrm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4000"/>
              <a:t>Types of WAN technologies</a:t>
            </a:r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39AD2714-1B7E-C83F-018C-085CC847F1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762000"/>
            <a:ext cx="8610600" cy="5410200"/>
          </a:xfrm>
        </p:spPr>
        <p:txBody>
          <a:bodyPr/>
          <a:lstStyle/>
          <a:p>
            <a:pPr marL="339725" indent="-339725">
              <a:buClr>
                <a:srgbClr val="545472"/>
              </a:buClr>
              <a:buSzPct val="90000"/>
              <a:buFont typeface="Times New Roman" panose="02020603050405020304" pitchFamily="18" charset="0"/>
              <a:buBlip>
                <a:blip r:embed="rId3"/>
              </a:buBlip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/>
              <a:t>Leased Line</a:t>
            </a:r>
          </a:p>
          <a:p>
            <a:pPr marL="339725" indent="-339725">
              <a:buClr>
                <a:srgbClr val="545472"/>
              </a:buClr>
              <a:buSzPct val="90000"/>
              <a:buFont typeface="Times New Roman" panose="02020603050405020304" pitchFamily="18" charset="0"/>
              <a:buBlip>
                <a:blip r:embed="rId3"/>
              </a:buBlip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/>
              <a:t>MLLN(Managed leased line network)</a:t>
            </a:r>
          </a:p>
          <a:p>
            <a:pPr marL="339725" indent="-339725">
              <a:buClr>
                <a:srgbClr val="545472"/>
              </a:buClr>
              <a:buSzPct val="90000"/>
              <a:buFont typeface="Times New Roman" panose="02020603050405020304" pitchFamily="18" charset="0"/>
              <a:buBlip>
                <a:blip r:embed="rId3"/>
              </a:buBlip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/>
              <a:t>ISDN</a:t>
            </a:r>
          </a:p>
          <a:p>
            <a:pPr marL="339725" indent="-339725">
              <a:buClr>
                <a:srgbClr val="545472"/>
              </a:buClr>
              <a:buSzPct val="90000"/>
              <a:buFont typeface="Times New Roman" panose="02020603050405020304" pitchFamily="18" charset="0"/>
              <a:buBlip>
                <a:blip r:embed="rId3"/>
              </a:buBlip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/>
              <a:t>MPLS</a:t>
            </a:r>
          </a:p>
          <a:p>
            <a:pPr marL="339725" indent="-339725">
              <a:buClr>
                <a:srgbClr val="545472"/>
              </a:buClr>
              <a:buSzPct val="90000"/>
              <a:buFont typeface="Times New Roman" panose="02020603050405020304" pitchFamily="18" charset="0"/>
              <a:buBlip>
                <a:blip r:embed="rId3"/>
              </a:buBlip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/>
              <a:t>Broadband</a:t>
            </a:r>
          </a:p>
          <a:p>
            <a:pPr marL="339725" indent="-339725">
              <a:buClrTx/>
              <a:buSzPct val="90000"/>
              <a:buFontTx/>
              <a:buNone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endParaRPr lang="en-US" altLang="en-US"/>
          </a:p>
          <a:p>
            <a:pPr marL="339725" indent="-339725">
              <a:buClrTx/>
              <a:buSzPct val="90000"/>
              <a:buFontTx/>
              <a:buNone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9326752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E812958-090E-A411-8E7F-7210E230E15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>
                <a:solidFill>
                  <a:schemeClr val="tx1"/>
                </a:solidFill>
              </a:rPr>
              <a:t>Routing and Routing Protocols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6438FD4C-A1C1-791A-F043-F3AFBC3C16D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800"/>
              <a:t>Introduction to Static Routing</a:t>
            </a:r>
          </a:p>
        </p:txBody>
      </p:sp>
    </p:spTree>
    <p:extLst>
      <p:ext uri="{BB962C8B-B14F-4D97-AF65-F5344CB8AC3E}">
        <p14:creationId xmlns:p14="http://schemas.microsoft.com/office/powerpoint/2010/main" val="404039653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5A2C294-959E-58EE-E5D3-AF24F01325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CA">
                <a:cs typeface="Arial" charset="0"/>
              </a:rPr>
              <a:t>Routing Methods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7F0C6E15-842E-1184-8784-0BA6FB711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0" y="1295400"/>
            <a:ext cx="68580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>
                <a:cs typeface="Arial" panose="020B0604020202020204" pitchFamily="34" charset="0"/>
              </a:rPr>
              <a:t>Routers</a:t>
            </a:r>
            <a:r>
              <a:rPr lang="en-CA" altLang="en-US" sz="2400">
                <a:cs typeface="Arial" panose="020B0604020202020204" pitchFamily="34" charset="0"/>
              </a:rPr>
              <a:t> must learn the direction to remote networks</a:t>
            </a:r>
            <a:r>
              <a:rPr lang="en-US" altLang="en-US" sz="2400">
                <a:cs typeface="Arial" panose="020B0604020202020204" pitchFamily="34" charset="0"/>
              </a:rPr>
              <a:t> in order to forward packets.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>
                <a:cs typeface="Arial" panose="020B0604020202020204" pitchFamily="34" charset="0"/>
              </a:rPr>
              <a:t>Two ways to learn this information: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>
                <a:latin typeface="Algerian" panose="04020705040A02060702" pitchFamily="82" charset="0"/>
                <a:cs typeface="Arial" panose="020B0604020202020204" pitchFamily="34" charset="0"/>
              </a:rPr>
              <a:t>Dynamically</a:t>
            </a:r>
          </a:p>
          <a:p>
            <a:pPr lvl="2" eaLnBrk="1" hangingPunct="1">
              <a:lnSpc>
                <a:spcPct val="90000"/>
              </a:lnSpc>
            </a:pPr>
            <a:r>
              <a:rPr lang="en-CA" altLang="en-US" sz="2000">
                <a:cs typeface="Arial" panose="020B0604020202020204" pitchFamily="34" charset="0"/>
              </a:rPr>
              <a:t>Information is learned from other routers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z="1800">
                <a:cs typeface="Arial" panose="020B0604020202020204" pitchFamily="34" charset="0"/>
              </a:rPr>
              <a:t>Often through RIP, OSPF, or EIGRP routing protocols</a:t>
            </a:r>
          </a:p>
          <a:p>
            <a:pPr lvl="1" eaLnBrk="1" hangingPunct="1">
              <a:lnSpc>
                <a:spcPct val="90000"/>
              </a:lnSpc>
            </a:pPr>
            <a:r>
              <a:rPr lang="en-CA" altLang="en-US" sz="2200">
                <a:latin typeface="Algerian" panose="04020705040A02060702" pitchFamily="82" charset="0"/>
                <a:cs typeface="Arial" panose="020B0604020202020204" pitchFamily="34" charset="0"/>
              </a:rPr>
              <a:t>Static</a:t>
            </a:r>
            <a:r>
              <a:rPr lang="en-US" altLang="en-US" sz="2200">
                <a:latin typeface="Algerian" panose="04020705040A02060702" pitchFamily="82" charset="0"/>
                <a:cs typeface="Arial" panose="020B0604020202020204" pitchFamily="34" charset="0"/>
              </a:rPr>
              <a:t>ally</a:t>
            </a:r>
          </a:p>
          <a:p>
            <a:pPr lvl="2" eaLnBrk="1" hangingPunct="1">
              <a:lnSpc>
                <a:spcPct val="90000"/>
              </a:lnSpc>
            </a:pPr>
            <a:r>
              <a:rPr lang="en-CA" altLang="en-US" sz="2000">
                <a:cs typeface="Arial" panose="020B0604020202020204" pitchFamily="34" charset="0"/>
              </a:rPr>
              <a:t>Configured manually</a:t>
            </a:r>
            <a:endParaRPr lang="en-US" altLang="en-US" sz="2000">
              <a:cs typeface="Arial" panose="020B0604020202020204" pitchFamily="34" charset="0"/>
            </a:endParaRPr>
          </a:p>
          <a:p>
            <a:pPr lvl="3" eaLnBrk="1" hangingPunct="1">
              <a:lnSpc>
                <a:spcPct val="90000"/>
              </a:lnSpc>
            </a:pPr>
            <a:r>
              <a:rPr lang="en-CA" altLang="en-US" sz="1800">
                <a:cs typeface="Arial" panose="020B0604020202020204" pitchFamily="34" charset="0"/>
              </a:rPr>
              <a:t>Require</a:t>
            </a:r>
            <a:r>
              <a:rPr lang="en-US" altLang="en-US" sz="1800">
                <a:cs typeface="Arial" panose="020B0604020202020204" pitchFamily="34" charset="0"/>
              </a:rPr>
              <a:t>s</a:t>
            </a:r>
            <a:r>
              <a:rPr lang="en-CA" altLang="en-US" sz="1800">
                <a:cs typeface="Arial" panose="020B0604020202020204" pitchFamily="34" charset="0"/>
              </a:rPr>
              <a:t> the network administrator to add and delete static routes </a:t>
            </a:r>
            <a:r>
              <a:rPr lang="en-US" altLang="en-US" sz="1800">
                <a:cs typeface="Arial" panose="020B0604020202020204" pitchFamily="34" charset="0"/>
              </a:rPr>
              <a:t>when topology </a:t>
            </a:r>
            <a:r>
              <a:rPr lang="en-CA" altLang="en-US" sz="1800">
                <a:cs typeface="Arial" panose="020B0604020202020204" pitchFamily="34" charset="0"/>
              </a:rPr>
              <a:t>changes</a:t>
            </a:r>
            <a:endParaRPr lang="en-US" altLang="en-US" sz="1800">
              <a:cs typeface="Arial" panose="020B0604020202020204" pitchFamily="34" charset="0"/>
            </a:endParaRPr>
          </a:p>
          <a:p>
            <a:pPr lvl="3" eaLnBrk="1" hangingPunct="1">
              <a:lnSpc>
                <a:spcPct val="90000"/>
              </a:lnSpc>
            </a:pPr>
            <a:r>
              <a:rPr lang="en-US" altLang="en-US" sz="1800">
                <a:cs typeface="Arial" panose="020B0604020202020204" pitchFamily="34" charset="0"/>
              </a:rPr>
              <a:t>In large networks it </a:t>
            </a:r>
            <a:r>
              <a:rPr lang="en-CA" altLang="en-US" sz="1800">
                <a:cs typeface="Arial" panose="020B0604020202020204" pitchFamily="34" charset="0"/>
              </a:rPr>
              <a:t>require</a:t>
            </a:r>
            <a:r>
              <a:rPr lang="en-US" altLang="en-US" sz="1800">
                <a:cs typeface="Arial" panose="020B0604020202020204" pitchFamily="34" charset="0"/>
              </a:rPr>
              <a:t>s</a:t>
            </a:r>
            <a:r>
              <a:rPr lang="en-CA" altLang="en-US" sz="1800">
                <a:cs typeface="Arial" panose="020B0604020202020204" pitchFamily="34" charset="0"/>
              </a:rPr>
              <a:t> a tremendous amount of administrative time</a:t>
            </a:r>
          </a:p>
          <a:p>
            <a:pPr lvl="3" eaLnBrk="1" hangingPunct="1">
              <a:lnSpc>
                <a:spcPct val="90000"/>
              </a:lnSpc>
            </a:pPr>
            <a:r>
              <a:rPr lang="en-CA" altLang="en-US" sz="1800">
                <a:cs typeface="Arial" panose="020B0604020202020204" pitchFamily="34" charset="0"/>
              </a:rPr>
              <a:t>On small</a:t>
            </a:r>
            <a:r>
              <a:rPr lang="en-US" altLang="en-US" sz="1800">
                <a:cs typeface="Arial" panose="020B0604020202020204" pitchFamily="34" charset="0"/>
              </a:rPr>
              <a:t>, or unchanging</a:t>
            </a:r>
            <a:r>
              <a:rPr lang="en-CA" altLang="en-US" sz="1800">
                <a:cs typeface="Arial" panose="020B0604020202020204" pitchFamily="34" charset="0"/>
              </a:rPr>
              <a:t> networks</a:t>
            </a:r>
            <a:r>
              <a:rPr lang="en-US" altLang="en-US" sz="1800">
                <a:cs typeface="Arial" panose="020B0604020202020204" pitchFamily="34" charset="0"/>
              </a:rPr>
              <a:t>, it</a:t>
            </a:r>
            <a:r>
              <a:rPr lang="en-CA" altLang="en-US" sz="1800">
                <a:cs typeface="Arial" panose="020B0604020202020204" pitchFamily="34" charset="0"/>
              </a:rPr>
              <a:t> require</a:t>
            </a:r>
            <a:r>
              <a:rPr lang="en-US" altLang="en-US" sz="1800">
                <a:cs typeface="Arial" panose="020B0604020202020204" pitchFamily="34" charset="0"/>
              </a:rPr>
              <a:t>s</a:t>
            </a:r>
            <a:r>
              <a:rPr lang="en-CA" altLang="en-US" sz="1800">
                <a:cs typeface="Arial" panose="020B0604020202020204" pitchFamily="34" charset="0"/>
              </a:rPr>
              <a:t> very little maintenance</a:t>
            </a:r>
            <a:endParaRPr lang="en-US" altLang="en-US" sz="18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16357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1">
            <a:extLst>
              <a:ext uri="{FF2B5EF4-FFF2-40B4-BE49-F238E27FC236}">
                <a16:creationId xmlns:a16="http://schemas.microsoft.com/office/drawing/2014/main" id="{7D089A05-C121-912B-2499-E7FCFF765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-6350"/>
            <a:ext cx="8686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ahoma" panose="020B0604030504040204" pitchFamily="34" charset="0"/>
                <a:ea typeface="Microsoft YaHei" panose="020B0503020204020204" pitchFamily="34" charset="-122"/>
                <a:cs typeface="+mn-cs"/>
              </a:rPr>
              <a:t>Static Routing</a:t>
            </a:r>
          </a:p>
        </p:txBody>
      </p:sp>
      <p:sp>
        <p:nvSpPr>
          <p:cNvPr id="53251" name="Text Box 2">
            <a:extLst>
              <a:ext uri="{FF2B5EF4-FFF2-40B4-BE49-F238E27FC236}">
                <a16:creationId xmlns:a16="http://schemas.microsoft.com/office/drawing/2014/main" id="{D810AD05-DB50-1248-437E-205BAC46A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762000"/>
            <a:ext cx="8610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39725" indent="-339725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39725" marR="0" lvl="0" indent="-339725" algn="l" defTabSz="4572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545472"/>
              </a:buClr>
              <a:buSzPct val="90000"/>
              <a:buFont typeface="Times New Roman" panose="02020603050405020304" pitchFamily="18" charset="0"/>
              <a:buBlip>
                <a:blip r:embed="rId3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Microsoft YaHei" panose="020B0503020204020204" pitchFamily="34" charset="-122"/>
                <a:cs typeface="+mn-cs"/>
              </a:rPr>
              <a:t>Routes for each destination network has to be manually configured by the administrator.</a:t>
            </a:r>
          </a:p>
          <a:p>
            <a:pPr marL="339725" marR="0" lvl="0" indent="-339725" algn="just" defTabSz="4572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545472"/>
              </a:buClr>
              <a:buSzPct val="90000"/>
              <a:buFont typeface="Times New Roman" panose="02020603050405020304" pitchFamily="18" charset="0"/>
              <a:buBlip>
                <a:blip r:embed="rId3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545472"/>
                </a:solidFill>
                <a:effectLst/>
                <a:uLnTx/>
                <a:uFillTx/>
                <a:latin typeface="Tahoma" panose="020B0604030504040204" pitchFamily="34" charset="0"/>
                <a:ea typeface="Microsoft YaHei" panose="020B0503020204020204" pitchFamily="34" charset="-122"/>
                <a:cs typeface="+mn-cs"/>
              </a:rPr>
              <a:t>Used in small networks.</a:t>
            </a:r>
          </a:p>
          <a:p>
            <a:pPr marL="339725" marR="0" lvl="0" indent="-339725" algn="just" defTabSz="4572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545472"/>
              </a:buClr>
              <a:buSzPct val="90000"/>
              <a:buFont typeface="Times New Roman" panose="02020603050405020304" pitchFamily="18" charset="0"/>
              <a:buBlip>
                <a:blip r:embed="rId3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Microsoft YaHei" panose="020B0503020204020204" pitchFamily="34" charset="-122"/>
                <a:cs typeface="+mn-cs"/>
              </a:rPr>
              <a:t>Route may be up or down but static routes will remain in the routing tables and traffic would still be sent towards the route</a:t>
            </a:r>
          </a:p>
          <a:p>
            <a:pPr marL="339725" marR="0" lvl="0" indent="-339725" algn="just" defTabSz="4572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545472"/>
              </a:buClr>
              <a:buSzPct val="90000"/>
              <a:buFont typeface="Times New Roman" panose="02020603050405020304" pitchFamily="18" charset="0"/>
              <a:buBlip>
                <a:blip r:embed="rId3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545472"/>
                </a:solidFill>
                <a:effectLst/>
                <a:uLnTx/>
                <a:uFillTx/>
                <a:latin typeface="Tahoma" panose="020B0604030504040204" pitchFamily="34" charset="0"/>
                <a:ea typeface="Microsoft YaHei" panose="020B0503020204020204" pitchFamily="34" charset="-122"/>
                <a:cs typeface="+mn-cs"/>
              </a:rPr>
              <a:t>Not suitable for large networks</a:t>
            </a:r>
          </a:p>
        </p:txBody>
      </p:sp>
    </p:spTree>
    <p:extLst>
      <p:ext uri="{BB962C8B-B14F-4D97-AF65-F5344CB8AC3E}">
        <p14:creationId xmlns:p14="http://schemas.microsoft.com/office/powerpoint/2010/main" val="2195142495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A7A376E-8FFD-FF80-FC06-B8B5E2F2F4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CA">
                <a:cs typeface="Arial" charset="0"/>
              </a:rPr>
              <a:t>Static Route Operation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E948D1DE-8815-923E-21B1-2C01E75DA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0" y="1524000"/>
            <a:ext cx="6324600" cy="4800600"/>
          </a:xfrm>
        </p:spPr>
        <p:txBody>
          <a:bodyPr/>
          <a:lstStyle/>
          <a:p>
            <a:pPr eaLnBrk="1" hangingPunct="1"/>
            <a:r>
              <a:rPr lang="en-CA" altLang="en-US">
                <a:cs typeface="Arial" panose="020B0604020202020204" pitchFamily="34" charset="0"/>
              </a:rPr>
              <a:t>Static route operations can be divided into </a:t>
            </a:r>
            <a:r>
              <a:rPr lang="en-US" altLang="en-US">
                <a:cs typeface="Arial" panose="020B0604020202020204" pitchFamily="34" charset="0"/>
              </a:rPr>
              <a:t>3</a:t>
            </a:r>
            <a:r>
              <a:rPr lang="en-CA" altLang="en-US">
                <a:cs typeface="Arial" panose="020B0604020202020204" pitchFamily="34" charset="0"/>
              </a:rPr>
              <a:t> stages:</a:t>
            </a:r>
            <a:endParaRPr lang="en-CA" altLang="en-US"/>
          </a:p>
          <a:p>
            <a:pPr lvl="1" eaLnBrk="1" hangingPunct="1"/>
            <a:r>
              <a:rPr lang="en-CA" altLang="en-US">
                <a:cs typeface="Arial" panose="020B0604020202020204" pitchFamily="34" charset="0"/>
              </a:rPr>
              <a:t>A network administrator manually configures the static route on the router</a:t>
            </a:r>
            <a:endParaRPr lang="en-CA" altLang="en-US"/>
          </a:p>
          <a:p>
            <a:pPr lvl="1" eaLnBrk="1" hangingPunct="1"/>
            <a:r>
              <a:rPr lang="en-CA" altLang="en-US">
                <a:cs typeface="Arial" panose="020B0604020202020204" pitchFamily="34" charset="0"/>
              </a:rPr>
              <a:t>The router installs the route in its routing table</a:t>
            </a:r>
            <a:endParaRPr lang="en-CA" altLang="en-US"/>
          </a:p>
          <a:p>
            <a:pPr lvl="1" eaLnBrk="1" hangingPunct="1"/>
            <a:r>
              <a:rPr lang="en-CA" altLang="en-US">
                <a:cs typeface="Arial" panose="020B0604020202020204" pitchFamily="34" charset="0"/>
              </a:rPr>
              <a:t>Packets are routed using the static route</a:t>
            </a:r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91523731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4B4723E5-2530-F13B-1B8D-E9A8F15AF1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685800"/>
            <a:ext cx="4267200" cy="5334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CA">
                <a:cs typeface="Arial" charset="0"/>
              </a:rPr>
              <a:t>Configuring Static Routes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745F2F70-EBD2-AAC3-C696-A2308DEC8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1371600"/>
            <a:ext cx="7162800" cy="5029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b="1">
                <a:cs typeface="Arial" panose="020B0604020202020204" pitchFamily="34" charset="0"/>
              </a:rPr>
              <a:t>Send traffic through an interface:</a:t>
            </a:r>
          </a:p>
          <a:p>
            <a:pPr eaLnBrk="1" hangingPunct="1">
              <a:buFontTx/>
              <a:buNone/>
            </a:pPr>
            <a:endParaRPr lang="en-CA" altLang="en-US" sz="2400" b="1">
              <a:latin typeface="Courier New" panose="02070309020205020404" pitchFamily="49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en-US" altLang="en-US" sz="2800" b="1"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en-US" altLang="en-US" sz="2800" b="1"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en-US" altLang="en-US" sz="2800" b="1"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cs typeface="Arial" panose="020B0604020202020204" pitchFamily="34" charset="0"/>
              </a:rPr>
              <a:t>Send traffic to the next router’s address:</a:t>
            </a:r>
            <a:endParaRPr lang="en-CA" altLang="en-US" sz="2400" b="1">
              <a:latin typeface="Courier New" panose="02070309020205020404" pitchFamily="49" charset="0"/>
              <a:cs typeface="Arial" panose="020B0604020202020204" pitchFamily="34" charset="0"/>
            </a:endParaRPr>
          </a:p>
        </p:txBody>
      </p:sp>
      <p:sp>
        <p:nvSpPr>
          <p:cNvPr id="58372" name="AutoShape 4">
            <a:extLst>
              <a:ext uri="{FF2B5EF4-FFF2-40B4-BE49-F238E27FC236}">
                <a16:creationId xmlns:a16="http://schemas.microsoft.com/office/drawing/2014/main" id="{33B57734-A089-6074-FB35-B74171847332}"/>
              </a:ext>
            </a:extLst>
          </p:cNvPr>
          <p:cNvSpPr>
            <a:spLocks/>
          </p:cNvSpPr>
          <p:nvPr/>
        </p:nvSpPr>
        <p:spPr bwMode="auto">
          <a:xfrm>
            <a:off x="2387600" y="4008438"/>
            <a:ext cx="914400" cy="914400"/>
          </a:xfrm>
          <a:prstGeom prst="callout1">
            <a:avLst>
              <a:gd name="adj1" fmla="val -8333"/>
              <a:gd name="adj2" fmla="val 87500"/>
              <a:gd name="adj3" fmla="val -8333"/>
              <a:gd name="adj4" fmla="val -260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AutoNum type="arabicPeriod"/>
              <a:tabLst/>
              <a:defRPr/>
            </a:pPr>
            <a:endParaRPr kumimoji="1" lang="en-US" alt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8373" name="Group 13">
            <a:extLst>
              <a:ext uri="{FF2B5EF4-FFF2-40B4-BE49-F238E27FC236}">
                <a16:creationId xmlns:a16="http://schemas.microsoft.com/office/drawing/2014/main" id="{9748981E-7E6D-8BC1-26AA-257B9FCBFDCF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4419600"/>
            <a:ext cx="6858000" cy="1006475"/>
            <a:chOff x="1296" y="2832"/>
            <a:chExt cx="4320" cy="634"/>
          </a:xfrm>
        </p:grpSpPr>
        <p:pic>
          <p:nvPicPr>
            <p:cNvPr id="58379" name="Picture 6">
              <a:extLst>
                <a:ext uri="{FF2B5EF4-FFF2-40B4-BE49-F238E27FC236}">
                  <a16:creationId xmlns:a16="http://schemas.microsoft.com/office/drawing/2014/main" id="{D8793DA3-3861-12D0-1909-EEEFFF4ADE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2832"/>
              <a:ext cx="4272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80" name="Text Box 7">
              <a:extLst>
                <a:ext uri="{FF2B5EF4-FFF2-40B4-BE49-F238E27FC236}">
                  <a16:creationId xmlns:a16="http://schemas.microsoft.com/office/drawing/2014/main" id="{F945966A-1936-8781-4448-5E171CE82F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3024"/>
              <a:ext cx="8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anose="020B0604030504040204" pitchFamily="34" charset="0"/>
                  <a:ea typeface="Microsoft YaHei" panose="020B0503020204020204" pitchFamily="34" charset="-122"/>
                  <a:cs typeface="+mn-cs"/>
                </a:rPr>
                <a:t>Destination Network</a:t>
              </a:r>
            </a:p>
          </p:txBody>
        </p:sp>
        <p:sp>
          <p:nvSpPr>
            <p:cNvPr id="58381" name="Text Box 8">
              <a:extLst>
                <a:ext uri="{FF2B5EF4-FFF2-40B4-BE49-F238E27FC236}">
                  <a16:creationId xmlns:a16="http://schemas.microsoft.com/office/drawing/2014/main" id="{BA20DB7F-CB64-B0FD-F090-C58D95EC86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2976"/>
              <a:ext cx="81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anose="020B0604030504040204" pitchFamily="34" charset="0"/>
                  <a:ea typeface="Microsoft YaHei" panose="020B0503020204020204" pitchFamily="34" charset="-122"/>
                  <a:cs typeface="+mn-cs"/>
                </a:rPr>
                <a:t>Subnet Mask</a:t>
              </a:r>
            </a:p>
          </p:txBody>
        </p:sp>
        <p:sp>
          <p:nvSpPr>
            <p:cNvPr id="58382" name="Text Box 9">
              <a:extLst>
                <a:ext uri="{FF2B5EF4-FFF2-40B4-BE49-F238E27FC236}">
                  <a16:creationId xmlns:a16="http://schemas.microsoft.com/office/drawing/2014/main" id="{121DF969-5E78-22CC-F229-BE872930AC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0" y="3024"/>
              <a:ext cx="816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anose="020B0604030504040204" pitchFamily="34" charset="0"/>
                  <a:ea typeface="Microsoft YaHei" panose="020B0503020204020204" pitchFamily="34" charset="-122"/>
                  <a:cs typeface="+mn-cs"/>
                </a:rPr>
                <a:t>Next Hop IP Address (address of next router)</a:t>
              </a:r>
            </a:p>
          </p:txBody>
        </p:sp>
      </p:grpSp>
      <p:grpSp>
        <p:nvGrpSpPr>
          <p:cNvPr id="58374" name="Group 15">
            <a:extLst>
              <a:ext uri="{FF2B5EF4-FFF2-40B4-BE49-F238E27FC236}">
                <a16:creationId xmlns:a16="http://schemas.microsoft.com/office/drawing/2014/main" id="{1C4D3E9B-DC55-6240-3842-33703B661591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1905000"/>
            <a:ext cx="7010400" cy="854075"/>
            <a:chOff x="1248" y="1200"/>
            <a:chExt cx="4416" cy="538"/>
          </a:xfrm>
        </p:grpSpPr>
        <p:pic>
          <p:nvPicPr>
            <p:cNvPr id="58375" name="Picture 5">
              <a:extLst>
                <a:ext uri="{FF2B5EF4-FFF2-40B4-BE49-F238E27FC236}">
                  <a16:creationId xmlns:a16="http://schemas.microsoft.com/office/drawing/2014/main" id="{B5D89D4B-4D7F-A025-9437-A2CAAF1397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1200"/>
              <a:ext cx="42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76" name="Text Box 10">
              <a:extLst>
                <a:ext uri="{FF2B5EF4-FFF2-40B4-BE49-F238E27FC236}">
                  <a16:creationId xmlns:a16="http://schemas.microsoft.com/office/drawing/2014/main" id="{3D2E453A-786B-1FFC-B34B-81F7119B28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1392"/>
              <a:ext cx="8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anose="020B0604030504040204" pitchFamily="34" charset="0"/>
                  <a:ea typeface="Microsoft YaHei" panose="020B0503020204020204" pitchFamily="34" charset="-122"/>
                  <a:cs typeface="+mn-cs"/>
                </a:rPr>
                <a:t>Destination Network</a:t>
              </a:r>
            </a:p>
          </p:txBody>
        </p:sp>
        <p:sp>
          <p:nvSpPr>
            <p:cNvPr id="58377" name="Text Box 11">
              <a:extLst>
                <a:ext uri="{FF2B5EF4-FFF2-40B4-BE49-F238E27FC236}">
                  <a16:creationId xmlns:a16="http://schemas.microsoft.com/office/drawing/2014/main" id="{5B09F1D7-FEE0-FEB1-D32A-ABF41BB265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8" y="1392"/>
              <a:ext cx="81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anose="020B0604030504040204" pitchFamily="34" charset="0"/>
                  <a:ea typeface="Microsoft YaHei" panose="020B0503020204020204" pitchFamily="34" charset="-122"/>
                  <a:cs typeface="+mn-cs"/>
                </a:rPr>
                <a:t>Subnet Mask</a:t>
              </a:r>
            </a:p>
          </p:txBody>
        </p:sp>
        <p:sp>
          <p:nvSpPr>
            <p:cNvPr id="58378" name="Text Box 12">
              <a:extLst>
                <a:ext uri="{FF2B5EF4-FFF2-40B4-BE49-F238E27FC236}">
                  <a16:creationId xmlns:a16="http://schemas.microsoft.com/office/drawing/2014/main" id="{BB31FD24-6BEB-6918-BAB3-6BDDC5C7E5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8" y="1392"/>
              <a:ext cx="816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anose="020B0604030504040204" pitchFamily="34" charset="0"/>
                  <a:ea typeface="Microsoft YaHei" panose="020B0503020204020204" pitchFamily="34" charset="-122"/>
                  <a:cs typeface="+mn-cs"/>
                </a:rPr>
                <a:t>Local Router’s Outgoing Interface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844633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>
            <a:extLst>
              <a:ext uri="{FF2B5EF4-FFF2-40B4-BE49-F238E27FC236}">
                <a16:creationId xmlns:a16="http://schemas.microsoft.com/office/drawing/2014/main" id="{8A88873F-0BBB-134D-9B12-D938E93C14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/>
              <a:t>Configuring the Outbound Interface</a:t>
            </a:r>
          </a:p>
        </p:txBody>
      </p:sp>
      <p:pic>
        <p:nvPicPr>
          <p:cNvPr id="59395" name="Picture 7">
            <a:extLst>
              <a:ext uri="{FF2B5EF4-FFF2-40B4-BE49-F238E27FC236}">
                <a16:creationId xmlns:a16="http://schemas.microsoft.com/office/drawing/2014/main" id="{9D33DF7D-986B-5E5C-7EA9-F01F82CE8D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8738" y="1554163"/>
            <a:ext cx="6638925" cy="4525962"/>
          </a:xfrm>
        </p:spPr>
      </p:pic>
    </p:spTree>
    <p:extLst>
      <p:ext uri="{BB962C8B-B14F-4D97-AF65-F5344CB8AC3E}">
        <p14:creationId xmlns:p14="http://schemas.microsoft.com/office/powerpoint/2010/main" val="119306740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>
            <a:extLst>
              <a:ext uri="{FF2B5EF4-FFF2-40B4-BE49-F238E27FC236}">
                <a16:creationId xmlns:a16="http://schemas.microsoft.com/office/drawing/2014/main" id="{1F584774-CC71-C88C-9B9D-F62C885182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/>
              <a:t>Configuring the Next-Hop Address</a:t>
            </a:r>
          </a:p>
        </p:txBody>
      </p:sp>
      <p:pic>
        <p:nvPicPr>
          <p:cNvPr id="60419" name="Picture 6">
            <a:extLst>
              <a:ext uri="{FF2B5EF4-FFF2-40B4-BE49-F238E27FC236}">
                <a16:creationId xmlns:a16="http://schemas.microsoft.com/office/drawing/2014/main" id="{F29C321C-7BCD-3386-D765-9A10C66B1A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8738" y="1554163"/>
            <a:ext cx="6638925" cy="4525962"/>
          </a:xfrm>
        </p:spPr>
      </p:pic>
    </p:spTree>
    <p:extLst>
      <p:ext uri="{BB962C8B-B14F-4D97-AF65-F5344CB8AC3E}">
        <p14:creationId xmlns:p14="http://schemas.microsoft.com/office/powerpoint/2010/main" val="3523942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60% of present day IT projects are Telecom Software developments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3581400" cy="2326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600200"/>
            <a:ext cx="3810000" cy="2395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343400"/>
            <a:ext cx="365760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191000"/>
            <a:ext cx="3797300" cy="242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B3FB73E2-12E6-56A8-9C75-4ACC331193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Static Routes as Backups</a:t>
            </a: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C3BBC2D0-0DCC-888F-FACB-423FE3D594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CA" altLang="en-US" sz="4000">
                <a:solidFill>
                  <a:srgbClr val="7030A0"/>
                </a:solidFill>
                <a:cs typeface="Arial" panose="020B0604020202020204" pitchFamily="34" charset="0"/>
              </a:rPr>
              <a:t>Often static routes are used for backup purposes,</a:t>
            </a:r>
            <a:r>
              <a:rPr lang="en-US" altLang="en-US" sz="4000">
                <a:solidFill>
                  <a:srgbClr val="7030A0"/>
                </a:solidFill>
                <a:cs typeface="Arial" panose="020B0604020202020204" pitchFamily="34" charset="0"/>
              </a:rPr>
              <a:t> such as </a:t>
            </a:r>
            <a:r>
              <a:rPr lang="en-CA" altLang="en-US" sz="4000">
                <a:solidFill>
                  <a:srgbClr val="7030A0"/>
                </a:solidFill>
                <a:cs typeface="Arial" panose="020B0604020202020204" pitchFamily="34" charset="0"/>
              </a:rPr>
              <a:t>when the dynamically learned route fail</a:t>
            </a:r>
            <a:r>
              <a:rPr lang="en-US" altLang="en-US" sz="4000">
                <a:solidFill>
                  <a:srgbClr val="7030A0"/>
                </a:solidFill>
                <a:cs typeface="Arial" panose="020B0604020202020204" pitchFamily="34" charset="0"/>
              </a:rPr>
              <a:t>s.</a:t>
            </a:r>
          </a:p>
        </p:txBody>
      </p:sp>
    </p:spTree>
    <p:extLst>
      <p:ext uri="{BB962C8B-B14F-4D97-AF65-F5344CB8AC3E}">
        <p14:creationId xmlns:p14="http://schemas.microsoft.com/office/powerpoint/2010/main" val="319379317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BD42FC12-4F6F-C2C2-A168-CA4FA7DF06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Backup Route Example</a:t>
            </a:r>
          </a:p>
        </p:txBody>
      </p:sp>
      <p:sp>
        <p:nvSpPr>
          <p:cNvPr id="65539" name="Rectangle 4">
            <a:extLst>
              <a:ext uri="{FF2B5EF4-FFF2-40B4-BE49-F238E27FC236}">
                <a16:creationId xmlns:a16="http://schemas.microsoft.com/office/drawing/2014/main" id="{EE80DEB0-01F4-C6FC-70F2-02C0AC1C753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600200" y="1447800"/>
            <a:ext cx="33909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/>
              <a:t>For Router0, the preferred path to the 192.168.0.0 network is through the switch.</a:t>
            </a:r>
          </a:p>
        </p:txBody>
      </p:sp>
      <p:pic>
        <p:nvPicPr>
          <p:cNvPr id="65540" name="Picture 9">
            <a:extLst>
              <a:ext uri="{FF2B5EF4-FFF2-40B4-BE49-F238E27FC236}">
                <a16:creationId xmlns:a16="http://schemas.microsoft.com/office/drawing/2014/main" id="{74649810-6BD7-58A6-89DC-E2D19820514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48300" y="2846388"/>
            <a:ext cx="3390900" cy="2079625"/>
          </a:xfrm>
        </p:spPr>
      </p:pic>
      <p:sp>
        <p:nvSpPr>
          <p:cNvPr id="65541" name="Text Box 10">
            <a:extLst>
              <a:ext uri="{FF2B5EF4-FFF2-40B4-BE49-F238E27FC236}">
                <a16:creationId xmlns:a16="http://schemas.microsoft.com/office/drawing/2014/main" id="{4B00651B-F660-0D12-B74B-8419983EA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2514600"/>
            <a:ext cx="1371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Microsoft YaHei" panose="020B0503020204020204" pitchFamily="34" charset="-122"/>
                <a:cs typeface="+mn-cs"/>
              </a:rPr>
              <a:t>192.168.0.0/24</a:t>
            </a:r>
          </a:p>
        </p:txBody>
      </p:sp>
      <p:sp>
        <p:nvSpPr>
          <p:cNvPr id="65542" name="Text Box 12">
            <a:extLst>
              <a:ext uri="{FF2B5EF4-FFF2-40B4-BE49-F238E27FC236}">
                <a16:creationId xmlns:a16="http://schemas.microsoft.com/office/drawing/2014/main" id="{DEC63129-6A3F-4C44-A9DB-E44C28F7F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4419600"/>
            <a:ext cx="1066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Microsoft YaHei" panose="020B0503020204020204" pitchFamily="34" charset="-122"/>
                <a:cs typeface="+mn-cs"/>
              </a:rPr>
              <a:t>192.168.1.1</a:t>
            </a:r>
          </a:p>
        </p:txBody>
      </p:sp>
      <p:sp>
        <p:nvSpPr>
          <p:cNvPr id="65543" name="Text Box 13">
            <a:extLst>
              <a:ext uri="{FF2B5EF4-FFF2-40B4-BE49-F238E27FC236}">
                <a16:creationId xmlns:a16="http://schemas.microsoft.com/office/drawing/2014/main" id="{F81D9D27-652C-E8A6-A660-867BDEB61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4267200"/>
            <a:ext cx="1066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icrosoft YaHei" panose="020B0503020204020204" pitchFamily="34" charset="-122"/>
                <a:cs typeface="+mn-cs"/>
              </a:rPr>
              <a:t>192.168.1.2</a:t>
            </a:r>
          </a:p>
        </p:txBody>
      </p:sp>
      <p:sp>
        <p:nvSpPr>
          <p:cNvPr id="65544" name="Text Box 14">
            <a:extLst>
              <a:ext uri="{FF2B5EF4-FFF2-40B4-BE49-F238E27FC236}">
                <a16:creationId xmlns:a16="http://schemas.microsoft.com/office/drawing/2014/main" id="{48D544BD-E200-0A70-75AA-222AC359E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2895600"/>
            <a:ext cx="1066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Microsoft YaHei" panose="020B0503020204020204" pitchFamily="34" charset="-122"/>
                <a:cs typeface="+mn-cs"/>
              </a:rPr>
              <a:t>192.168.2.1</a:t>
            </a:r>
          </a:p>
        </p:txBody>
      </p:sp>
      <p:sp>
        <p:nvSpPr>
          <p:cNvPr id="65545" name="Text Box 15">
            <a:extLst>
              <a:ext uri="{FF2B5EF4-FFF2-40B4-BE49-F238E27FC236}">
                <a16:creationId xmlns:a16="http://schemas.microsoft.com/office/drawing/2014/main" id="{19F3FDA1-73A4-FC9B-13C5-EA23F0D53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2895600"/>
            <a:ext cx="1066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icrosoft YaHei" panose="020B0503020204020204" pitchFamily="34" charset="-122"/>
                <a:cs typeface="+mn-cs"/>
              </a:rPr>
              <a:t>192.168.2.2</a:t>
            </a:r>
          </a:p>
        </p:txBody>
      </p:sp>
      <p:sp>
        <p:nvSpPr>
          <p:cNvPr id="65546" name="Line 16">
            <a:extLst>
              <a:ext uri="{FF2B5EF4-FFF2-40B4-BE49-F238E27FC236}">
                <a16:creationId xmlns:a16="http://schemas.microsoft.com/office/drawing/2014/main" id="{01AE9AC4-A085-1262-0094-EF31F9BE58C7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2800" y="3124200"/>
            <a:ext cx="381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5547" name="Line 17">
            <a:extLst>
              <a:ext uri="{FF2B5EF4-FFF2-40B4-BE49-F238E27FC236}">
                <a16:creationId xmlns:a16="http://schemas.microsoft.com/office/drawing/2014/main" id="{F68E4A0A-2C63-2C5D-EA83-CD0240AC9C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10200" y="3962400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5548" name="Line 18">
            <a:extLst>
              <a:ext uri="{FF2B5EF4-FFF2-40B4-BE49-F238E27FC236}">
                <a16:creationId xmlns:a16="http://schemas.microsoft.com/office/drawing/2014/main" id="{23909652-47F4-2D9E-D613-A6499A3EE68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96200" y="3886200"/>
            <a:ext cx="152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5549" name="Line 19">
            <a:extLst>
              <a:ext uri="{FF2B5EF4-FFF2-40B4-BE49-F238E27FC236}">
                <a16:creationId xmlns:a16="http://schemas.microsoft.com/office/drawing/2014/main" id="{AF43B770-7558-DFED-1641-2EE5D317FCCB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3124200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5550" name="Oval 21">
            <a:extLst>
              <a:ext uri="{FF2B5EF4-FFF2-40B4-BE49-F238E27FC236}">
                <a16:creationId xmlns:a16="http://schemas.microsoft.com/office/drawing/2014/main" id="{9F058F8C-F8D3-2166-715C-D5AE2DA2F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505200"/>
            <a:ext cx="1752600" cy="3810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5551" name="Text Box 22">
            <a:extLst>
              <a:ext uri="{FF2B5EF4-FFF2-40B4-BE49-F238E27FC236}">
                <a16:creationId xmlns:a16="http://schemas.microsoft.com/office/drawing/2014/main" id="{749D79C5-1964-7F6D-8547-45DE15E52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2057400"/>
            <a:ext cx="1752600" cy="254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Microsoft YaHei" panose="020B0503020204020204" pitchFamily="34" charset="-122"/>
                <a:cs typeface="+mn-cs"/>
              </a:rPr>
              <a:t>No Routing Protocol</a:t>
            </a:r>
          </a:p>
        </p:txBody>
      </p:sp>
      <p:sp>
        <p:nvSpPr>
          <p:cNvPr id="65552" name="Line 23">
            <a:extLst>
              <a:ext uri="{FF2B5EF4-FFF2-40B4-BE49-F238E27FC236}">
                <a16:creationId xmlns:a16="http://schemas.microsoft.com/office/drawing/2014/main" id="{33567335-DAB8-A598-0E87-86C4C9862B7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2286000"/>
            <a:ext cx="1524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24518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1">
            <a:extLst>
              <a:ext uri="{FF2B5EF4-FFF2-40B4-BE49-F238E27FC236}">
                <a16:creationId xmlns:a16="http://schemas.microsoft.com/office/drawing/2014/main" id="{376B3DC6-F42A-5CEF-5987-101B1FC67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-6350"/>
            <a:ext cx="8686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ahoma" panose="020B0604030504040204" pitchFamily="34" charset="0"/>
                <a:ea typeface="Microsoft YaHei" panose="020B0503020204020204" pitchFamily="34" charset="-122"/>
                <a:cs typeface="+mn-cs"/>
              </a:rPr>
              <a:t>Dynamic Routing</a:t>
            </a:r>
          </a:p>
        </p:txBody>
      </p:sp>
      <p:sp>
        <p:nvSpPr>
          <p:cNvPr id="55299" name="Text Box 2">
            <a:extLst>
              <a:ext uri="{FF2B5EF4-FFF2-40B4-BE49-F238E27FC236}">
                <a16:creationId xmlns:a16="http://schemas.microsoft.com/office/drawing/2014/main" id="{4BC774BE-541C-4978-30C6-DDA5710F4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762000"/>
            <a:ext cx="8610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tabLst>
                <a:tab pos="739775" algn="l"/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  <a:tab pos="98837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39775" indent="-282575">
              <a:tabLst>
                <a:tab pos="739775" algn="l"/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  <a:tab pos="98837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39775" algn="l"/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  <a:tab pos="98837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39775" algn="l"/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  <a:tab pos="98837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39775" algn="l"/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  <a:tab pos="98837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39775" algn="l"/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  <a:tab pos="98837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39775" algn="l"/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  <a:tab pos="98837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39775" algn="l"/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  <a:tab pos="98837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39775" algn="l"/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  <a:tab pos="98837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739775" marR="0" lvl="1" indent="-282575" algn="l" defTabSz="4572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545472"/>
              </a:buClr>
              <a:buSzPct val="80000"/>
              <a:buFont typeface="Times New Roman" panose="02020603050405020304" pitchFamily="18" charset="0"/>
              <a:buBlip>
                <a:blip r:embed="rId3"/>
              </a:buBlip>
              <a:tabLst>
                <a:tab pos="739775" algn="l"/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  <a:tab pos="9883775" algn="l"/>
              </a:tabLst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545472"/>
                </a:solidFill>
                <a:effectLst/>
                <a:uLnTx/>
                <a:uFillTx/>
                <a:latin typeface="Tahoma" panose="020B0604030504040204" pitchFamily="34" charset="0"/>
                <a:ea typeface="Microsoft YaHei" panose="020B0503020204020204" pitchFamily="34" charset="-122"/>
                <a:cs typeface="+mn-cs"/>
              </a:rPr>
              <a:t>Changes in the network topology are updated </a:t>
            </a: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Microsoft YaHei" panose="020B0503020204020204" pitchFamily="34" charset="-122"/>
                <a:cs typeface="+mn-cs"/>
              </a:rPr>
              <a:t>dynamically.</a:t>
            </a:r>
          </a:p>
          <a:p>
            <a:pPr marL="739775" marR="0" lvl="1" indent="-282575" algn="l" defTabSz="4572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545472"/>
              </a:buClr>
              <a:buSzPct val="80000"/>
              <a:buFont typeface="Times New Roman" panose="02020603050405020304" pitchFamily="18" charset="0"/>
              <a:buBlip>
                <a:blip r:embed="rId3"/>
              </a:buBlip>
              <a:tabLst>
                <a:tab pos="739775" algn="l"/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  <a:tab pos="9883775" algn="l"/>
              </a:tabLst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545472"/>
                </a:solidFill>
                <a:effectLst/>
                <a:uLnTx/>
                <a:uFillTx/>
                <a:latin typeface="Tahoma" panose="020B0604030504040204" pitchFamily="34" charset="0"/>
                <a:ea typeface="Microsoft YaHei" panose="020B0503020204020204" pitchFamily="34" charset="-122"/>
                <a:cs typeface="+mn-cs"/>
              </a:rPr>
              <a:t>Only the directly connected networks information is required for configuration.</a:t>
            </a:r>
          </a:p>
          <a:p>
            <a:pPr marL="739775" marR="0" lvl="1" indent="-282575" algn="l" defTabSz="4572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545472"/>
              </a:buClr>
              <a:buSzPct val="80000"/>
              <a:buFont typeface="Times New Roman" panose="02020603050405020304" pitchFamily="18" charset="0"/>
              <a:buBlip>
                <a:blip r:embed="rId3"/>
              </a:buBlip>
              <a:tabLst>
                <a:tab pos="739775" algn="l"/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  <a:tab pos="9883775" algn="l"/>
              </a:tabLst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Microsoft YaHei" panose="020B0503020204020204" pitchFamily="34" charset="-122"/>
                <a:cs typeface="+mn-cs"/>
              </a:rPr>
              <a:t>Administrative work is reduced.</a:t>
            </a:r>
          </a:p>
          <a:p>
            <a:pPr marL="739775" marR="0" lvl="1" indent="-282575" algn="l" defTabSz="4572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545472"/>
              </a:buClr>
              <a:buSzPct val="80000"/>
              <a:buFont typeface="Times New Roman" panose="02020603050405020304" pitchFamily="18" charset="0"/>
              <a:buBlip>
                <a:blip r:embed="rId3"/>
              </a:buBlip>
              <a:tabLst>
                <a:tab pos="739775" algn="l"/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  <a:tab pos="9883775" algn="l"/>
              </a:tabLst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545472"/>
                </a:solidFill>
                <a:effectLst/>
                <a:uLnTx/>
                <a:uFillTx/>
                <a:latin typeface="Tahoma" panose="020B0604030504040204" pitchFamily="34" charset="0"/>
                <a:ea typeface="Microsoft YaHei" panose="020B0503020204020204" pitchFamily="34" charset="-122"/>
                <a:cs typeface="+mn-cs"/>
              </a:rPr>
              <a:t>It is used in medium and large networks.</a:t>
            </a:r>
          </a:p>
          <a:p>
            <a:pPr marL="739775" marR="0" lvl="1" indent="-282575" algn="l" defTabSz="4572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739775" algn="l"/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  <a:tab pos="9883775" algn="l"/>
              </a:tabLst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Microsoft YaHei" panose="020B0503020204020204" pitchFamily="34" charset="-122"/>
                <a:cs typeface="+mn-cs"/>
              </a:rPr>
              <a:t>     RIP &amp; OSPF are routing protocols</a:t>
            </a:r>
          </a:p>
        </p:txBody>
      </p:sp>
    </p:spTree>
    <p:extLst>
      <p:ext uri="{BB962C8B-B14F-4D97-AF65-F5344CB8AC3E}">
        <p14:creationId xmlns:p14="http://schemas.microsoft.com/office/powerpoint/2010/main" val="4240759837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D:\Raju\EB Trainings\Networking RAJU\Networking from sites\1 slide.jpg">
            <a:extLst>
              <a:ext uri="{FF2B5EF4-FFF2-40B4-BE49-F238E27FC236}">
                <a16:creationId xmlns:a16="http://schemas.microsoft.com/office/drawing/2014/main" id="{5ACF0C1E-E884-E255-99A2-56ADFF204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243958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D:\Raju\EB Trainings\Networking RAJU\Networking from sites\3 Phase.jpg">
            <a:extLst>
              <a:ext uri="{FF2B5EF4-FFF2-40B4-BE49-F238E27FC236}">
                <a16:creationId xmlns:a16="http://schemas.microsoft.com/office/drawing/2014/main" id="{5ADC412C-D965-FEB3-CF0A-4CA4A2F8B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8637856-6143-3267-3D74-6DA5522E774E}"/>
              </a:ext>
            </a:extLst>
          </p:cNvPr>
          <p:cNvSpPr/>
          <p:nvPr/>
        </p:nvSpPr>
        <p:spPr>
          <a:xfrm>
            <a:off x="914400" y="4114800"/>
            <a:ext cx="3048000" cy="1143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F6008FC-16F7-89B1-15E7-754E622F3891}"/>
              </a:ext>
            </a:extLst>
          </p:cNvPr>
          <p:cNvSpPr/>
          <p:nvPr/>
        </p:nvSpPr>
        <p:spPr>
          <a:xfrm>
            <a:off x="3810000" y="3505200"/>
            <a:ext cx="1524000" cy="10114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7295228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FE97447E-8341-C3D3-1F61-43C20996F9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/>
              <a:t>Intra-AS Routing</a:t>
            </a:r>
            <a:endParaRPr lang="en-US"/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5D0E7D24-8E9B-1F34-7DE7-B0887FD707D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r>
              <a:rPr lang="en-US" altLang="en-US" sz="2800"/>
              <a:t>Also known as Interior Router Protocols (IRP) or Interior Gateway Protocols (IGP)</a:t>
            </a:r>
          </a:p>
          <a:p>
            <a:pPr eaLnBrk="1" hangingPunct="1"/>
            <a:r>
              <a:rPr lang="en-US" altLang="en-US" sz="2800"/>
              <a:t>Most common:</a:t>
            </a:r>
          </a:p>
          <a:p>
            <a:pPr lvl="1" eaLnBrk="1" hangingPunct="1">
              <a:lnSpc>
                <a:spcPct val="60000"/>
              </a:lnSpc>
            </a:pPr>
            <a:endParaRPr lang="en-US" altLang="en-US" sz="2400"/>
          </a:p>
          <a:p>
            <a:pPr lvl="1" eaLnBrk="1" hangingPunct="1"/>
            <a:r>
              <a:rPr lang="en-US" altLang="en-US"/>
              <a:t>RIP: Routing Information Protocol</a:t>
            </a:r>
            <a:endParaRPr lang="en-US" altLang="en-US" sz="2400"/>
          </a:p>
          <a:p>
            <a:pPr lvl="1" eaLnBrk="1" hangingPunct="1">
              <a:lnSpc>
                <a:spcPct val="20000"/>
              </a:lnSpc>
            </a:pPr>
            <a:endParaRPr lang="en-US" altLang="en-US" sz="2400"/>
          </a:p>
          <a:p>
            <a:pPr lvl="1" eaLnBrk="1" hangingPunct="1"/>
            <a:r>
              <a:rPr lang="en-US" altLang="en-US"/>
              <a:t>OSPF: Open Shortest Path First</a:t>
            </a:r>
            <a:endParaRPr lang="en-US" altLang="en-US" sz="2400"/>
          </a:p>
          <a:p>
            <a:pPr lvl="1" eaLnBrk="1" hangingPunct="1">
              <a:lnSpc>
                <a:spcPct val="40000"/>
              </a:lnSpc>
            </a:pPr>
            <a:endParaRPr lang="en-US" altLang="en-US" sz="2400"/>
          </a:p>
          <a:p>
            <a:pPr lvl="1" eaLnBrk="1" hangingPunct="1"/>
            <a:r>
              <a:rPr lang="en-US" altLang="en-US"/>
              <a:t>IGRP: Interior Gateway Routing Protocol (Cisco proprietary)</a:t>
            </a:r>
          </a:p>
        </p:txBody>
      </p:sp>
    </p:spTree>
    <p:extLst>
      <p:ext uri="{BB962C8B-B14F-4D97-AF65-F5344CB8AC3E}">
        <p14:creationId xmlns:p14="http://schemas.microsoft.com/office/powerpoint/2010/main" val="62316002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D:\Raju\EB Trainings\Networking RAJU\Networking from sites\5 slide.jpg">
            <a:extLst>
              <a:ext uri="{FF2B5EF4-FFF2-40B4-BE49-F238E27FC236}">
                <a16:creationId xmlns:a16="http://schemas.microsoft.com/office/drawing/2014/main" id="{ADA7A3F8-299C-206A-76D9-3734AEF96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958271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>
            <a:extLst>
              <a:ext uri="{FF2B5EF4-FFF2-40B4-BE49-F238E27FC236}">
                <a16:creationId xmlns:a16="http://schemas.microsoft.com/office/drawing/2014/main" id="{37335920-FA7F-A23D-6B69-BAF5AD034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5188" y="6424613"/>
            <a:ext cx="1481137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2160" tIns="46080" rIns="92160" bIns="4608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46BA9C48-50B6-4E82-8BAC-A4818FDDA11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Lucida Sans Unicode" panose="020B0602030504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147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333300"/>
              </a:solidFill>
              <a:effectLst/>
              <a:uLnTx/>
              <a:uFillTx/>
              <a:latin typeface="Lucida Sans Unicode" panose="020B0602030504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6803" name="Text Box 3">
            <a:extLst>
              <a:ext uri="{FF2B5EF4-FFF2-40B4-BE49-F238E27FC236}">
                <a16:creationId xmlns:a16="http://schemas.microsoft.com/office/drawing/2014/main" id="{1F9A4ABF-0675-05A9-8903-81A6790C8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52400"/>
            <a:ext cx="8229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Lucida Sans Unicode" panose="020B0602030504020204" pitchFamily="34" charset="0"/>
                <a:ea typeface="Microsoft YaHei" panose="020B0503020204020204" pitchFamily="34" charset="-122"/>
                <a:cs typeface="+mn-cs"/>
              </a:rPr>
              <a:t>Routing Updates</a:t>
            </a:r>
          </a:p>
        </p:txBody>
      </p:sp>
      <p:sp>
        <p:nvSpPr>
          <p:cNvPr id="9220" name="Text Box 4">
            <a:extLst>
              <a:ext uri="{FF2B5EF4-FFF2-40B4-BE49-F238E27FC236}">
                <a16:creationId xmlns:a16="http://schemas.microsoft.com/office/drawing/2014/main" id="{BBC62968-5B10-7896-CB9D-519B88736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157788"/>
            <a:ext cx="82296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160" tIns="46080" rIns="92160" bIns="46080"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1313" marR="0" lvl="0" indent="-341313" algn="just" defTabSz="457200" rtl="0" eaLnBrk="0" fontAlgn="base" latinLnBrk="0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333300"/>
              </a:buClr>
              <a:buSzPct val="70000"/>
              <a:buFont typeface="Wingdings" panose="05000000000000000000" pitchFamily="2" charset="2"/>
              <a:buChar char="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Lucida Sans Unicode" panose="020B0602030504020204" pitchFamily="34" charset="0"/>
                <a:ea typeface="Microsoft YaHei" panose="020B0503020204020204" pitchFamily="34" charset="-122"/>
                <a:cs typeface="+mn-cs"/>
              </a:rPr>
              <a:t>After exchanging 2 periodic updates, the network is converged.</a:t>
            </a: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CF41B777-BA47-575D-7E47-092FA8D069D4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1600200"/>
            <a:ext cx="6170613" cy="992188"/>
            <a:chOff x="912" y="1008"/>
            <a:chExt cx="3887" cy="625"/>
          </a:xfrm>
        </p:grpSpPr>
        <p:sp>
          <p:nvSpPr>
            <p:cNvPr id="76821" name="Line 6">
              <a:extLst>
                <a:ext uri="{FF2B5EF4-FFF2-40B4-BE49-F238E27FC236}">
                  <a16:creationId xmlns:a16="http://schemas.microsoft.com/office/drawing/2014/main" id="{B8266E59-6370-8B44-F3FC-FAC0B2DC60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1424"/>
              <a:ext cx="719" cy="0"/>
            </a:xfrm>
            <a:prstGeom prst="line">
              <a:avLst/>
            </a:prstGeom>
            <a:noFill/>
            <a:ln w="38160">
              <a:solidFill>
                <a:srgbClr val="33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76822" name="Line 7">
              <a:extLst>
                <a:ext uri="{FF2B5EF4-FFF2-40B4-BE49-F238E27FC236}">
                  <a16:creationId xmlns:a16="http://schemas.microsoft.com/office/drawing/2014/main" id="{6D491FF8-82D6-7BC4-7042-D80EDC49C9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1424"/>
              <a:ext cx="719" cy="0"/>
            </a:xfrm>
            <a:prstGeom prst="line">
              <a:avLst/>
            </a:prstGeom>
            <a:noFill/>
            <a:ln w="38160">
              <a:solidFill>
                <a:srgbClr val="33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76823" name="Line 8">
              <a:extLst>
                <a:ext uri="{FF2B5EF4-FFF2-40B4-BE49-F238E27FC236}">
                  <a16:creationId xmlns:a16="http://schemas.microsoft.com/office/drawing/2014/main" id="{FDBFE28C-BD40-A21D-86ED-E9D4A88160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1424"/>
              <a:ext cx="431" cy="0"/>
            </a:xfrm>
            <a:prstGeom prst="line">
              <a:avLst/>
            </a:prstGeom>
            <a:noFill/>
            <a:ln w="38160">
              <a:solidFill>
                <a:srgbClr val="33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endParaRPr>
            </a:p>
          </p:txBody>
        </p:sp>
        <p:grpSp>
          <p:nvGrpSpPr>
            <p:cNvPr id="76824" name="Group 9">
              <a:extLst>
                <a:ext uri="{FF2B5EF4-FFF2-40B4-BE49-F238E27FC236}">
                  <a16:creationId xmlns:a16="http://schemas.microsoft.com/office/drawing/2014/main" id="{47873041-0C55-D1BC-6EA0-F1A9B84F07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0" y="1287"/>
              <a:ext cx="431" cy="232"/>
              <a:chOff x="1440" y="1287"/>
              <a:chExt cx="431" cy="232"/>
            </a:xfrm>
          </p:grpSpPr>
          <p:sp>
            <p:nvSpPr>
              <p:cNvPr id="76893" name="Oval 10">
                <a:extLst>
                  <a:ext uri="{FF2B5EF4-FFF2-40B4-BE49-F238E27FC236}">
                    <a16:creationId xmlns:a16="http://schemas.microsoft.com/office/drawing/2014/main" id="{85E71992-623F-AE64-1856-7FB67B5481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" y="1386"/>
                <a:ext cx="423" cy="132"/>
              </a:xfrm>
              <a:prstGeom prst="ellipse">
                <a:avLst/>
              </a:prstGeom>
              <a:solidFill>
                <a:srgbClr val="0078AA"/>
              </a:solidFill>
              <a:ln w="12600">
                <a:solidFill>
                  <a:srgbClr val="AAE6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76894" name="AutoShape 11">
                <a:extLst>
                  <a:ext uri="{FF2B5EF4-FFF2-40B4-BE49-F238E27FC236}">
                    <a16:creationId xmlns:a16="http://schemas.microsoft.com/office/drawing/2014/main" id="{14CDC4D8-C1C0-FEC6-B453-49B3EEA061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355"/>
                <a:ext cx="431" cy="99"/>
              </a:xfrm>
              <a:custGeom>
                <a:avLst/>
                <a:gdLst>
                  <a:gd name="T0" fmla="*/ 0 w 387"/>
                  <a:gd name="T1" fmla="*/ 0 h 94"/>
                  <a:gd name="T2" fmla="*/ 0 w 387"/>
                  <a:gd name="T3" fmla="*/ 223 h 94"/>
                  <a:gd name="T4" fmla="*/ 2410 w 387"/>
                  <a:gd name="T5" fmla="*/ 223 h 94"/>
                  <a:gd name="T6" fmla="*/ 2410 w 387"/>
                  <a:gd name="T7" fmla="*/ 0 h 94"/>
                  <a:gd name="T8" fmla="*/ 0 w 387"/>
                  <a:gd name="T9" fmla="*/ 0 h 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94"/>
                  <a:gd name="T17" fmla="*/ 387 w 387"/>
                  <a:gd name="T18" fmla="*/ 94 h 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94">
                    <a:moveTo>
                      <a:pt x="0" y="0"/>
                    </a:moveTo>
                    <a:lnTo>
                      <a:pt x="0" y="93"/>
                    </a:lnTo>
                    <a:lnTo>
                      <a:pt x="386" y="93"/>
                    </a:lnTo>
                    <a:lnTo>
                      <a:pt x="38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76895" name="AutoShape 12">
                <a:extLst>
                  <a:ext uri="{FF2B5EF4-FFF2-40B4-BE49-F238E27FC236}">
                    <a16:creationId xmlns:a16="http://schemas.microsoft.com/office/drawing/2014/main" id="{3E848FB9-D7C2-449F-AEFB-D81827B217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355"/>
                <a:ext cx="431" cy="99"/>
              </a:xfrm>
              <a:custGeom>
                <a:avLst/>
                <a:gdLst>
                  <a:gd name="T0" fmla="*/ 0 w 387"/>
                  <a:gd name="T1" fmla="*/ 0 h 94"/>
                  <a:gd name="T2" fmla="*/ 0 w 387"/>
                  <a:gd name="T3" fmla="*/ 223 h 94"/>
                  <a:gd name="T4" fmla="*/ 2410 w 387"/>
                  <a:gd name="T5" fmla="*/ 223 h 94"/>
                  <a:gd name="T6" fmla="*/ 2410 w 387"/>
                  <a:gd name="T7" fmla="*/ 0 h 94"/>
                  <a:gd name="T8" fmla="*/ 0 w 387"/>
                  <a:gd name="T9" fmla="*/ 0 h 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94"/>
                  <a:gd name="T17" fmla="*/ 387 w 387"/>
                  <a:gd name="T18" fmla="*/ 94 h 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94">
                    <a:moveTo>
                      <a:pt x="0" y="0"/>
                    </a:moveTo>
                    <a:lnTo>
                      <a:pt x="0" y="93"/>
                    </a:lnTo>
                    <a:lnTo>
                      <a:pt x="386" y="93"/>
                    </a:lnTo>
                    <a:lnTo>
                      <a:pt x="38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76896" name="Oval 13">
                <a:extLst>
                  <a:ext uri="{FF2B5EF4-FFF2-40B4-BE49-F238E27FC236}">
                    <a16:creationId xmlns:a16="http://schemas.microsoft.com/office/drawing/2014/main" id="{365CE6AC-F8D2-2FB2-6836-3D8844FCFC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" y="1287"/>
                <a:ext cx="423" cy="132"/>
              </a:xfrm>
              <a:prstGeom prst="ellipse">
                <a:avLst/>
              </a:prstGeom>
              <a:solidFill>
                <a:srgbClr val="00B4FF"/>
              </a:solidFill>
              <a:ln w="12600">
                <a:solidFill>
                  <a:srgbClr val="AAE6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grpSp>
            <p:nvGrpSpPr>
              <p:cNvPr id="76897" name="Group 14">
                <a:extLst>
                  <a:ext uri="{FF2B5EF4-FFF2-40B4-BE49-F238E27FC236}">
                    <a16:creationId xmlns:a16="http://schemas.microsoft.com/office/drawing/2014/main" id="{494B33AB-4A7B-FD1B-431D-061019FAB6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05" y="1300"/>
                <a:ext cx="301" cy="106"/>
                <a:chOff x="1505" y="1300"/>
                <a:chExt cx="301" cy="106"/>
              </a:xfrm>
            </p:grpSpPr>
            <p:grpSp>
              <p:nvGrpSpPr>
                <p:cNvPr id="76900" name="Group 15">
                  <a:extLst>
                    <a:ext uri="{FF2B5EF4-FFF2-40B4-BE49-F238E27FC236}">
                      <a16:creationId xmlns:a16="http://schemas.microsoft.com/office/drawing/2014/main" id="{4A336CA8-7FD3-2AF0-CD0D-A36E4CF6C88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05" y="1300"/>
                  <a:ext cx="296" cy="104"/>
                  <a:chOff x="1505" y="1300"/>
                  <a:chExt cx="296" cy="104"/>
                </a:xfrm>
              </p:grpSpPr>
              <p:sp>
                <p:nvSpPr>
                  <p:cNvPr id="76910" name="AutoShape 16">
                    <a:extLst>
                      <a:ext uri="{FF2B5EF4-FFF2-40B4-BE49-F238E27FC236}">
                        <a16:creationId xmlns:a16="http://schemas.microsoft.com/office/drawing/2014/main" id="{2E284D7A-CB80-2616-23AC-F0588D22E69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60" y="1303"/>
                    <a:ext cx="141" cy="45"/>
                  </a:xfrm>
                  <a:custGeom>
                    <a:avLst/>
                    <a:gdLst>
                      <a:gd name="T0" fmla="*/ 0 w 127"/>
                      <a:gd name="T1" fmla="*/ 67 h 43"/>
                      <a:gd name="T2" fmla="*/ 165 w 127"/>
                      <a:gd name="T3" fmla="*/ 90 h 43"/>
                      <a:gd name="T4" fmla="*/ 571 w 127"/>
                      <a:gd name="T5" fmla="*/ 30 h 43"/>
                      <a:gd name="T6" fmla="*/ 743 w 127"/>
                      <a:gd name="T7" fmla="*/ 45 h 43"/>
                      <a:gd name="T8" fmla="*/ 647 w 127"/>
                      <a:gd name="T9" fmla="*/ 0 h 43"/>
                      <a:gd name="T10" fmla="*/ 182 w 127"/>
                      <a:gd name="T11" fmla="*/ 0 h 43"/>
                      <a:gd name="T12" fmla="*/ 377 w 127"/>
                      <a:gd name="T13" fmla="*/ 6 h 43"/>
                      <a:gd name="T14" fmla="*/ 0 w 127"/>
                      <a:gd name="T15" fmla="*/ 67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43"/>
                      <a:gd name="T26" fmla="*/ 127 w 127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43">
                        <a:moveTo>
                          <a:pt x="0" y="31"/>
                        </a:moveTo>
                        <a:lnTo>
                          <a:pt x="28" y="42"/>
                        </a:lnTo>
                        <a:lnTo>
                          <a:pt x="96" y="13"/>
                        </a:lnTo>
                        <a:lnTo>
                          <a:pt x="126" y="22"/>
                        </a:lnTo>
                        <a:lnTo>
                          <a:pt x="110" y="0"/>
                        </a:lnTo>
                        <a:lnTo>
                          <a:pt x="30" y="0"/>
                        </a:lnTo>
                        <a:lnTo>
                          <a:pt x="63" y="6"/>
                        </a:lnTo>
                        <a:lnTo>
                          <a:pt x="0" y="31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76911" name="AutoShape 17">
                    <a:extLst>
                      <a:ext uri="{FF2B5EF4-FFF2-40B4-BE49-F238E27FC236}">
                        <a16:creationId xmlns:a16="http://schemas.microsoft.com/office/drawing/2014/main" id="{D76D7066-6D72-74CB-6C1C-8ABE0007682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60" y="1303"/>
                    <a:ext cx="141" cy="45"/>
                  </a:xfrm>
                  <a:custGeom>
                    <a:avLst/>
                    <a:gdLst>
                      <a:gd name="T0" fmla="*/ 0 w 127"/>
                      <a:gd name="T1" fmla="*/ 67 h 43"/>
                      <a:gd name="T2" fmla="*/ 165 w 127"/>
                      <a:gd name="T3" fmla="*/ 90 h 43"/>
                      <a:gd name="T4" fmla="*/ 571 w 127"/>
                      <a:gd name="T5" fmla="*/ 30 h 43"/>
                      <a:gd name="T6" fmla="*/ 743 w 127"/>
                      <a:gd name="T7" fmla="*/ 45 h 43"/>
                      <a:gd name="T8" fmla="*/ 647 w 127"/>
                      <a:gd name="T9" fmla="*/ 0 h 43"/>
                      <a:gd name="T10" fmla="*/ 182 w 127"/>
                      <a:gd name="T11" fmla="*/ 0 h 43"/>
                      <a:gd name="T12" fmla="*/ 377 w 127"/>
                      <a:gd name="T13" fmla="*/ 6 h 43"/>
                      <a:gd name="T14" fmla="*/ 0 w 127"/>
                      <a:gd name="T15" fmla="*/ 67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43"/>
                      <a:gd name="T26" fmla="*/ 127 w 127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43">
                        <a:moveTo>
                          <a:pt x="0" y="31"/>
                        </a:moveTo>
                        <a:lnTo>
                          <a:pt x="28" y="42"/>
                        </a:lnTo>
                        <a:lnTo>
                          <a:pt x="96" y="13"/>
                        </a:lnTo>
                        <a:lnTo>
                          <a:pt x="126" y="22"/>
                        </a:lnTo>
                        <a:lnTo>
                          <a:pt x="110" y="0"/>
                        </a:lnTo>
                        <a:lnTo>
                          <a:pt x="30" y="0"/>
                        </a:lnTo>
                        <a:lnTo>
                          <a:pt x="63" y="6"/>
                        </a:lnTo>
                        <a:lnTo>
                          <a:pt x="0" y="31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76912" name="AutoShape 18">
                    <a:extLst>
                      <a:ext uri="{FF2B5EF4-FFF2-40B4-BE49-F238E27FC236}">
                        <a16:creationId xmlns:a16="http://schemas.microsoft.com/office/drawing/2014/main" id="{0169620D-1FF2-1294-4D47-0CC39C574E2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05" y="1355"/>
                    <a:ext cx="141" cy="47"/>
                  </a:xfrm>
                  <a:custGeom>
                    <a:avLst/>
                    <a:gdLst>
                      <a:gd name="T0" fmla="*/ 657 w 128"/>
                      <a:gd name="T1" fmla="*/ 9 h 45"/>
                      <a:gd name="T2" fmla="*/ 511 w 128"/>
                      <a:gd name="T3" fmla="*/ 0 h 45"/>
                      <a:gd name="T4" fmla="*/ 171 w 128"/>
                      <a:gd name="T5" fmla="*/ 56 h 45"/>
                      <a:gd name="T6" fmla="*/ 0 w 128"/>
                      <a:gd name="T7" fmla="*/ 36 h 45"/>
                      <a:gd name="T8" fmla="*/ 84 w 128"/>
                      <a:gd name="T9" fmla="*/ 91 h 45"/>
                      <a:gd name="T10" fmla="*/ 511 w 128"/>
                      <a:gd name="T11" fmla="*/ 91 h 45"/>
                      <a:gd name="T12" fmla="*/ 335 w 128"/>
                      <a:gd name="T13" fmla="*/ 73 h 45"/>
                      <a:gd name="T14" fmla="*/ 657 w 128"/>
                      <a:gd name="T15" fmla="*/ 9 h 4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45"/>
                      <a:gd name="T26" fmla="*/ 128 w 128"/>
                      <a:gd name="T27" fmla="*/ 45 h 4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45">
                        <a:moveTo>
                          <a:pt x="127" y="9"/>
                        </a:moveTo>
                        <a:lnTo>
                          <a:pt x="99" y="0"/>
                        </a:lnTo>
                        <a:lnTo>
                          <a:pt x="33" y="28"/>
                        </a:lnTo>
                        <a:lnTo>
                          <a:pt x="0" y="18"/>
                        </a:lnTo>
                        <a:lnTo>
                          <a:pt x="16" y="44"/>
                        </a:lnTo>
                        <a:lnTo>
                          <a:pt x="99" y="44"/>
                        </a:lnTo>
                        <a:lnTo>
                          <a:pt x="64" y="34"/>
                        </a:lnTo>
                        <a:lnTo>
                          <a:pt x="127" y="9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76913" name="AutoShape 19">
                    <a:extLst>
                      <a:ext uri="{FF2B5EF4-FFF2-40B4-BE49-F238E27FC236}">
                        <a16:creationId xmlns:a16="http://schemas.microsoft.com/office/drawing/2014/main" id="{1A155952-E909-96B0-0797-B4F36B2C856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05" y="1355"/>
                    <a:ext cx="141" cy="47"/>
                  </a:xfrm>
                  <a:custGeom>
                    <a:avLst/>
                    <a:gdLst>
                      <a:gd name="T0" fmla="*/ 657 w 128"/>
                      <a:gd name="T1" fmla="*/ 9 h 45"/>
                      <a:gd name="T2" fmla="*/ 511 w 128"/>
                      <a:gd name="T3" fmla="*/ 0 h 45"/>
                      <a:gd name="T4" fmla="*/ 171 w 128"/>
                      <a:gd name="T5" fmla="*/ 56 h 45"/>
                      <a:gd name="T6" fmla="*/ 0 w 128"/>
                      <a:gd name="T7" fmla="*/ 36 h 45"/>
                      <a:gd name="T8" fmla="*/ 84 w 128"/>
                      <a:gd name="T9" fmla="*/ 91 h 45"/>
                      <a:gd name="T10" fmla="*/ 511 w 128"/>
                      <a:gd name="T11" fmla="*/ 91 h 45"/>
                      <a:gd name="T12" fmla="*/ 335 w 128"/>
                      <a:gd name="T13" fmla="*/ 73 h 45"/>
                      <a:gd name="T14" fmla="*/ 657 w 128"/>
                      <a:gd name="T15" fmla="*/ 9 h 4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45"/>
                      <a:gd name="T26" fmla="*/ 128 w 128"/>
                      <a:gd name="T27" fmla="*/ 45 h 4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45">
                        <a:moveTo>
                          <a:pt x="127" y="9"/>
                        </a:moveTo>
                        <a:lnTo>
                          <a:pt x="99" y="0"/>
                        </a:lnTo>
                        <a:lnTo>
                          <a:pt x="33" y="28"/>
                        </a:lnTo>
                        <a:lnTo>
                          <a:pt x="0" y="18"/>
                        </a:lnTo>
                        <a:lnTo>
                          <a:pt x="16" y="44"/>
                        </a:lnTo>
                        <a:lnTo>
                          <a:pt x="99" y="44"/>
                        </a:lnTo>
                        <a:lnTo>
                          <a:pt x="64" y="34"/>
                        </a:lnTo>
                        <a:lnTo>
                          <a:pt x="127" y="9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76914" name="AutoShape 20">
                    <a:extLst>
                      <a:ext uri="{FF2B5EF4-FFF2-40B4-BE49-F238E27FC236}">
                        <a16:creationId xmlns:a16="http://schemas.microsoft.com/office/drawing/2014/main" id="{5B4EE25E-1ED2-3B23-ED33-5F402EE20B6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12" y="1300"/>
                    <a:ext cx="143" cy="45"/>
                  </a:xfrm>
                  <a:custGeom>
                    <a:avLst/>
                    <a:gdLst>
                      <a:gd name="T0" fmla="*/ 0 w 129"/>
                      <a:gd name="T1" fmla="*/ 10 h 43"/>
                      <a:gd name="T2" fmla="*/ 165 w 129"/>
                      <a:gd name="T3" fmla="*/ 0 h 43"/>
                      <a:gd name="T4" fmla="*/ 568 w 129"/>
                      <a:gd name="T5" fmla="*/ 51 h 43"/>
                      <a:gd name="T6" fmla="*/ 738 w 129"/>
                      <a:gd name="T7" fmla="*/ 37 h 43"/>
                      <a:gd name="T8" fmla="*/ 636 w 129"/>
                      <a:gd name="T9" fmla="*/ 90 h 43"/>
                      <a:gd name="T10" fmla="*/ 171 w 129"/>
                      <a:gd name="T11" fmla="*/ 90 h 43"/>
                      <a:gd name="T12" fmla="*/ 376 w 129"/>
                      <a:gd name="T13" fmla="*/ 76 h 43"/>
                      <a:gd name="T14" fmla="*/ 0 w 129"/>
                      <a:gd name="T15" fmla="*/ 10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10"/>
                        </a:moveTo>
                        <a:lnTo>
                          <a:pt x="28" y="0"/>
                        </a:lnTo>
                        <a:lnTo>
                          <a:pt x="98" y="25"/>
                        </a:lnTo>
                        <a:lnTo>
                          <a:pt x="128" y="18"/>
                        </a:lnTo>
                        <a:lnTo>
                          <a:pt x="111" y="42"/>
                        </a:lnTo>
                        <a:lnTo>
                          <a:pt x="30" y="42"/>
                        </a:lnTo>
                        <a:lnTo>
                          <a:pt x="64" y="35"/>
                        </a:lnTo>
                        <a:lnTo>
                          <a:pt x="0" y="1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76915" name="AutoShape 21">
                    <a:extLst>
                      <a:ext uri="{FF2B5EF4-FFF2-40B4-BE49-F238E27FC236}">
                        <a16:creationId xmlns:a16="http://schemas.microsoft.com/office/drawing/2014/main" id="{7154AD8C-D332-CF15-0FFC-4FD34D571F2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12" y="1300"/>
                    <a:ext cx="143" cy="45"/>
                  </a:xfrm>
                  <a:custGeom>
                    <a:avLst/>
                    <a:gdLst>
                      <a:gd name="T0" fmla="*/ 0 w 129"/>
                      <a:gd name="T1" fmla="*/ 10 h 43"/>
                      <a:gd name="T2" fmla="*/ 165 w 129"/>
                      <a:gd name="T3" fmla="*/ 0 h 43"/>
                      <a:gd name="T4" fmla="*/ 568 w 129"/>
                      <a:gd name="T5" fmla="*/ 51 h 43"/>
                      <a:gd name="T6" fmla="*/ 738 w 129"/>
                      <a:gd name="T7" fmla="*/ 37 h 43"/>
                      <a:gd name="T8" fmla="*/ 636 w 129"/>
                      <a:gd name="T9" fmla="*/ 90 h 43"/>
                      <a:gd name="T10" fmla="*/ 171 w 129"/>
                      <a:gd name="T11" fmla="*/ 90 h 43"/>
                      <a:gd name="T12" fmla="*/ 376 w 129"/>
                      <a:gd name="T13" fmla="*/ 76 h 43"/>
                      <a:gd name="T14" fmla="*/ 0 w 129"/>
                      <a:gd name="T15" fmla="*/ 10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10"/>
                        </a:moveTo>
                        <a:lnTo>
                          <a:pt x="28" y="0"/>
                        </a:lnTo>
                        <a:lnTo>
                          <a:pt x="98" y="25"/>
                        </a:lnTo>
                        <a:lnTo>
                          <a:pt x="128" y="18"/>
                        </a:lnTo>
                        <a:lnTo>
                          <a:pt x="111" y="42"/>
                        </a:lnTo>
                        <a:lnTo>
                          <a:pt x="30" y="42"/>
                        </a:lnTo>
                        <a:lnTo>
                          <a:pt x="64" y="35"/>
                        </a:lnTo>
                        <a:lnTo>
                          <a:pt x="0" y="1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76916" name="AutoShape 22">
                    <a:extLst>
                      <a:ext uri="{FF2B5EF4-FFF2-40B4-BE49-F238E27FC236}">
                        <a16:creationId xmlns:a16="http://schemas.microsoft.com/office/drawing/2014/main" id="{EDF88B57-A54F-2265-4B18-6E1895B413B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55" y="1359"/>
                    <a:ext cx="143" cy="45"/>
                  </a:xfrm>
                  <a:custGeom>
                    <a:avLst/>
                    <a:gdLst>
                      <a:gd name="T0" fmla="*/ 738 w 129"/>
                      <a:gd name="T1" fmla="*/ 70 h 43"/>
                      <a:gd name="T2" fmla="*/ 570 w 129"/>
                      <a:gd name="T3" fmla="*/ 90 h 43"/>
                      <a:gd name="T4" fmla="*/ 190 w 129"/>
                      <a:gd name="T5" fmla="*/ 31 h 43"/>
                      <a:gd name="T6" fmla="*/ 0 w 129"/>
                      <a:gd name="T7" fmla="*/ 49 h 43"/>
                      <a:gd name="T8" fmla="*/ 98 w 129"/>
                      <a:gd name="T9" fmla="*/ 0 h 43"/>
                      <a:gd name="T10" fmla="*/ 570 w 129"/>
                      <a:gd name="T11" fmla="*/ 0 h 43"/>
                      <a:gd name="T12" fmla="*/ 376 w 129"/>
                      <a:gd name="T13" fmla="*/ 7 h 43"/>
                      <a:gd name="T14" fmla="*/ 738 w 129"/>
                      <a:gd name="T15" fmla="*/ 70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128" y="32"/>
                        </a:moveTo>
                        <a:lnTo>
                          <a:pt x="99" y="42"/>
                        </a:lnTo>
                        <a:lnTo>
                          <a:pt x="33" y="14"/>
                        </a:lnTo>
                        <a:lnTo>
                          <a:pt x="0" y="24"/>
                        </a:lnTo>
                        <a:lnTo>
                          <a:pt x="17" y="0"/>
                        </a:lnTo>
                        <a:lnTo>
                          <a:pt x="99" y="0"/>
                        </a:lnTo>
                        <a:lnTo>
                          <a:pt x="64" y="7"/>
                        </a:lnTo>
                        <a:lnTo>
                          <a:pt x="128" y="32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76917" name="AutoShape 23">
                    <a:extLst>
                      <a:ext uri="{FF2B5EF4-FFF2-40B4-BE49-F238E27FC236}">
                        <a16:creationId xmlns:a16="http://schemas.microsoft.com/office/drawing/2014/main" id="{D56BFA4E-0038-46A6-C01B-809D6765944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55" y="1359"/>
                    <a:ext cx="143" cy="45"/>
                  </a:xfrm>
                  <a:custGeom>
                    <a:avLst/>
                    <a:gdLst>
                      <a:gd name="T0" fmla="*/ 738 w 129"/>
                      <a:gd name="T1" fmla="*/ 70 h 43"/>
                      <a:gd name="T2" fmla="*/ 570 w 129"/>
                      <a:gd name="T3" fmla="*/ 90 h 43"/>
                      <a:gd name="T4" fmla="*/ 190 w 129"/>
                      <a:gd name="T5" fmla="*/ 31 h 43"/>
                      <a:gd name="T6" fmla="*/ 0 w 129"/>
                      <a:gd name="T7" fmla="*/ 49 h 43"/>
                      <a:gd name="T8" fmla="*/ 98 w 129"/>
                      <a:gd name="T9" fmla="*/ 0 h 43"/>
                      <a:gd name="T10" fmla="*/ 570 w 129"/>
                      <a:gd name="T11" fmla="*/ 0 h 43"/>
                      <a:gd name="T12" fmla="*/ 376 w 129"/>
                      <a:gd name="T13" fmla="*/ 7 h 43"/>
                      <a:gd name="T14" fmla="*/ 738 w 129"/>
                      <a:gd name="T15" fmla="*/ 70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128" y="32"/>
                        </a:moveTo>
                        <a:lnTo>
                          <a:pt x="99" y="42"/>
                        </a:lnTo>
                        <a:lnTo>
                          <a:pt x="33" y="14"/>
                        </a:lnTo>
                        <a:lnTo>
                          <a:pt x="0" y="24"/>
                        </a:lnTo>
                        <a:lnTo>
                          <a:pt x="17" y="0"/>
                        </a:lnTo>
                        <a:lnTo>
                          <a:pt x="99" y="0"/>
                        </a:lnTo>
                        <a:lnTo>
                          <a:pt x="64" y="7"/>
                        </a:lnTo>
                        <a:lnTo>
                          <a:pt x="128" y="32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76901" name="Group 24">
                  <a:extLst>
                    <a:ext uri="{FF2B5EF4-FFF2-40B4-BE49-F238E27FC236}">
                      <a16:creationId xmlns:a16="http://schemas.microsoft.com/office/drawing/2014/main" id="{5825484E-107D-14C2-6203-D4FB0722869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07" y="1303"/>
                  <a:ext cx="299" cy="103"/>
                  <a:chOff x="1507" y="1303"/>
                  <a:chExt cx="299" cy="103"/>
                </a:xfrm>
              </p:grpSpPr>
              <p:sp>
                <p:nvSpPr>
                  <p:cNvPr id="76902" name="AutoShape 25">
                    <a:extLst>
                      <a:ext uri="{FF2B5EF4-FFF2-40B4-BE49-F238E27FC236}">
                        <a16:creationId xmlns:a16="http://schemas.microsoft.com/office/drawing/2014/main" id="{2D153C86-C274-1129-D623-9AFD79DAFB4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63" y="1305"/>
                    <a:ext cx="143" cy="45"/>
                  </a:xfrm>
                  <a:custGeom>
                    <a:avLst/>
                    <a:gdLst>
                      <a:gd name="T0" fmla="*/ 0 w 129"/>
                      <a:gd name="T1" fmla="*/ 70 h 43"/>
                      <a:gd name="T2" fmla="*/ 165 w 129"/>
                      <a:gd name="T3" fmla="*/ 90 h 43"/>
                      <a:gd name="T4" fmla="*/ 565 w 129"/>
                      <a:gd name="T5" fmla="*/ 30 h 43"/>
                      <a:gd name="T6" fmla="*/ 738 w 129"/>
                      <a:gd name="T7" fmla="*/ 45 h 43"/>
                      <a:gd name="T8" fmla="*/ 632 w 129"/>
                      <a:gd name="T9" fmla="*/ 0 h 43"/>
                      <a:gd name="T10" fmla="*/ 171 w 129"/>
                      <a:gd name="T11" fmla="*/ 0 h 43"/>
                      <a:gd name="T12" fmla="*/ 376 w 129"/>
                      <a:gd name="T13" fmla="*/ 6 h 43"/>
                      <a:gd name="T14" fmla="*/ 0 w 129"/>
                      <a:gd name="T15" fmla="*/ 70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32"/>
                        </a:moveTo>
                        <a:lnTo>
                          <a:pt x="28" y="42"/>
                        </a:lnTo>
                        <a:lnTo>
                          <a:pt x="97" y="13"/>
                        </a:lnTo>
                        <a:lnTo>
                          <a:pt x="128" y="22"/>
                        </a:lnTo>
                        <a:lnTo>
                          <a:pt x="110" y="0"/>
                        </a:lnTo>
                        <a:lnTo>
                          <a:pt x="30" y="0"/>
                        </a:lnTo>
                        <a:lnTo>
                          <a:pt x="64" y="6"/>
                        </a:lnTo>
                        <a:lnTo>
                          <a:pt x="0" y="32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76903" name="AutoShape 26">
                    <a:extLst>
                      <a:ext uri="{FF2B5EF4-FFF2-40B4-BE49-F238E27FC236}">
                        <a16:creationId xmlns:a16="http://schemas.microsoft.com/office/drawing/2014/main" id="{19ADF215-645A-03E5-BEA9-C0866CA9D94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63" y="1305"/>
                    <a:ext cx="143" cy="45"/>
                  </a:xfrm>
                  <a:custGeom>
                    <a:avLst/>
                    <a:gdLst>
                      <a:gd name="T0" fmla="*/ 0 w 129"/>
                      <a:gd name="T1" fmla="*/ 70 h 43"/>
                      <a:gd name="T2" fmla="*/ 165 w 129"/>
                      <a:gd name="T3" fmla="*/ 90 h 43"/>
                      <a:gd name="T4" fmla="*/ 565 w 129"/>
                      <a:gd name="T5" fmla="*/ 30 h 43"/>
                      <a:gd name="T6" fmla="*/ 738 w 129"/>
                      <a:gd name="T7" fmla="*/ 45 h 43"/>
                      <a:gd name="T8" fmla="*/ 632 w 129"/>
                      <a:gd name="T9" fmla="*/ 0 h 43"/>
                      <a:gd name="T10" fmla="*/ 171 w 129"/>
                      <a:gd name="T11" fmla="*/ 0 h 43"/>
                      <a:gd name="T12" fmla="*/ 376 w 129"/>
                      <a:gd name="T13" fmla="*/ 6 h 43"/>
                      <a:gd name="T14" fmla="*/ 0 w 129"/>
                      <a:gd name="T15" fmla="*/ 70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32"/>
                        </a:moveTo>
                        <a:lnTo>
                          <a:pt x="28" y="42"/>
                        </a:lnTo>
                        <a:lnTo>
                          <a:pt x="97" y="13"/>
                        </a:lnTo>
                        <a:lnTo>
                          <a:pt x="128" y="22"/>
                        </a:lnTo>
                        <a:lnTo>
                          <a:pt x="110" y="0"/>
                        </a:lnTo>
                        <a:lnTo>
                          <a:pt x="30" y="0"/>
                        </a:lnTo>
                        <a:lnTo>
                          <a:pt x="64" y="6"/>
                        </a:lnTo>
                        <a:lnTo>
                          <a:pt x="0" y="32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76904" name="AutoShape 27">
                    <a:extLst>
                      <a:ext uri="{FF2B5EF4-FFF2-40B4-BE49-F238E27FC236}">
                        <a16:creationId xmlns:a16="http://schemas.microsoft.com/office/drawing/2014/main" id="{F95496E6-0E05-C85A-BF09-4EBC2000087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07" y="1357"/>
                    <a:ext cx="143" cy="47"/>
                  </a:xfrm>
                  <a:custGeom>
                    <a:avLst/>
                    <a:gdLst>
                      <a:gd name="T0" fmla="*/ 738 w 129"/>
                      <a:gd name="T1" fmla="*/ 9 h 45"/>
                      <a:gd name="T2" fmla="*/ 570 w 129"/>
                      <a:gd name="T3" fmla="*/ 0 h 45"/>
                      <a:gd name="T4" fmla="*/ 190 w 129"/>
                      <a:gd name="T5" fmla="*/ 54 h 45"/>
                      <a:gd name="T6" fmla="*/ 0 w 129"/>
                      <a:gd name="T7" fmla="*/ 36 h 45"/>
                      <a:gd name="T8" fmla="*/ 98 w 129"/>
                      <a:gd name="T9" fmla="*/ 91 h 45"/>
                      <a:gd name="T10" fmla="*/ 570 w 129"/>
                      <a:gd name="T11" fmla="*/ 91 h 45"/>
                      <a:gd name="T12" fmla="*/ 376 w 129"/>
                      <a:gd name="T13" fmla="*/ 73 h 45"/>
                      <a:gd name="T14" fmla="*/ 738 w 129"/>
                      <a:gd name="T15" fmla="*/ 9 h 4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5"/>
                      <a:gd name="T26" fmla="*/ 129 w 129"/>
                      <a:gd name="T27" fmla="*/ 45 h 4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5">
                        <a:moveTo>
                          <a:pt x="128" y="9"/>
                        </a:moveTo>
                        <a:lnTo>
                          <a:pt x="99" y="0"/>
                        </a:lnTo>
                        <a:lnTo>
                          <a:pt x="33" y="27"/>
                        </a:lnTo>
                        <a:lnTo>
                          <a:pt x="0" y="18"/>
                        </a:lnTo>
                        <a:lnTo>
                          <a:pt x="17" y="44"/>
                        </a:lnTo>
                        <a:lnTo>
                          <a:pt x="99" y="44"/>
                        </a:lnTo>
                        <a:lnTo>
                          <a:pt x="64" y="34"/>
                        </a:lnTo>
                        <a:lnTo>
                          <a:pt x="128" y="9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76905" name="AutoShape 28">
                    <a:extLst>
                      <a:ext uri="{FF2B5EF4-FFF2-40B4-BE49-F238E27FC236}">
                        <a16:creationId xmlns:a16="http://schemas.microsoft.com/office/drawing/2014/main" id="{761AC8A6-66A3-0DDB-2E77-23D2AB57E76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07" y="1357"/>
                    <a:ext cx="143" cy="47"/>
                  </a:xfrm>
                  <a:custGeom>
                    <a:avLst/>
                    <a:gdLst>
                      <a:gd name="T0" fmla="*/ 738 w 129"/>
                      <a:gd name="T1" fmla="*/ 9 h 45"/>
                      <a:gd name="T2" fmla="*/ 570 w 129"/>
                      <a:gd name="T3" fmla="*/ 0 h 45"/>
                      <a:gd name="T4" fmla="*/ 190 w 129"/>
                      <a:gd name="T5" fmla="*/ 54 h 45"/>
                      <a:gd name="T6" fmla="*/ 0 w 129"/>
                      <a:gd name="T7" fmla="*/ 36 h 45"/>
                      <a:gd name="T8" fmla="*/ 98 w 129"/>
                      <a:gd name="T9" fmla="*/ 91 h 45"/>
                      <a:gd name="T10" fmla="*/ 570 w 129"/>
                      <a:gd name="T11" fmla="*/ 91 h 45"/>
                      <a:gd name="T12" fmla="*/ 376 w 129"/>
                      <a:gd name="T13" fmla="*/ 73 h 45"/>
                      <a:gd name="T14" fmla="*/ 738 w 129"/>
                      <a:gd name="T15" fmla="*/ 9 h 4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5"/>
                      <a:gd name="T26" fmla="*/ 129 w 129"/>
                      <a:gd name="T27" fmla="*/ 45 h 4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5">
                        <a:moveTo>
                          <a:pt x="128" y="9"/>
                        </a:moveTo>
                        <a:lnTo>
                          <a:pt x="99" y="0"/>
                        </a:lnTo>
                        <a:lnTo>
                          <a:pt x="33" y="27"/>
                        </a:lnTo>
                        <a:lnTo>
                          <a:pt x="0" y="18"/>
                        </a:lnTo>
                        <a:lnTo>
                          <a:pt x="17" y="44"/>
                        </a:lnTo>
                        <a:lnTo>
                          <a:pt x="99" y="44"/>
                        </a:lnTo>
                        <a:lnTo>
                          <a:pt x="64" y="34"/>
                        </a:lnTo>
                        <a:lnTo>
                          <a:pt x="128" y="9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76906" name="AutoShape 29">
                    <a:extLst>
                      <a:ext uri="{FF2B5EF4-FFF2-40B4-BE49-F238E27FC236}">
                        <a16:creationId xmlns:a16="http://schemas.microsoft.com/office/drawing/2014/main" id="{89413ACA-3312-412C-BE67-EAAC0D468D3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15" y="1303"/>
                    <a:ext cx="143" cy="45"/>
                  </a:xfrm>
                  <a:custGeom>
                    <a:avLst/>
                    <a:gdLst>
                      <a:gd name="T0" fmla="*/ 0 w 129"/>
                      <a:gd name="T1" fmla="*/ 9 h 43"/>
                      <a:gd name="T2" fmla="*/ 165 w 129"/>
                      <a:gd name="T3" fmla="*/ 0 h 43"/>
                      <a:gd name="T4" fmla="*/ 565 w 129"/>
                      <a:gd name="T5" fmla="*/ 49 h 43"/>
                      <a:gd name="T6" fmla="*/ 738 w 129"/>
                      <a:gd name="T7" fmla="*/ 37 h 43"/>
                      <a:gd name="T8" fmla="*/ 632 w 129"/>
                      <a:gd name="T9" fmla="*/ 90 h 43"/>
                      <a:gd name="T10" fmla="*/ 171 w 129"/>
                      <a:gd name="T11" fmla="*/ 90 h 43"/>
                      <a:gd name="T12" fmla="*/ 376 w 129"/>
                      <a:gd name="T13" fmla="*/ 76 h 43"/>
                      <a:gd name="T14" fmla="*/ 0 w 129"/>
                      <a:gd name="T15" fmla="*/ 9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9"/>
                        </a:moveTo>
                        <a:lnTo>
                          <a:pt x="28" y="0"/>
                        </a:lnTo>
                        <a:lnTo>
                          <a:pt x="97" y="24"/>
                        </a:lnTo>
                        <a:lnTo>
                          <a:pt x="128" y="18"/>
                        </a:lnTo>
                        <a:lnTo>
                          <a:pt x="110" y="42"/>
                        </a:lnTo>
                        <a:lnTo>
                          <a:pt x="30" y="42"/>
                        </a:lnTo>
                        <a:lnTo>
                          <a:pt x="64" y="35"/>
                        </a:lnTo>
                        <a:lnTo>
                          <a:pt x="0" y="9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76907" name="AutoShape 30">
                    <a:extLst>
                      <a:ext uri="{FF2B5EF4-FFF2-40B4-BE49-F238E27FC236}">
                        <a16:creationId xmlns:a16="http://schemas.microsoft.com/office/drawing/2014/main" id="{96B959AB-C8DF-416F-C271-62AC0945543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15" y="1303"/>
                    <a:ext cx="143" cy="45"/>
                  </a:xfrm>
                  <a:custGeom>
                    <a:avLst/>
                    <a:gdLst>
                      <a:gd name="T0" fmla="*/ 0 w 129"/>
                      <a:gd name="T1" fmla="*/ 9 h 43"/>
                      <a:gd name="T2" fmla="*/ 165 w 129"/>
                      <a:gd name="T3" fmla="*/ 0 h 43"/>
                      <a:gd name="T4" fmla="*/ 565 w 129"/>
                      <a:gd name="T5" fmla="*/ 49 h 43"/>
                      <a:gd name="T6" fmla="*/ 738 w 129"/>
                      <a:gd name="T7" fmla="*/ 37 h 43"/>
                      <a:gd name="T8" fmla="*/ 632 w 129"/>
                      <a:gd name="T9" fmla="*/ 90 h 43"/>
                      <a:gd name="T10" fmla="*/ 171 w 129"/>
                      <a:gd name="T11" fmla="*/ 90 h 43"/>
                      <a:gd name="T12" fmla="*/ 376 w 129"/>
                      <a:gd name="T13" fmla="*/ 76 h 43"/>
                      <a:gd name="T14" fmla="*/ 0 w 129"/>
                      <a:gd name="T15" fmla="*/ 9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9"/>
                        </a:moveTo>
                        <a:lnTo>
                          <a:pt x="28" y="0"/>
                        </a:lnTo>
                        <a:lnTo>
                          <a:pt x="97" y="24"/>
                        </a:lnTo>
                        <a:lnTo>
                          <a:pt x="128" y="18"/>
                        </a:lnTo>
                        <a:lnTo>
                          <a:pt x="110" y="42"/>
                        </a:lnTo>
                        <a:lnTo>
                          <a:pt x="30" y="42"/>
                        </a:lnTo>
                        <a:lnTo>
                          <a:pt x="64" y="35"/>
                        </a:lnTo>
                        <a:lnTo>
                          <a:pt x="0" y="9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76908" name="AutoShape 31">
                    <a:extLst>
                      <a:ext uri="{FF2B5EF4-FFF2-40B4-BE49-F238E27FC236}">
                        <a16:creationId xmlns:a16="http://schemas.microsoft.com/office/drawing/2014/main" id="{2D14F1B6-6E84-D7EE-A07E-E48B66CEFEE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57" y="1362"/>
                    <a:ext cx="141" cy="44"/>
                  </a:xfrm>
                  <a:custGeom>
                    <a:avLst/>
                    <a:gdLst>
                      <a:gd name="T0" fmla="*/ 657 w 128"/>
                      <a:gd name="T1" fmla="*/ 69 h 42"/>
                      <a:gd name="T2" fmla="*/ 511 w 128"/>
                      <a:gd name="T3" fmla="*/ 90 h 42"/>
                      <a:gd name="T4" fmla="*/ 171 w 128"/>
                      <a:gd name="T5" fmla="*/ 30 h 42"/>
                      <a:gd name="T6" fmla="*/ 0 w 128"/>
                      <a:gd name="T7" fmla="*/ 46 h 42"/>
                      <a:gd name="T8" fmla="*/ 84 w 128"/>
                      <a:gd name="T9" fmla="*/ 0 h 42"/>
                      <a:gd name="T10" fmla="*/ 511 w 128"/>
                      <a:gd name="T11" fmla="*/ 0 h 42"/>
                      <a:gd name="T12" fmla="*/ 318 w 128"/>
                      <a:gd name="T13" fmla="*/ 6 h 42"/>
                      <a:gd name="T14" fmla="*/ 657 w 128"/>
                      <a:gd name="T15" fmla="*/ 69 h 4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42"/>
                      <a:gd name="T26" fmla="*/ 128 w 128"/>
                      <a:gd name="T27" fmla="*/ 42 h 4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42">
                        <a:moveTo>
                          <a:pt x="127" y="31"/>
                        </a:moveTo>
                        <a:lnTo>
                          <a:pt x="99" y="41"/>
                        </a:lnTo>
                        <a:lnTo>
                          <a:pt x="33" y="13"/>
                        </a:lnTo>
                        <a:lnTo>
                          <a:pt x="0" y="22"/>
                        </a:lnTo>
                        <a:lnTo>
                          <a:pt x="16" y="0"/>
                        </a:lnTo>
                        <a:lnTo>
                          <a:pt x="99" y="0"/>
                        </a:lnTo>
                        <a:lnTo>
                          <a:pt x="62" y="6"/>
                        </a:lnTo>
                        <a:lnTo>
                          <a:pt x="127" y="31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76909" name="AutoShape 32">
                    <a:extLst>
                      <a:ext uri="{FF2B5EF4-FFF2-40B4-BE49-F238E27FC236}">
                        <a16:creationId xmlns:a16="http://schemas.microsoft.com/office/drawing/2014/main" id="{CE0791CD-6A0B-A686-79D6-D1C42A7177C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57" y="1362"/>
                    <a:ext cx="141" cy="44"/>
                  </a:xfrm>
                  <a:custGeom>
                    <a:avLst/>
                    <a:gdLst>
                      <a:gd name="T0" fmla="*/ 657 w 128"/>
                      <a:gd name="T1" fmla="*/ 69 h 42"/>
                      <a:gd name="T2" fmla="*/ 511 w 128"/>
                      <a:gd name="T3" fmla="*/ 90 h 42"/>
                      <a:gd name="T4" fmla="*/ 171 w 128"/>
                      <a:gd name="T5" fmla="*/ 30 h 42"/>
                      <a:gd name="T6" fmla="*/ 0 w 128"/>
                      <a:gd name="T7" fmla="*/ 46 h 42"/>
                      <a:gd name="T8" fmla="*/ 84 w 128"/>
                      <a:gd name="T9" fmla="*/ 0 h 42"/>
                      <a:gd name="T10" fmla="*/ 511 w 128"/>
                      <a:gd name="T11" fmla="*/ 0 h 42"/>
                      <a:gd name="T12" fmla="*/ 318 w 128"/>
                      <a:gd name="T13" fmla="*/ 6 h 42"/>
                      <a:gd name="T14" fmla="*/ 657 w 128"/>
                      <a:gd name="T15" fmla="*/ 69 h 4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42"/>
                      <a:gd name="T26" fmla="*/ 128 w 128"/>
                      <a:gd name="T27" fmla="*/ 42 h 4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42">
                        <a:moveTo>
                          <a:pt x="127" y="31"/>
                        </a:moveTo>
                        <a:lnTo>
                          <a:pt x="99" y="41"/>
                        </a:lnTo>
                        <a:lnTo>
                          <a:pt x="33" y="13"/>
                        </a:lnTo>
                        <a:lnTo>
                          <a:pt x="0" y="22"/>
                        </a:lnTo>
                        <a:lnTo>
                          <a:pt x="16" y="0"/>
                        </a:lnTo>
                        <a:lnTo>
                          <a:pt x="99" y="0"/>
                        </a:lnTo>
                        <a:lnTo>
                          <a:pt x="62" y="6"/>
                        </a:lnTo>
                        <a:lnTo>
                          <a:pt x="127" y="31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</p:grpSp>
          </p:grpSp>
          <p:sp>
            <p:nvSpPr>
              <p:cNvPr id="76898" name="Line 33">
                <a:extLst>
                  <a:ext uri="{FF2B5EF4-FFF2-40B4-BE49-F238E27FC236}">
                    <a16:creationId xmlns:a16="http://schemas.microsoft.com/office/drawing/2014/main" id="{2AD36F5C-E559-E2DD-3798-05B0852DEB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0" y="1352"/>
                <a:ext cx="0" cy="98"/>
              </a:xfrm>
              <a:prstGeom prst="line">
                <a:avLst/>
              </a:prstGeom>
              <a:noFill/>
              <a:ln w="12600">
                <a:solidFill>
                  <a:srgbClr val="AAE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76899" name="Line 34">
                <a:extLst>
                  <a:ext uri="{FF2B5EF4-FFF2-40B4-BE49-F238E27FC236}">
                    <a16:creationId xmlns:a16="http://schemas.microsoft.com/office/drawing/2014/main" id="{B0E0F00C-FD86-A725-BEDD-539238B352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1" y="1352"/>
                <a:ext cx="0" cy="98"/>
              </a:xfrm>
              <a:prstGeom prst="line">
                <a:avLst/>
              </a:prstGeom>
              <a:noFill/>
              <a:ln w="12600">
                <a:solidFill>
                  <a:srgbClr val="AAE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6825" name="Group 35">
              <a:extLst>
                <a:ext uri="{FF2B5EF4-FFF2-40B4-BE49-F238E27FC236}">
                  <a16:creationId xmlns:a16="http://schemas.microsoft.com/office/drawing/2014/main" id="{E039FEFD-BBAC-66CF-AB64-A2FA3EF826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48" y="1280"/>
              <a:ext cx="431" cy="232"/>
              <a:chOff x="3648" y="1280"/>
              <a:chExt cx="431" cy="232"/>
            </a:xfrm>
          </p:grpSpPr>
          <p:sp>
            <p:nvSpPr>
              <p:cNvPr id="76868" name="Oval 36">
                <a:extLst>
                  <a:ext uri="{FF2B5EF4-FFF2-40B4-BE49-F238E27FC236}">
                    <a16:creationId xmlns:a16="http://schemas.microsoft.com/office/drawing/2014/main" id="{635B7BD7-4EA0-2F2D-A30C-F2E70D9BB0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3" y="1379"/>
                <a:ext cx="423" cy="132"/>
              </a:xfrm>
              <a:prstGeom prst="ellipse">
                <a:avLst/>
              </a:prstGeom>
              <a:solidFill>
                <a:srgbClr val="0078AA"/>
              </a:solidFill>
              <a:ln w="12600">
                <a:solidFill>
                  <a:srgbClr val="AAE6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76869" name="AutoShape 37">
                <a:extLst>
                  <a:ext uri="{FF2B5EF4-FFF2-40B4-BE49-F238E27FC236}">
                    <a16:creationId xmlns:a16="http://schemas.microsoft.com/office/drawing/2014/main" id="{7D9959FB-3885-EC33-F5A1-E315087A8E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8" y="1348"/>
                <a:ext cx="431" cy="99"/>
              </a:xfrm>
              <a:custGeom>
                <a:avLst/>
                <a:gdLst>
                  <a:gd name="T0" fmla="*/ 0 w 387"/>
                  <a:gd name="T1" fmla="*/ 0 h 94"/>
                  <a:gd name="T2" fmla="*/ 0 w 387"/>
                  <a:gd name="T3" fmla="*/ 223 h 94"/>
                  <a:gd name="T4" fmla="*/ 2410 w 387"/>
                  <a:gd name="T5" fmla="*/ 223 h 94"/>
                  <a:gd name="T6" fmla="*/ 2410 w 387"/>
                  <a:gd name="T7" fmla="*/ 0 h 94"/>
                  <a:gd name="T8" fmla="*/ 0 w 387"/>
                  <a:gd name="T9" fmla="*/ 0 h 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94"/>
                  <a:gd name="T17" fmla="*/ 387 w 387"/>
                  <a:gd name="T18" fmla="*/ 94 h 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94">
                    <a:moveTo>
                      <a:pt x="0" y="0"/>
                    </a:moveTo>
                    <a:lnTo>
                      <a:pt x="0" y="93"/>
                    </a:lnTo>
                    <a:lnTo>
                      <a:pt x="386" y="93"/>
                    </a:lnTo>
                    <a:lnTo>
                      <a:pt x="38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76870" name="AutoShape 38">
                <a:extLst>
                  <a:ext uri="{FF2B5EF4-FFF2-40B4-BE49-F238E27FC236}">
                    <a16:creationId xmlns:a16="http://schemas.microsoft.com/office/drawing/2014/main" id="{3A7018C0-9FC0-2735-45F7-0BB3E3F345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8" y="1348"/>
                <a:ext cx="431" cy="99"/>
              </a:xfrm>
              <a:custGeom>
                <a:avLst/>
                <a:gdLst>
                  <a:gd name="T0" fmla="*/ 0 w 387"/>
                  <a:gd name="T1" fmla="*/ 0 h 94"/>
                  <a:gd name="T2" fmla="*/ 0 w 387"/>
                  <a:gd name="T3" fmla="*/ 223 h 94"/>
                  <a:gd name="T4" fmla="*/ 2410 w 387"/>
                  <a:gd name="T5" fmla="*/ 223 h 94"/>
                  <a:gd name="T6" fmla="*/ 2410 w 387"/>
                  <a:gd name="T7" fmla="*/ 0 h 94"/>
                  <a:gd name="T8" fmla="*/ 0 w 387"/>
                  <a:gd name="T9" fmla="*/ 0 h 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94"/>
                  <a:gd name="T17" fmla="*/ 387 w 387"/>
                  <a:gd name="T18" fmla="*/ 94 h 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94">
                    <a:moveTo>
                      <a:pt x="0" y="0"/>
                    </a:moveTo>
                    <a:lnTo>
                      <a:pt x="0" y="93"/>
                    </a:lnTo>
                    <a:lnTo>
                      <a:pt x="386" y="93"/>
                    </a:lnTo>
                    <a:lnTo>
                      <a:pt x="38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76871" name="Oval 39">
                <a:extLst>
                  <a:ext uri="{FF2B5EF4-FFF2-40B4-BE49-F238E27FC236}">
                    <a16:creationId xmlns:a16="http://schemas.microsoft.com/office/drawing/2014/main" id="{1B10D0C2-E2EA-0A72-0B90-EFE82D8BCA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3" y="1280"/>
                <a:ext cx="423" cy="132"/>
              </a:xfrm>
              <a:prstGeom prst="ellipse">
                <a:avLst/>
              </a:prstGeom>
              <a:solidFill>
                <a:srgbClr val="00B4FF"/>
              </a:solidFill>
              <a:ln w="12600">
                <a:solidFill>
                  <a:srgbClr val="AAE6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grpSp>
            <p:nvGrpSpPr>
              <p:cNvPr id="76872" name="Group 40">
                <a:extLst>
                  <a:ext uri="{FF2B5EF4-FFF2-40B4-BE49-F238E27FC236}">
                    <a16:creationId xmlns:a16="http://schemas.microsoft.com/office/drawing/2014/main" id="{805AFEC7-0527-6545-94F6-78DB38BC48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13" y="1293"/>
                <a:ext cx="301" cy="106"/>
                <a:chOff x="3713" y="1293"/>
                <a:chExt cx="301" cy="106"/>
              </a:xfrm>
            </p:grpSpPr>
            <p:grpSp>
              <p:nvGrpSpPr>
                <p:cNvPr id="76875" name="Group 41">
                  <a:extLst>
                    <a:ext uri="{FF2B5EF4-FFF2-40B4-BE49-F238E27FC236}">
                      <a16:creationId xmlns:a16="http://schemas.microsoft.com/office/drawing/2014/main" id="{8D56F3DE-E24F-CD19-428D-0288A885B97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713" y="1293"/>
                  <a:ext cx="296" cy="104"/>
                  <a:chOff x="3713" y="1293"/>
                  <a:chExt cx="296" cy="104"/>
                </a:xfrm>
              </p:grpSpPr>
              <p:sp>
                <p:nvSpPr>
                  <p:cNvPr id="76885" name="AutoShape 42">
                    <a:extLst>
                      <a:ext uri="{FF2B5EF4-FFF2-40B4-BE49-F238E27FC236}">
                        <a16:creationId xmlns:a16="http://schemas.microsoft.com/office/drawing/2014/main" id="{337747B6-96B9-C4AA-8E75-46A9204BBD6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68" y="1296"/>
                    <a:ext cx="141" cy="45"/>
                  </a:xfrm>
                  <a:custGeom>
                    <a:avLst/>
                    <a:gdLst>
                      <a:gd name="T0" fmla="*/ 0 w 127"/>
                      <a:gd name="T1" fmla="*/ 67 h 43"/>
                      <a:gd name="T2" fmla="*/ 165 w 127"/>
                      <a:gd name="T3" fmla="*/ 90 h 43"/>
                      <a:gd name="T4" fmla="*/ 571 w 127"/>
                      <a:gd name="T5" fmla="*/ 30 h 43"/>
                      <a:gd name="T6" fmla="*/ 743 w 127"/>
                      <a:gd name="T7" fmla="*/ 45 h 43"/>
                      <a:gd name="T8" fmla="*/ 647 w 127"/>
                      <a:gd name="T9" fmla="*/ 0 h 43"/>
                      <a:gd name="T10" fmla="*/ 182 w 127"/>
                      <a:gd name="T11" fmla="*/ 0 h 43"/>
                      <a:gd name="T12" fmla="*/ 377 w 127"/>
                      <a:gd name="T13" fmla="*/ 6 h 43"/>
                      <a:gd name="T14" fmla="*/ 0 w 127"/>
                      <a:gd name="T15" fmla="*/ 67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43"/>
                      <a:gd name="T26" fmla="*/ 127 w 127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43">
                        <a:moveTo>
                          <a:pt x="0" y="31"/>
                        </a:moveTo>
                        <a:lnTo>
                          <a:pt x="28" y="42"/>
                        </a:lnTo>
                        <a:lnTo>
                          <a:pt x="96" y="13"/>
                        </a:lnTo>
                        <a:lnTo>
                          <a:pt x="126" y="22"/>
                        </a:lnTo>
                        <a:lnTo>
                          <a:pt x="110" y="0"/>
                        </a:lnTo>
                        <a:lnTo>
                          <a:pt x="30" y="0"/>
                        </a:lnTo>
                        <a:lnTo>
                          <a:pt x="63" y="6"/>
                        </a:lnTo>
                        <a:lnTo>
                          <a:pt x="0" y="31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76886" name="AutoShape 43">
                    <a:extLst>
                      <a:ext uri="{FF2B5EF4-FFF2-40B4-BE49-F238E27FC236}">
                        <a16:creationId xmlns:a16="http://schemas.microsoft.com/office/drawing/2014/main" id="{4AB4BFB2-65A2-CA91-244F-C1CB282F831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68" y="1296"/>
                    <a:ext cx="141" cy="45"/>
                  </a:xfrm>
                  <a:custGeom>
                    <a:avLst/>
                    <a:gdLst>
                      <a:gd name="T0" fmla="*/ 0 w 127"/>
                      <a:gd name="T1" fmla="*/ 67 h 43"/>
                      <a:gd name="T2" fmla="*/ 165 w 127"/>
                      <a:gd name="T3" fmla="*/ 90 h 43"/>
                      <a:gd name="T4" fmla="*/ 571 w 127"/>
                      <a:gd name="T5" fmla="*/ 30 h 43"/>
                      <a:gd name="T6" fmla="*/ 743 w 127"/>
                      <a:gd name="T7" fmla="*/ 45 h 43"/>
                      <a:gd name="T8" fmla="*/ 647 w 127"/>
                      <a:gd name="T9" fmla="*/ 0 h 43"/>
                      <a:gd name="T10" fmla="*/ 182 w 127"/>
                      <a:gd name="T11" fmla="*/ 0 h 43"/>
                      <a:gd name="T12" fmla="*/ 377 w 127"/>
                      <a:gd name="T13" fmla="*/ 6 h 43"/>
                      <a:gd name="T14" fmla="*/ 0 w 127"/>
                      <a:gd name="T15" fmla="*/ 67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43"/>
                      <a:gd name="T26" fmla="*/ 127 w 127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43">
                        <a:moveTo>
                          <a:pt x="0" y="31"/>
                        </a:moveTo>
                        <a:lnTo>
                          <a:pt x="28" y="42"/>
                        </a:lnTo>
                        <a:lnTo>
                          <a:pt x="96" y="13"/>
                        </a:lnTo>
                        <a:lnTo>
                          <a:pt x="126" y="22"/>
                        </a:lnTo>
                        <a:lnTo>
                          <a:pt x="110" y="0"/>
                        </a:lnTo>
                        <a:lnTo>
                          <a:pt x="30" y="0"/>
                        </a:lnTo>
                        <a:lnTo>
                          <a:pt x="63" y="6"/>
                        </a:lnTo>
                        <a:lnTo>
                          <a:pt x="0" y="31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76887" name="AutoShape 44">
                    <a:extLst>
                      <a:ext uri="{FF2B5EF4-FFF2-40B4-BE49-F238E27FC236}">
                        <a16:creationId xmlns:a16="http://schemas.microsoft.com/office/drawing/2014/main" id="{E46059BA-6F2B-24F2-E00A-EA50A722446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13" y="1348"/>
                    <a:ext cx="141" cy="47"/>
                  </a:xfrm>
                  <a:custGeom>
                    <a:avLst/>
                    <a:gdLst>
                      <a:gd name="T0" fmla="*/ 657 w 128"/>
                      <a:gd name="T1" fmla="*/ 9 h 45"/>
                      <a:gd name="T2" fmla="*/ 511 w 128"/>
                      <a:gd name="T3" fmla="*/ 0 h 45"/>
                      <a:gd name="T4" fmla="*/ 171 w 128"/>
                      <a:gd name="T5" fmla="*/ 56 h 45"/>
                      <a:gd name="T6" fmla="*/ 0 w 128"/>
                      <a:gd name="T7" fmla="*/ 36 h 45"/>
                      <a:gd name="T8" fmla="*/ 84 w 128"/>
                      <a:gd name="T9" fmla="*/ 91 h 45"/>
                      <a:gd name="T10" fmla="*/ 511 w 128"/>
                      <a:gd name="T11" fmla="*/ 91 h 45"/>
                      <a:gd name="T12" fmla="*/ 335 w 128"/>
                      <a:gd name="T13" fmla="*/ 73 h 45"/>
                      <a:gd name="T14" fmla="*/ 657 w 128"/>
                      <a:gd name="T15" fmla="*/ 9 h 4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45"/>
                      <a:gd name="T26" fmla="*/ 128 w 128"/>
                      <a:gd name="T27" fmla="*/ 45 h 4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45">
                        <a:moveTo>
                          <a:pt x="127" y="9"/>
                        </a:moveTo>
                        <a:lnTo>
                          <a:pt x="99" y="0"/>
                        </a:lnTo>
                        <a:lnTo>
                          <a:pt x="33" y="28"/>
                        </a:lnTo>
                        <a:lnTo>
                          <a:pt x="0" y="18"/>
                        </a:lnTo>
                        <a:lnTo>
                          <a:pt x="16" y="44"/>
                        </a:lnTo>
                        <a:lnTo>
                          <a:pt x="99" y="44"/>
                        </a:lnTo>
                        <a:lnTo>
                          <a:pt x="64" y="34"/>
                        </a:lnTo>
                        <a:lnTo>
                          <a:pt x="127" y="9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76888" name="AutoShape 45">
                    <a:extLst>
                      <a:ext uri="{FF2B5EF4-FFF2-40B4-BE49-F238E27FC236}">
                        <a16:creationId xmlns:a16="http://schemas.microsoft.com/office/drawing/2014/main" id="{B74367E6-963A-4065-0A39-07454C44CB5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13" y="1348"/>
                    <a:ext cx="141" cy="47"/>
                  </a:xfrm>
                  <a:custGeom>
                    <a:avLst/>
                    <a:gdLst>
                      <a:gd name="T0" fmla="*/ 657 w 128"/>
                      <a:gd name="T1" fmla="*/ 9 h 45"/>
                      <a:gd name="T2" fmla="*/ 511 w 128"/>
                      <a:gd name="T3" fmla="*/ 0 h 45"/>
                      <a:gd name="T4" fmla="*/ 171 w 128"/>
                      <a:gd name="T5" fmla="*/ 56 h 45"/>
                      <a:gd name="T6" fmla="*/ 0 w 128"/>
                      <a:gd name="T7" fmla="*/ 36 h 45"/>
                      <a:gd name="T8" fmla="*/ 84 w 128"/>
                      <a:gd name="T9" fmla="*/ 91 h 45"/>
                      <a:gd name="T10" fmla="*/ 511 w 128"/>
                      <a:gd name="T11" fmla="*/ 91 h 45"/>
                      <a:gd name="T12" fmla="*/ 335 w 128"/>
                      <a:gd name="T13" fmla="*/ 73 h 45"/>
                      <a:gd name="T14" fmla="*/ 657 w 128"/>
                      <a:gd name="T15" fmla="*/ 9 h 4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45"/>
                      <a:gd name="T26" fmla="*/ 128 w 128"/>
                      <a:gd name="T27" fmla="*/ 45 h 4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45">
                        <a:moveTo>
                          <a:pt x="127" y="9"/>
                        </a:moveTo>
                        <a:lnTo>
                          <a:pt x="99" y="0"/>
                        </a:lnTo>
                        <a:lnTo>
                          <a:pt x="33" y="28"/>
                        </a:lnTo>
                        <a:lnTo>
                          <a:pt x="0" y="18"/>
                        </a:lnTo>
                        <a:lnTo>
                          <a:pt x="16" y="44"/>
                        </a:lnTo>
                        <a:lnTo>
                          <a:pt x="99" y="44"/>
                        </a:lnTo>
                        <a:lnTo>
                          <a:pt x="64" y="34"/>
                        </a:lnTo>
                        <a:lnTo>
                          <a:pt x="127" y="9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76889" name="AutoShape 46">
                    <a:extLst>
                      <a:ext uri="{FF2B5EF4-FFF2-40B4-BE49-F238E27FC236}">
                        <a16:creationId xmlns:a16="http://schemas.microsoft.com/office/drawing/2014/main" id="{6436A696-7612-25B9-A5A3-D9F3702A4D4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20" y="1293"/>
                    <a:ext cx="143" cy="45"/>
                  </a:xfrm>
                  <a:custGeom>
                    <a:avLst/>
                    <a:gdLst>
                      <a:gd name="T0" fmla="*/ 0 w 129"/>
                      <a:gd name="T1" fmla="*/ 10 h 43"/>
                      <a:gd name="T2" fmla="*/ 165 w 129"/>
                      <a:gd name="T3" fmla="*/ 0 h 43"/>
                      <a:gd name="T4" fmla="*/ 568 w 129"/>
                      <a:gd name="T5" fmla="*/ 51 h 43"/>
                      <a:gd name="T6" fmla="*/ 738 w 129"/>
                      <a:gd name="T7" fmla="*/ 37 h 43"/>
                      <a:gd name="T8" fmla="*/ 636 w 129"/>
                      <a:gd name="T9" fmla="*/ 90 h 43"/>
                      <a:gd name="T10" fmla="*/ 171 w 129"/>
                      <a:gd name="T11" fmla="*/ 90 h 43"/>
                      <a:gd name="T12" fmla="*/ 376 w 129"/>
                      <a:gd name="T13" fmla="*/ 76 h 43"/>
                      <a:gd name="T14" fmla="*/ 0 w 129"/>
                      <a:gd name="T15" fmla="*/ 10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10"/>
                        </a:moveTo>
                        <a:lnTo>
                          <a:pt x="28" y="0"/>
                        </a:lnTo>
                        <a:lnTo>
                          <a:pt x="98" y="25"/>
                        </a:lnTo>
                        <a:lnTo>
                          <a:pt x="128" y="18"/>
                        </a:lnTo>
                        <a:lnTo>
                          <a:pt x="111" y="42"/>
                        </a:lnTo>
                        <a:lnTo>
                          <a:pt x="30" y="42"/>
                        </a:lnTo>
                        <a:lnTo>
                          <a:pt x="64" y="35"/>
                        </a:lnTo>
                        <a:lnTo>
                          <a:pt x="0" y="1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76890" name="AutoShape 47">
                    <a:extLst>
                      <a:ext uri="{FF2B5EF4-FFF2-40B4-BE49-F238E27FC236}">
                        <a16:creationId xmlns:a16="http://schemas.microsoft.com/office/drawing/2014/main" id="{F71AC06A-BDEF-A406-318D-7AD03377BA6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20" y="1293"/>
                    <a:ext cx="143" cy="45"/>
                  </a:xfrm>
                  <a:custGeom>
                    <a:avLst/>
                    <a:gdLst>
                      <a:gd name="T0" fmla="*/ 0 w 129"/>
                      <a:gd name="T1" fmla="*/ 10 h 43"/>
                      <a:gd name="T2" fmla="*/ 165 w 129"/>
                      <a:gd name="T3" fmla="*/ 0 h 43"/>
                      <a:gd name="T4" fmla="*/ 568 w 129"/>
                      <a:gd name="T5" fmla="*/ 51 h 43"/>
                      <a:gd name="T6" fmla="*/ 738 w 129"/>
                      <a:gd name="T7" fmla="*/ 37 h 43"/>
                      <a:gd name="T8" fmla="*/ 636 w 129"/>
                      <a:gd name="T9" fmla="*/ 90 h 43"/>
                      <a:gd name="T10" fmla="*/ 171 w 129"/>
                      <a:gd name="T11" fmla="*/ 90 h 43"/>
                      <a:gd name="T12" fmla="*/ 376 w 129"/>
                      <a:gd name="T13" fmla="*/ 76 h 43"/>
                      <a:gd name="T14" fmla="*/ 0 w 129"/>
                      <a:gd name="T15" fmla="*/ 10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10"/>
                        </a:moveTo>
                        <a:lnTo>
                          <a:pt x="28" y="0"/>
                        </a:lnTo>
                        <a:lnTo>
                          <a:pt x="98" y="25"/>
                        </a:lnTo>
                        <a:lnTo>
                          <a:pt x="128" y="18"/>
                        </a:lnTo>
                        <a:lnTo>
                          <a:pt x="111" y="42"/>
                        </a:lnTo>
                        <a:lnTo>
                          <a:pt x="30" y="42"/>
                        </a:lnTo>
                        <a:lnTo>
                          <a:pt x="64" y="35"/>
                        </a:lnTo>
                        <a:lnTo>
                          <a:pt x="0" y="1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76891" name="AutoShape 48">
                    <a:extLst>
                      <a:ext uri="{FF2B5EF4-FFF2-40B4-BE49-F238E27FC236}">
                        <a16:creationId xmlns:a16="http://schemas.microsoft.com/office/drawing/2014/main" id="{9AF4E56D-5463-041D-26DB-5C33B55F786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63" y="1352"/>
                    <a:ext cx="143" cy="45"/>
                  </a:xfrm>
                  <a:custGeom>
                    <a:avLst/>
                    <a:gdLst>
                      <a:gd name="T0" fmla="*/ 738 w 129"/>
                      <a:gd name="T1" fmla="*/ 70 h 43"/>
                      <a:gd name="T2" fmla="*/ 570 w 129"/>
                      <a:gd name="T3" fmla="*/ 90 h 43"/>
                      <a:gd name="T4" fmla="*/ 190 w 129"/>
                      <a:gd name="T5" fmla="*/ 31 h 43"/>
                      <a:gd name="T6" fmla="*/ 0 w 129"/>
                      <a:gd name="T7" fmla="*/ 49 h 43"/>
                      <a:gd name="T8" fmla="*/ 98 w 129"/>
                      <a:gd name="T9" fmla="*/ 0 h 43"/>
                      <a:gd name="T10" fmla="*/ 570 w 129"/>
                      <a:gd name="T11" fmla="*/ 0 h 43"/>
                      <a:gd name="T12" fmla="*/ 376 w 129"/>
                      <a:gd name="T13" fmla="*/ 7 h 43"/>
                      <a:gd name="T14" fmla="*/ 738 w 129"/>
                      <a:gd name="T15" fmla="*/ 70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128" y="32"/>
                        </a:moveTo>
                        <a:lnTo>
                          <a:pt x="99" y="42"/>
                        </a:lnTo>
                        <a:lnTo>
                          <a:pt x="33" y="14"/>
                        </a:lnTo>
                        <a:lnTo>
                          <a:pt x="0" y="24"/>
                        </a:lnTo>
                        <a:lnTo>
                          <a:pt x="17" y="0"/>
                        </a:lnTo>
                        <a:lnTo>
                          <a:pt x="99" y="0"/>
                        </a:lnTo>
                        <a:lnTo>
                          <a:pt x="64" y="7"/>
                        </a:lnTo>
                        <a:lnTo>
                          <a:pt x="128" y="32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76892" name="AutoShape 49">
                    <a:extLst>
                      <a:ext uri="{FF2B5EF4-FFF2-40B4-BE49-F238E27FC236}">
                        <a16:creationId xmlns:a16="http://schemas.microsoft.com/office/drawing/2014/main" id="{1400DAF2-974B-5406-202B-9D7FF5FE627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63" y="1352"/>
                    <a:ext cx="143" cy="45"/>
                  </a:xfrm>
                  <a:custGeom>
                    <a:avLst/>
                    <a:gdLst>
                      <a:gd name="T0" fmla="*/ 738 w 129"/>
                      <a:gd name="T1" fmla="*/ 70 h 43"/>
                      <a:gd name="T2" fmla="*/ 570 w 129"/>
                      <a:gd name="T3" fmla="*/ 90 h 43"/>
                      <a:gd name="T4" fmla="*/ 190 w 129"/>
                      <a:gd name="T5" fmla="*/ 31 h 43"/>
                      <a:gd name="T6" fmla="*/ 0 w 129"/>
                      <a:gd name="T7" fmla="*/ 49 h 43"/>
                      <a:gd name="T8" fmla="*/ 98 w 129"/>
                      <a:gd name="T9" fmla="*/ 0 h 43"/>
                      <a:gd name="T10" fmla="*/ 570 w 129"/>
                      <a:gd name="T11" fmla="*/ 0 h 43"/>
                      <a:gd name="T12" fmla="*/ 376 w 129"/>
                      <a:gd name="T13" fmla="*/ 7 h 43"/>
                      <a:gd name="T14" fmla="*/ 738 w 129"/>
                      <a:gd name="T15" fmla="*/ 70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128" y="32"/>
                        </a:moveTo>
                        <a:lnTo>
                          <a:pt x="99" y="42"/>
                        </a:lnTo>
                        <a:lnTo>
                          <a:pt x="33" y="14"/>
                        </a:lnTo>
                        <a:lnTo>
                          <a:pt x="0" y="24"/>
                        </a:lnTo>
                        <a:lnTo>
                          <a:pt x="17" y="0"/>
                        </a:lnTo>
                        <a:lnTo>
                          <a:pt x="99" y="0"/>
                        </a:lnTo>
                        <a:lnTo>
                          <a:pt x="64" y="7"/>
                        </a:lnTo>
                        <a:lnTo>
                          <a:pt x="128" y="32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76876" name="Group 50">
                  <a:extLst>
                    <a:ext uri="{FF2B5EF4-FFF2-40B4-BE49-F238E27FC236}">
                      <a16:creationId xmlns:a16="http://schemas.microsoft.com/office/drawing/2014/main" id="{A9F26285-A964-623A-0FA6-1782445BE82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715" y="1296"/>
                  <a:ext cx="299" cy="103"/>
                  <a:chOff x="3715" y="1296"/>
                  <a:chExt cx="299" cy="103"/>
                </a:xfrm>
              </p:grpSpPr>
              <p:sp>
                <p:nvSpPr>
                  <p:cNvPr id="76877" name="AutoShape 51">
                    <a:extLst>
                      <a:ext uri="{FF2B5EF4-FFF2-40B4-BE49-F238E27FC236}">
                        <a16:creationId xmlns:a16="http://schemas.microsoft.com/office/drawing/2014/main" id="{C0A49C95-C40E-A161-DDE5-445B3E06BB5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71" y="1298"/>
                    <a:ext cx="143" cy="45"/>
                  </a:xfrm>
                  <a:custGeom>
                    <a:avLst/>
                    <a:gdLst>
                      <a:gd name="T0" fmla="*/ 0 w 129"/>
                      <a:gd name="T1" fmla="*/ 70 h 43"/>
                      <a:gd name="T2" fmla="*/ 165 w 129"/>
                      <a:gd name="T3" fmla="*/ 90 h 43"/>
                      <a:gd name="T4" fmla="*/ 565 w 129"/>
                      <a:gd name="T5" fmla="*/ 30 h 43"/>
                      <a:gd name="T6" fmla="*/ 738 w 129"/>
                      <a:gd name="T7" fmla="*/ 45 h 43"/>
                      <a:gd name="T8" fmla="*/ 632 w 129"/>
                      <a:gd name="T9" fmla="*/ 0 h 43"/>
                      <a:gd name="T10" fmla="*/ 171 w 129"/>
                      <a:gd name="T11" fmla="*/ 0 h 43"/>
                      <a:gd name="T12" fmla="*/ 376 w 129"/>
                      <a:gd name="T13" fmla="*/ 6 h 43"/>
                      <a:gd name="T14" fmla="*/ 0 w 129"/>
                      <a:gd name="T15" fmla="*/ 70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32"/>
                        </a:moveTo>
                        <a:lnTo>
                          <a:pt x="28" y="42"/>
                        </a:lnTo>
                        <a:lnTo>
                          <a:pt x="97" y="13"/>
                        </a:lnTo>
                        <a:lnTo>
                          <a:pt x="128" y="22"/>
                        </a:lnTo>
                        <a:lnTo>
                          <a:pt x="110" y="0"/>
                        </a:lnTo>
                        <a:lnTo>
                          <a:pt x="30" y="0"/>
                        </a:lnTo>
                        <a:lnTo>
                          <a:pt x="64" y="6"/>
                        </a:lnTo>
                        <a:lnTo>
                          <a:pt x="0" y="32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76878" name="AutoShape 52">
                    <a:extLst>
                      <a:ext uri="{FF2B5EF4-FFF2-40B4-BE49-F238E27FC236}">
                        <a16:creationId xmlns:a16="http://schemas.microsoft.com/office/drawing/2014/main" id="{5F92CF10-FBA5-8DBA-6AD8-D28AF3789C1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71" y="1298"/>
                    <a:ext cx="143" cy="45"/>
                  </a:xfrm>
                  <a:custGeom>
                    <a:avLst/>
                    <a:gdLst>
                      <a:gd name="T0" fmla="*/ 0 w 129"/>
                      <a:gd name="T1" fmla="*/ 70 h 43"/>
                      <a:gd name="T2" fmla="*/ 165 w 129"/>
                      <a:gd name="T3" fmla="*/ 90 h 43"/>
                      <a:gd name="T4" fmla="*/ 565 w 129"/>
                      <a:gd name="T5" fmla="*/ 30 h 43"/>
                      <a:gd name="T6" fmla="*/ 738 w 129"/>
                      <a:gd name="T7" fmla="*/ 45 h 43"/>
                      <a:gd name="T8" fmla="*/ 632 w 129"/>
                      <a:gd name="T9" fmla="*/ 0 h 43"/>
                      <a:gd name="T10" fmla="*/ 171 w 129"/>
                      <a:gd name="T11" fmla="*/ 0 h 43"/>
                      <a:gd name="T12" fmla="*/ 376 w 129"/>
                      <a:gd name="T13" fmla="*/ 6 h 43"/>
                      <a:gd name="T14" fmla="*/ 0 w 129"/>
                      <a:gd name="T15" fmla="*/ 70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32"/>
                        </a:moveTo>
                        <a:lnTo>
                          <a:pt x="28" y="42"/>
                        </a:lnTo>
                        <a:lnTo>
                          <a:pt x="97" y="13"/>
                        </a:lnTo>
                        <a:lnTo>
                          <a:pt x="128" y="22"/>
                        </a:lnTo>
                        <a:lnTo>
                          <a:pt x="110" y="0"/>
                        </a:lnTo>
                        <a:lnTo>
                          <a:pt x="30" y="0"/>
                        </a:lnTo>
                        <a:lnTo>
                          <a:pt x="64" y="6"/>
                        </a:lnTo>
                        <a:lnTo>
                          <a:pt x="0" y="32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76879" name="AutoShape 53">
                    <a:extLst>
                      <a:ext uri="{FF2B5EF4-FFF2-40B4-BE49-F238E27FC236}">
                        <a16:creationId xmlns:a16="http://schemas.microsoft.com/office/drawing/2014/main" id="{E37989A3-3A5B-8DE1-98F7-F92FD1E9C6A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15" y="1350"/>
                    <a:ext cx="143" cy="47"/>
                  </a:xfrm>
                  <a:custGeom>
                    <a:avLst/>
                    <a:gdLst>
                      <a:gd name="T0" fmla="*/ 738 w 129"/>
                      <a:gd name="T1" fmla="*/ 9 h 45"/>
                      <a:gd name="T2" fmla="*/ 570 w 129"/>
                      <a:gd name="T3" fmla="*/ 0 h 45"/>
                      <a:gd name="T4" fmla="*/ 190 w 129"/>
                      <a:gd name="T5" fmla="*/ 54 h 45"/>
                      <a:gd name="T6" fmla="*/ 0 w 129"/>
                      <a:gd name="T7" fmla="*/ 36 h 45"/>
                      <a:gd name="T8" fmla="*/ 98 w 129"/>
                      <a:gd name="T9" fmla="*/ 91 h 45"/>
                      <a:gd name="T10" fmla="*/ 570 w 129"/>
                      <a:gd name="T11" fmla="*/ 91 h 45"/>
                      <a:gd name="T12" fmla="*/ 376 w 129"/>
                      <a:gd name="T13" fmla="*/ 73 h 45"/>
                      <a:gd name="T14" fmla="*/ 738 w 129"/>
                      <a:gd name="T15" fmla="*/ 9 h 4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5"/>
                      <a:gd name="T26" fmla="*/ 129 w 129"/>
                      <a:gd name="T27" fmla="*/ 45 h 4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5">
                        <a:moveTo>
                          <a:pt x="128" y="9"/>
                        </a:moveTo>
                        <a:lnTo>
                          <a:pt x="99" y="0"/>
                        </a:lnTo>
                        <a:lnTo>
                          <a:pt x="33" y="27"/>
                        </a:lnTo>
                        <a:lnTo>
                          <a:pt x="0" y="18"/>
                        </a:lnTo>
                        <a:lnTo>
                          <a:pt x="17" y="44"/>
                        </a:lnTo>
                        <a:lnTo>
                          <a:pt x="99" y="44"/>
                        </a:lnTo>
                        <a:lnTo>
                          <a:pt x="64" y="34"/>
                        </a:lnTo>
                        <a:lnTo>
                          <a:pt x="128" y="9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76880" name="AutoShape 54">
                    <a:extLst>
                      <a:ext uri="{FF2B5EF4-FFF2-40B4-BE49-F238E27FC236}">
                        <a16:creationId xmlns:a16="http://schemas.microsoft.com/office/drawing/2014/main" id="{CE79E3FD-8CB2-793B-5F1D-B59D2D79222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15" y="1350"/>
                    <a:ext cx="143" cy="47"/>
                  </a:xfrm>
                  <a:custGeom>
                    <a:avLst/>
                    <a:gdLst>
                      <a:gd name="T0" fmla="*/ 738 w 129"/>
                      <a:gd name="T1" fmla="*/ 9 h 45"/>
                      <a:gd name="T2" fmla="*/ 570 w 129"/>
                      <a:gd name="T3" fmla="*/ 0 h 45"/>
                      <a:gd name="T4" fmla="*/ 190 w 129"/>
                      <a:gd name="T5" fmla="*/ 54 h 45"/>
                      <a:gd name="T6" fmla="*/ 0 w 129"/>
                      <a:gd name="T7" fmla="*/ 36 h 45"/>
                      <a:gd name="T8" fmla="*/ 98 w 129"/>
                      <a:gd name="T9" fmla="*/ 91 h 45"/>
                      <a:gd name="T10" fmla="*/ 570 w 129"/>
                      <a:gd name="T11" fmla="*/ 91 h 45"/>
                      <a:gd name="T12" fmla="*/ 376 w 129"/>
                      <a:gd name="T13" fmla="*/ 73 h 45"/>
                      <a:gd name="T14" fmla="*/ 738 w 129"/>
                      <a:gd name="T15" fmla="*/ 9 h 4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5"/>
                      <a:gd name="T26" fmla="*/ 129 w 129"/>
                      <a:gd name="T27" fmla="*/ 45 h 4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5">
                        <a:moveTo>
                          <a:pt x="128" y="9"/>
                        </a:moveTo>
                        <a:lnTo>
                          <a:pt x="99" y="0"/>
                        </a:lnTo>
                        <a:lnTo>
                          <a:pt x="33" y="27"/>
                        </a:lnTo>
                        <a:lnTo>
                          <a:pt x="0" y="18"/>
                        </a:lnTo>
                        <a:lnTo>
                          <a:pt x="17" y="44"/>
                        </a:lnTo>
                        <a:lnTo>
                          <a:pt x="99" y="44"/>
                        </a:lnTo>
                        <a:lnTo>
                          <a:pt x="64" y="34"/>
                        </a:lnTo>
                        <a:lnTo>
                          <a:pt x="128" y="9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76881" name="AutoShape 55">
                    <a:extLst>
                      <a:ext uri="{FF2B5EF4-FFF2-40B4-BE49-F238E27FC236}">
                        <a16:creationId xmlns:a16="http://schemas.microsoft.com/office/drawing/2014/main" id="{8A3C278C-E68D-DE82-2E38-3497AC7158D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23" y="1296"/>
                    <a:ext cx="143" cy="45"/>
                  </a:xfrm>
                  <a:custGeom>
                    <a:avLst/>
                    <a:gdLst>
                      <a:gd name="T0" fmla="*/ 0 w 129"/>
                      <a:gd name="T1" fmla="*/ 9 h 43"/>
                      <a:gd name="T2" fmla="*/ 165 w 129"/>
                      <a:gd name="T3" fmla="*/ 0 h 43"/>
                      <a:gd name="T4" fmla="*/ 565 w 129"/>
                      <a:gd name="T5" fmla="*/ 49 h 43"/>
                      <a:gd name="T6" fmla="*/ 738 w 129"/>
                      <a:gd name="T7" fmla="*/ 37 h 43"/>
                      <a:gd name="T8" fmla="*/ 632 w 129"/>
                      <a:gd name="T9" fmla="*/ 90 h 43"/>
                      <a:gd name="T10" fmla="*/ 171 w 129"/>
                      <a:gd name="T11" fmla="*/ 90 h 43"/>
                      <a:gd name="T12" fmla="*/ 376 w 129"/>
                      <a:gd name="T13" fmla="*/ 76 h 43"/>
                      <a:gd name="T14" fmla="*/ 0 w 129"/>
                      <a:gd name="T15" fmla="*/ 9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9"/>
                        </a:moveTo>
                        <a:lnTo>
                          <a:pt x="28" y="0"/>
                        </a:lnTo>
                        <a:lnTo>
                          <a:pt x="97" y="24"/>
                        </a:lnTo>
                        <a:lnTo>
                          <a:pt x="128" y="18"/>
                        </a:lnTo>
                        <a:lnTo>
                          <a:pt x="110" y="42"/>
                        </a:lnTo>
                        <a:lnTo>
                          <a:pt x="30" y="42"/>
                        </a:lnTo>
                        <a:lnTo>
                          <a:pt x="64" y="35"/>
                        </a:lnTo>
                        <a:lnTo>
                          <a:pt x="0" y="9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76882" name="AutoShape 56">
                    <a:extLst>
                      <a:ext uri="{FF2B5EF4-FFF2-40B4-BE49-F238E27FC236}">
                        <a16:creationId xmlns:a16="http://schemas.microsoft.com/office/drawing/2014/main" id="{B6181822-6BA7-9AED-B751-68ED3C03849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23" y="1296"/>
                    <a:ext cx="143" cy="45"/>
                  </a:xfrm>
                  <a:custGeom>
                    <a:avLst/>
                    <a:gdLst>
                      <a:gd name="T0" fmla="*/ 0 w 129"/>
                      <a:gd name="T1" fmla="*/ 9 h 43"/>
                      <a:gd name="T2" fmla="*/ 165 w 129"/>
                      <a:gd name="T3" fmla="*/ 0 h 43"/>
                      <a:gd name="T4" fmla="*/ 565 w 129"/>
                      <a:gd name="T5" fmla="*/ 49 h 43"/>
                      <a:gd name="T6" fmla="*/ 738 w 129"/>
                      <a:gd name="T7" fmla="*/ 37 h 43"/>
                      <a:gd name="T8" fmla="*/ 632 w 129"/>
                      <a:gd name="T9" fmla="*/ 90 h 43"/>
                      <a:gd name="T10" fmla="*/ 171 w 129"/>
                      <a:gd name="T11" fmla="*/ 90 h 43"/>
                      <a:gd name="T12" fmla="*/ 376 w 129"/>
                      <a:gd name="T13" fmla="*/ 76 h 43"/>
                      <a:gd name="T14" fmla="*/ 0 w 129"/>
                      <a:gd name="T15" fmla="*/ 9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9"/>
                        </a:moveTo>
                        <a:lnTo>
                          <a:pt x="28" y="0"/>
                        </a:lnTo>
                        <a:lnTo>
                          <a:pt x="97" y="24"/>
                        </a:lnTo>
                        <a:lnTo>
                          <a:pt x="128" y="18"/>
                        </a:lnTo>
                        <a:lnTo>
                          <a:pt x="110" y="42"/>
                        </a:lnTo>
                        <a:lnTo>
                          <a:pt x="30" y="42"/>
                        </a:lnTo>
                        <a:lnTo>
                          <a:pt x="64" y="35"/>
                        </a:lnTo>
                        <a:lnTo>
                          <a:pt x="0" y="9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76883" name="AutoShape 57">
                    <a:extLst>
                      <a:ext uri="{FF2B5EF4-FFF2-40B4-BE49-F238E27FC236}">
                        <a16:creationId xmlns:a16="http://schemas.microsoft.com/office/drawing/2014/main" id="{84B5FBFC-28BF-7BDB-4030-1E63BAF1D2B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65" y="1355"/>
                    <a:ext cx="141" cy="44"/>
                  </a:xfrm>
                  <a:custGeom>
                    <a:avLst/>
                    <a:gdLst>
                      <a:gd name="T0" fmla="*/ 657 w 128"/>
                      <a:gd name="T1" fmla="*/ 69 h 42"/>
                      <a:gd name="T2" fmla="*/ 511 w 128"/>
                      <a:gd name="T3" fmla="*/ 90 h 42"/>
                      <a:gd name="T4" fmla="*/ 171 w 128"/>
                      <a:gd name="T5" fmla="*/ 30 h 42"/>
                      <a:gd name="T6" fmla="*/ 0 w 128"/>
                      <a:gd name="T7" fmla="*/ 46 h 42"/>
                      <a:gd name="T8" fmla="*/ 84 w 128"/>
                      <a:gd name="T9" fmla="*/ 0 h 42"/>
                      <a:gd name="T10" fmla="*/ 511 w 128"/>
                      <a:gd name="T11" fmla="*/ 0 h 42"/>
                      <a:gd name="T12" fmla="*/ 318 w 128"/>
                      <a:gd name="T13" fmla="*/ 6 h 42"/>
                      <a:gd name="T14" fmla="*/ 657 w 128"/>
                      <a:gd name="T15" fmla="*/ 69 h 4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42"/>
                      <a:gd name="T26" fmla="*/ 128 w 128"/>
                      <a:gd name="T27" fmla="*/ 42 h 4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42">
                        <a:moveTo>
                          <a:pt x="127" y="31"/>
                        </a:moveTo>
                        <a:lnTo>
                          <a:pt x="99" y="41"/>
                        </a:lnTo>
                        <a:lnTo>
                          <a:pt x="33" y="13"/>
                        </a:lnTo>
                        <a:lnTo>
                          <a:pt x="0" y="22"/>
                        </a:lnTo>
                        <a:lnTo>
                          <a:pt x="16" y="0"/>
                        </a:lnTo>
                        <a:lnTo>
                          <a:pt x="99" y="0"/>
                        </a:lnTo>
                        <a:lnTo>
                          <a:pt x="62" y="6"/>
                        </a:lnTo>
                        <a:lnTo>
                          <a:pt x="127" y="31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76884" name="AutoShape 58">
                    <a:extLst>
                      <a:ext uri="{FF2B5EF4-FFF2-40B4-BE49-F238E27FC236}">
                        <a16:creationId xmlns:a16="http://schemas.microsoft.com/office/drawing/2014/main" id="{17F94BE6-B635-3BEC-0EDF-FB3CB16D9AA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65" y="1355"/>
                    <a:ext cx="141" cy="44"/>
                  </a:xfrm>
                  <a:custGeom>
                    <a:avLst/>
                    <a:gdLst>
                      <a:gd name="T0" fmla="*/ 657 w 128"/>
                      <a:gd name="T1" fmla="*/ 69 h 42"/>
                      <a:gd name="T2" fmla="*/ 511 w 128"/>
                      <a:gd name="T3" fmla="*/ 90 h 42"/>
                      <a:gd name="T4" fmla="*/ 171 w 128"/>
                      <a:gd name="T5" fmla="*/ 30 h 42"/>
                      <a:gd name="T6" fmla="*/ 0 w 128"/>
                      <a:gd name="T7" fmla="*/ 46 h 42"/>
                      <a:gd name="T8" fmla="*/ 84 w 128"/>
                      <a:gd name="T9" fmla="*/ 0 h 42"/>
                      <a:gd name="T10" fmla="*/ 511 w 128"/>
                      <a:gd name="T11" fmla="*/ 0 h 42"/>
                      <a:gd name="T12" fmla="*/ 318 w 128"/>
                      <a:gd name="T13" fmla="*/ 6 h 42"/>
                      <a:gd name="T14" fmla="*/ 657 w 128"/>
                      <a:gd name="T15" fmla="*/ 69 h 4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42"/>
                      <a:gd name="T26" fmla="*/ 128 w 128"/>
                      <a:gd name="T27" fmla="*/ 42 h 4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42">
                        <a:moveTo>
                          <a:pt x="127" y="31"/>
                        </a:moveTo>
                        <a:lnTo>
                          <a:pt x="99" y="41"/>
                        </a:lnTo>
                        <a:lnTo>
                          <a:pt x="33" y="13"/>
                        </a:lnTo>
                        <a:lnTo>
                          <a:pt x="0" y="22"/>
                        </a:lnTo>
                        <a:lnTo>
                          <a:pt x="16" y="0"/>
                        </a:lnTo>
                        <a:lnTo>
                          <a:pt x="99" y="0"/>
                        </a:lnTo>
                        <a:lnTo>
                          <a:pt x="62" y="6"/>
                        </a:lnTo>
                        <a:lnTo>
                          <a:pt x="127" y="31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</p:grpSp>
          </p:grpSp>
          <p:sp>
            <p:nvSpPr>
              <p:cNvPr id="76873" name="Line 59">
                <a:extLst>
                  <a:ext uri="{FF2B5EF4-FFF2-40B4-BE49-F238E27FC236}">
                    <a16:creationId xmlns:a16="http://schemas.microsoft.com/office/drawing/2014/main" id="{D23684AB-AA80-0505-A84F-CDA8C2711E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48" y="1345"/>
                <a:ext cx="0" cy="98"/>
              </a:xfrm>
              <a:prstGeom prst="line">
                <a:avLst/>
              </a:prstGeom>
              <a:noFill/>
              <a:ln w="12600">
                <a:solidFill>
                  <a:srgbClr val="AAE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76874" name="Line 60">
                <a:extLst>
                  <a:ext uri="{FF2B5EF4-FFF2-40B4-BE49-F238E27FC236}">
                    <a16:creationId xmlns:a16="http://schemas.microsoft.com/office/drawing/2014/main" id="{0FE531AF-B6E5-AD73-4090-88A4131C1D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79" y="1345"/>
                <a:ext cx="0" cy="98"/>
              </a:xfrm>
              <a:prstGeom prst="line">
                <a:avLst/>
              </a:prstGeom>
              <a:noFill/>
              <a:ln w="12600">
                <a:solidFill>
                  <a:srgbClr val="AAE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6826" name="Group 61">
              <a:extLst>
                <a:ext uri="{FF2B5EF4-FFF2-40B4-BE49-F238E27FC236}">
                  <a16:creationId xmlns:a16="http://schemas.microsoft.com/office/drawing/2014/main" id="{31D5C120-2A80-AF1C-C792-348B103CBB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4" y="1280"/>
              <a:ext cx="431" cy="232"/>
              <a:chOff x="2544" y="1280"/>
              <a:chExt cx="431" cy="232"/>
            </a:xfrm>
          </p:grpSpPr>
          <p:sp>
            <p:nvSpPr>
              <p:cNvPr id="76843" name="Oval 62">
                <a:extLst>
                  <a:ext uri="{FF2B5EF4-FFF2-40B4-BE49-F238E27FC236}">
                    <a16:creationId xmlns:a16="http://schemas.microsoft.com/office/drawing/2014/main" id="{6056BDD4-C517-AD8B-A878-7D0E050089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8" y="1379"/>
                <a:ext cx="423" cy="132"/>
              </a:xfrm>
              <a:prstGeom prst="ellipse">
                <a:avLst/>
              </a:prstGeom>
              <a:solidFill>
                <a:srgbClr val="0078AA"/>
              </a:solidFill>
              <a:ln w="12600">
                <a:solidFill>
                  <a:srgbClr val="AAE6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76844" name="AutoShape 63">
                <a:extLst>
                  <a:ext uri="{FF2B5EF4-FFF2-40B4-BE49-F238E27FC236}">
                    <a16:creationId xmlns:a16="http://schemas.microsoft.com/office/drawing/2014/main" id="{238C6CA1-0049-3538-4270-67B9C04C22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1348"/>
                <a:ext cx="431" cy="99"/>
              </a:xfrm>
              <a:custGeom>
                <a:avLst/>
                <a:gdLst>
                  <a:gd name="T0" fmla="*/ 0 w 387"/>
                  <a:gd name="T1" fmla="*/ 0 h 94"/>
                  <a:gd name="T2" fmla="*/ 0 w 387"/>
                  <a:gd name="T3" fmla="*/ 223 h 94"/>
                  <a:gd name="T4" fmla="*/ 2410 w 387"/>
                  <a:gd name="T5" fmla="*/ 223 h 94"/>
                  <a:gd name="T6" fmla="*/ 2410 w 387"/>
                  <a:gd name="T7" fmla="*/ 0 h 94"/>
                  <a:gd name="T8" fmla="*/ 0 w 387"/>
                  <a:gd name="T9" fmla="*/ 0 h 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94"/>
                  <a:gd name="T17" fmla="*/ 387 w 387"/>
                  <a:gd name="T18" fmla="*/ 94 h 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94">
                    <a:moveTo>
                      <a:pt x="0" y="0"/>
                    </a:moveTo>
                    <a:lnTo>
                      <a:pt x="0" y="93"/>
                    </a:lnTo>
                    <a:lnTo>
                      <a:pt x="386" y="93"/>
                    </a:lnTo>
                    <a:lnTo>
                      <a:pt x="38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76845" name="AutoShape 64">
                <a:extLst>
                  <a:ext uri="{FF2B5EF4-FFF2-40B4-BE49-F238E27FC236}">
                    <a16:creationId xmlns:a16="http://schemas.microsoft.com/office/drawing/2014/main" id="{4660644B-F50A-0224-AF18-A615136A63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1348"/>
                <a:ext cx="431" cy="99"/>
              </a:xfrm>
              <a:custGeom>
                <a:avLst/>
                <a:gdLst>
                  <a:gd name="T0" fmla="*/ 0 w 387"/>
                  <a:gd name="T1" fmla="*/ 0 h 94"/>
                  <a:gd name="T2" fmla="*/ 0 w 387"/>
                  <a:gd name="T3" fmla="*/ 223 h 94"/>
                  <a:gd name="T4" fmla="*/ 2410 w 387"/>
                  <a:gd name="T5" fmla="*/ 223 h 94"/>
                  <a:gd name="T6" fmla="*/ 2410 w 387"/>
                  <a:gd name="T7" fmla="*/ 0 h 94"/>
                  <a:gd name="T8" fmla="*/ 0 w 387"/>
                  <a:gd name="T9" fmla="*/ 0 h 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94"/>
                  <a:gd name="T17" fmla="*/ 387 w 387"/>
                  <a:gd name="T18" fmla="*/ 94 h 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94">
                    <a:moveTo>
                      <a:pt x="0" y="0"/>
                    </a:moveTo>
                    <a:lnTo>
                      <a:pt x="0" y="93"/>
                    </a:lnTo>
                    <a:lnTo>
                      <a:pt x="386" y="93"/>
                    </a:lnTo>
                    <a:lnTo>
                      <a:pt x="38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76846" name="Oval 65">
                <a:extLst>
                  <a:ext uri="{FF2B5EF4-FFF2-40B4-BE49-F238E27FC236}">
                    <a16:creationId xmlns:a16="http://schemas.microsoft.com/office/drawing/2014/main" id="{30F98129-9D8E-48DF-D6FE-DB9C3A3163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8" y="1280"/>
                <a:ext cx="423" cy="132"/>
              </a:xfrm>
              <a:prstGeom prst="ellipse">
                <a:avLst/>
              </a:prstGeom>
              <a:solidFill>
                <a:srgbClr val="00B4FF"/>
              </a:solidFill>
              <a:ln w="12600">
                <a:solidFill>
                  <a:srgbClr val="AAE6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grpSp>
            <p:nvGrpSpPr>
              <p:cNvPr id="76847" name="Group 66">
                <a:extLst>
                  <a:ext uri="{FF2B5EF4-FFF2-40B4-BE49-F238E27FC236}">
                    <a16:creationId xmlns:a16="http://schemas.microsoft.com/office/drawing/2014/main" id="{36F83F6F-84E2-C32B-5BB4-9C4AEA5EE0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09" y="1293"/>
                <a:ext cx="301" cy="106"/>
                <a:chOff x="2609" y="1293"/>
                <a:chExt cx="301" cy="106"/>
              </a:xfrm>
            </p:grpSpPr>
            <p:grpSp>
              <p:nvGrpSpPr>
                <p:cNvPr id="76850" name="Group 67">
                  <a:extLst>
                    <a:ext uri="{FF2B5EF4-FFF2-40B4-BE49-F238E27FC236}">
                      <a16:creationId xmlns:a16="http://schemas.microsoft.com/office/drawing/2014/main" id="{5F8B49E9-6C7E-4838-B86E-34BAAF6FCA5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09" y="1293"/>
                  <a:ext cx="296" cy="104"/>
                  <a:chOff x="2609" y="1293"/>
                  <a:chExt cx="296" cy="104"/>
                </a:xfrm>
              </p:grpSpPr>
              <p:sp>
                <p:nvSpPr>
                  <p:cNvPr id="76860" name="AutoShape 68">
                    <a:extLst>
                      <a:ext uri="{FF2B5EF4-FFF2-40B4-BE49-F238E27FC236}">
                        <a16:creationId xmlns:a16="http://schemas.microsoft.com/office/drawing/2014/main" id="{96BB5D6B-ED86-F7CF-1077-561652D23E1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64" y="1296"/>
                    <a:ext cx="141" cy="45"/>
                  </a:xfrm>
                  <a:custGeom>
                    <a:avLst/>
                    <a:gdLst>
                      <a:gd name="T0" fmla="*/ 0 w 127"/>
                      <a:gd name="T1" fmla="*/ 67 h 43"/>
                      <a:gd name="T2" fmla="*/ 165 w 127"/>
                      <a:gd name="T3" fmla="*/ 90 h 43"/>
                      <a:gd name="T4" fmla="*/ 571 w 127"/>
                      <a:gd name="T5" fmla="*/ 30 h 43"/>
                      <a:gd name="T6" fmla="*/ 743 w 127"/>
                      <a:gd name="T7" fmla="*/ 45 h 43"/>
                      <a:gd name="T8" fmla="*/ 647 w 127"/>
                      <a:gd name="T9" fmla="*/ 0 h 43"/>
                      <a:gd name="T10" fmla="*/ 182 w 127"/>
                      <a:gd name="T11" fmla="*/ 0 h 43"/>
                      <a:gd name="T12" fmla="*/ 377 w 127"/>
                      <a:gd name="T13" fmla="*/ 6 h 43"/>
                      <a:gd name="T14" fmla="*/ 0 w 127"/>
                      <a:gd name="T15" fmla="*/ 67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43"/>
                      <a:gd name="T26" fmla="*/ 127 w 127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43">
                        <a:moveTo>
                          <a:pt x="0" y="31"/>
                        </a:moveTo>
                        <a:lnTo>
                          <a:pt x="28" y="42"/>
                        </a:lnTo>
                        <a:lnTo>
                          <a:pt x="96" y="13"/>
                        </a:lnTo>
                        <a:lnTo>
                          <a:pt x="126" y="22"/>
                        </a:lnTo>
                        <a:lnTo>
                          <a:pt x="110" y="0"/>
                        </a:lnTo>
                        <a:lnTo>
                          <a:pt x="30" y="0"/>
                        </a:lnTo>
                        <a:lnTo>
                          <a:pt x="63" y="6"/>
                        </a:lnTo>
                        <a:lnTo>
                          <a:pt x="0" y="31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76861" name="AutoShape 69">
                    <a:extLst>
                      <a:ext uri="{FF2B5EF4-FFF2-40B4-BE49-F238E27FC236}">
                        <a16:creationId xmlns:a16="http://schemas.microsoft.com/office/drawing/2014/main" id="{9F8021CF-715A-0925-C6BA-72643BB7F13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64" y="1296"/>
                    <a:ext cx="141" cy="45"/>
                  </a:xfrm>
                  <a:custGeom>
                    <a:avLst/>
                    <a:gdLst>
                      <a:gd name="T0" fmla="*/ 0 w 127"/>
                      <a:gd name="T1" fmla="*/ 67 h 43"/>
                      <a:gd name="T2" fmla="*/ 165 w 127"/>
                      <a:gd name="T3" fmla="*/ 90 h 43"/>
                      <a:gd name="T4" fmla="*/ 571 w 127"/>
                      <a:gd name="T5" fmla="*/ 30 h 43"/>
                      <a:gd name="T6" fmla="*/ 743 w 127"/>
                      <a:gd name="T7" fmla="*/ 45 h 43"/>
                      <a:gd name="T8" fmla="*/ 647 w 127"/>
                      <a:gd name="T9" fmla="*/ 0 h 43"/>
                      <a:gd name="T10" fmla="*/ 182 w 127"/>
                      <a:gd name="T11" fmla="*/ 0 h 43"/>
                      <a:gd name="T12" fmla="*/ 377 w 127"/>
                      <a:gd name="T13" fmla="*/ 6 h 43"/>
                      <a:gd name="T14" fmla="*/ 0 w 127"/>
                      <a:gd name="T15" fmla="*/ 67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43"/>
                      <a:gd name="T26" fmla="*/ 127 w 127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43">
                        <a:moveTo>
                          <a:pt x="0" y="31"/>
                        </a:moveTo>
                        <a:lnTo>
                          <a:pt x="28" y="42"/>
                        </a:lnTo>
                        <a:lnTo>
                          <a:pt x="96" y="13"/>
                        </a:lnTo>
                        <a:lnTo>
                          <a:pt x="126" y="22"/>
                        </a:lnTo>
                        <a:lnTo>
                          <a:pt x="110" y="0"/>
                        </a:lnTo>
                        <a:lnTo>
                          <a:pt x="30" y="0"/>
                        </a:lnTo>
                        <a:lnTo>
                          <a:pt x="63" y="6"/>
                        </a:lnTo>
                        <a:lnTo>
                          <a:pt x="0" y="31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76862" name="AutoShape 70">
                    <a:extLst>
                      <a:ext uri="{FF2B5EF4-FFF2-40B4-BE49-F238E27FC236}">
                        <a16:creationId xmlns:a16="http://schemas.microsoft.com/office/drawing/2014/main" id="{AB7646EE-1E83-587A-7186-C1BF1D6B984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09" y="1348"/>
                    <a:ext cx="141" cy="47"/>
                  </a:xfrm>
                  <a:custGeom>
                    <a:avLst/>
                    <a:gdLst>
                      <a:gd name="T0" fmla="*/ 657 w 128"/>
                      <a:gd name="T1" fmla="*/ 9 h 45"/>
                      <a:gd name="T2" fmla="*/ 511 w 128"/>
                      <a:gd name="T3" fmla="*/ 0 h 45"/>
                      <a:gd name="T4" fmla="*/ 171 w 128"/>
                      <a:gd name="T5" fmla="*/ 56 h 45"/>
                      <a:gd name="T6" fmla="*/ 0 w 128"/>
                      <a:gd name="T7" fmla="*/ 36 h 45"/>
                      <a:gd name="T8" fmla="*/ 84 w 128"/>
                      <a:gd name="T9" fmla="*/ 91 h 45"/>
                      <a:gd name="T10" fmla="*/ 511 w 128"/>
                      <a:gd name="T11" fmla="*/ 91 h 45"/>
                      <a:gd name="T12" fmla="*/ 335 w 128"/>
                      <a:gd name="T13" fmla="*/ 73 h 45"/>
                      <a:gd name="T14" fmla="*/ 657 w 128"/>
                      <a:gd name="T15" fmla="*/ 9 h 4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45"/>
                      <a:gd name="T26" fmla="*/ 128 w 128"/>
                      <a:gd name="T27" fmla="*/ 45 h 4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45">
                        <a:moveTo>
                          <a:pt x="127" y="9"/>
                        </a:moveTo>
                        <a:lnTo>
                          <a:pt x="99" y="0"/>
                        </a:lnTo>
                        <a:lnTo>
                          <a:pt x="33" y="28"/>
                        </a:lnTo>
                        <a:lnTo>
                          <a:pt x="0" y="18"/>
                        </a:lnTo>
                        <a:lnTo>
                          <a:pt x="16" y="44"/>
                        </a:lnTo>
                        <a:lnTo>
                          <a:pt x="99" y="44"/>
                        </a:lnTo>
                        <a:lnTo>
                          <a:pt x="64" y="34"/>
                        </a:lnTo>
                        <a:lnTo>
                          <a:pt x="127" y="9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76863" name="AutoShape 71">
                    <a:extLst>
                      <a:ext uri="{FF2B5EF4-FFF2-40B4-BE49-F238E27FC236}">
                        <a16:creationId xmlns:a16="http://schemas.microsoft.com/office/drawing/2014/main" id="{6EFC1369-3AFB-D9D0-F78A-05F49F134E6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09" y="1348"/>
                    <a:ext cx="141" cy="47"/>
                  </a:xfrm>
                  <a:custGeom>
                    <a:avLst/>
                    <a:gdLst>
                      <a:gd name="T0" fmla="*/ 657 w 128"/>
                      <a:gd name="T1" fmla="*/ 9 h 45"/>
                      <a:gd name="T2" fmla="*/ 511 w 128"/>
                      <a:gd name="T3" fmla="*/ 0 h 45"/>
                      <a:gd name="T4" fmla="*/ 171 w 128"/>
                      <a:gd name="T5" fmla="*/ 56 h 45"/>
                      <a:gd name="T6" fmla="*/ 0 w 128"/>
                      <a:gd name="T7" fmla="*/ 36 h 45"/>
                      <a:gd name="T8" fmla="*/ 84 w 128"/>
                      <a:gd name="T9" fmla="*/ 91 h 45"/>
                      <a:gd name="T10" fmla="*/ 511 w 128"/>
                      <a:gd name="T11" fmla="*/ 91 h 45"/>
                      <a:gd name="T12" fmla="*/ 335 w 128"/>
                      <a:gd name="T13" fmla="*/ 73 h 45"/>
                      <a:gd name="T14" fmla="*/ 657 w 128"/>
                      <a:gd name="T15" fmla="*/ 9 h 4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45"/>
                      <a:gd name="T26" fmla="*/ 128 w 128"/>
                      <a:gd name="T27" fmla="*/ 45 h 4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45">
                        <a:moveTo>
                          <a:pt x="127" y="9"/>
                        </a:moveTo>
                        <a:lnTo>
                          <a:pt x="99" y="0"/>
                        </a:lnTo>
                        <a:lnTo>
                          <a:pt x="33" y="28"/>
                        </a:lnTo>
                        <a:lnTo>
                          <a:pt x="0" y="18"/>
                        </a:lnTo>
                        <a:lnTo>
                          <a:pt x="16" y="44"/>
                        </a:lnTo>
                        <a:lnTo>
                          <a:pt x="99" y="44"/>
                        </a:lnTo>
                        <a:lnTo>
                          <a:pt x="64" y="34"/>
                        </a:lnTo>
                        <a:lnTo>
                          <a:pt x="127" y="9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76864" name="AutoShape 72">
                    <a:extLst>
                      <a:ext uri="{FF2B5EF4-FFF2-40B4-BE49-F238E27FC236}">
                        <a16:creationId xmlns:a16="http://schemas.microsoft.com/office/drawing/2014/main" id="{96B72FEF-C0A9-9070-45B7-E2030FD404D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16" y="1293"/>
                    <a:ext cx="143" cy="45"/>
                  </a:xfrm>
                  <a:custGeom>
                    <a:avLst/>
                    <a:gdLst>
                      <a:gd name="T0" fmla="*/ 0 w 129"/>
                      <a:gd name="T1" fmla="*/ 10 h 43"/>
                      <a:gd name="T2" fmla="*/ 165 w 129"/>
                      <a:gd name="T3" fmla="*/ 0 h 43"/>
                      <a:gd name="T4" fmla="*/ 568 w 129"/>
                      <a:gd name="T5" fmla="*/ 51 h 43"/>
                      <a:gd name="T6" fmla="*/ 738 w 129"/>
                      <a:gd name="T7" fmla="*/ 37 h 43"/>
                      <a:gd name="T8" fmla="*/ 636 w 129"/>
                      <a:gd name="T9" fmla="*/ 90 h 43"/>
                      <a:gd name="T10" fmla="*/ 171 w 129"/>
                      <a:gd name="T11" fmla="*/ 90 h 43"/>
                      <a:gd name="T12" fmla="*/ 376 w 129"/>
                      <a:gd name="T13" fmla="*/ 76 h 43"/>
                      <a:gd name="T14" fmla="*/ 0 w 129"/>
                      <a:gd name="T15" fmla="*/ 10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10"/>
                        </a:moveTo>
                        <a:lnTo>
                          <a:pt x="28" y="0"/>
                        </a:lnTo>
                        <a:lnTo>
                          <a:pt x="98" y="25"/>
                        </a:lnTo>
                        <a:lnTo>
                          <a:pt x="128" y="18"/>
                        </a:lnTo>
                        <a:lnTo>
                          <a:pt x="111" y="42"/>
                        </a:lnTo>
                        <a:lnTo>
                          <a:pt x="30" y="42"/>
                        </a:lnTo>
                        <a:lnTo>
                          <a:pt x="64" y="35"/>
                        </a:lnTo>
                        <a:lnTo>
                          <a:pt x="0" y="1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76865" name="AutoShape 73">
                    <a:extLst>
                      <a:ext uri="{FF2B5EF4-FFF2-40B4-BE49-F238E27FC236}">
                        <a16:creationId xmlns:a16="http://schemas.microsoft.com/office/drawing/2014/main" id="{ABD98EE6-3587-DB47-237D-43A4142AD9D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16" y="1293"/>
                    <a:ext cx="143" cy="45"/>
                  </a:xfrm>
                  <a:custGeom>
                    <a:avLst/>
                    <a:gdLst>
                      <a:gd name="T0" fmla="*/ 0 w 129"/>
                      <a:gd name="T1" fmla="*/ 10 h 43"/>
                      <a:gd name="T2" fmla="*/ 165 w 129"/>
                      <a:gd name="T3" fmla="*/ 0 h 43"/>
                      <a:gd name="T4" fmla="*/ 568 w 129"/>
                      <a:gd name="T5" fmla="*/ 51 h 43"/>
                      <a:gd name="T6" fmla="*/ 738 w 129"/>
                      <a:gd name="T7" fmla="*/ 37 h 43"/>
                      <a:gd name="T8" fmla="*/ 636 w 129"/>
                      <a:gd name="T9" fmla="*/ 90 h 43"/>
                      <a:gd name="T10" fmla="*/ 171 w 129"/>
                      <a:gd name="T11" fmla="*/ 90 h 43"/>
                      <a:gd name="T12" fmla="*/ 376 w 129"/>
                      <a:gd name="T13" fmla="*/ 76 h 43"/>
                      <a:gd name="T14" fmla="*/ 0 w 129"/>
                      <a:gd name="T15" fmla="*/ 10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10"/>
                        </a:moveTo>
                        <a:lnTo>
                          <a:pt x="28" y="0"/>
                        </a:lnTo>
                        <a:lnTo>
                          <a:pt x="98" y="25"/>
                        </a:lnTo>
                        <a:lnTo>
                          <a:pt x="128" y="18"/>
                        </a:lnTo>
                        <a:lnTo>
                          <a:pt x="111" y="42"/>
                        </a:lnTo>
                        <a:lnTo>
                          <a:pt x="30" y="42"/>
                        </a:lnTo>
                        <a:lnTo>
                          <a:pt x="64" y="35"/>
                        </a:lnTo>
                        <a:lnTo>
                          <a:pt x="0" y="1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76866" name="AutoShape 74">
                    <a:extLst>
                      <a:ext uri="{FF2B5EF4-FFF2-40B4-BE49-F238E27FC236}">
                        <a16:creationId xmlns:a16="http://schemas.microsoft.com/office/drawing/2014/main" id="{09EDFE81-59DE-5D20-917A-2AF4D247DEB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59" y="1352"/>
                    <a:ext cx="143" cy="45"/>
                  </a:xfrm>
                  <a:custGeom>
                    <a:avLst/>
                    <a:gdLst>
                      <a:gd name="T0" fmla="*/ 738 w 129"/>
                      <a:gd name="T1" fmla="*/ 70 h 43"/>
                      <a:gd name="T2" fmla="*/ 570 w 129"/>
                      <a:gd name="T3" fmla="*/ 90 h 43"/>
                      <a:gd name="T4" fmla="*/ 190 w 129"/>
                      <a:gd name="T5" fmla="*/ 31 h 43"/>
                      <a:gd name="T6" fmla="*/ 0 w 129"/>
                      <a:gd name="T7" fmla="*/ 49 h 43"/>
                      <a:gd name="T8" fmla="*/ 98 w 129"/>
                      <a:gd name="T9" fmla="*/ 0 h 43"/>
                      <a:gd name="T10" fmla="*/ 570 w 129"/>
                      <a:gd name="T11" fmla="*/ 0 h 43"/>
                      <a:gd name="T12" fmla="*/ 376 w 129"/>
                      <a:gd name="T13" fmla="*/ 7 h 43"/>
                      <a:gd name="T14" fmla="*/ 738 w 129"/>
                      <a:gd name="T15" fmla="*/ 70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128" y="32"/>
                        </a:moveTo>
                        <a:lnTo>
                          <a:pt x="99" y="42"/>
                        </a:lnTo>
                        <a:lnTo>
                          <a:pt x="33" y="14"/>
                        </a:lnTo>
                        <a:lnTo>
                          <a:pt x="0" y="24"/>
                        </a:lnTo>
                        <a:lnTo>
                          <a:pt x="17" y="0"/>
                        </a:lnTo>
                        <a:lnTo>
                          <a:pt x="99" y="0"/>
                        </a:lnTo>
                        <a:lnTo>
                          <a:pt x="64" y="7"/>
                        </a:lnTo>
                        <a:lnTo>
                          <a:pt x="128" y="32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76867" name="AutoShape 75">
                    <a:extLst>
                      <a:ext uri="{FF2B5EF4-FFF2-40B4-BE49-F238E27FC236}">
                        <a16:creationId xmlns:a16="http://schemas.microsoft.com/office/drawing/2014/main" id="{D3851548-A658-F748-CB5A-4BEA433DADE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59" y="1352"/>
                    <a:ext cx="143" cy="45"/>
                  </a:xfrm>
                  <a:custGeom>
                    <a:avLst/>
                    <a:gdLst>
                      <a:gd name="T0" fmla="*/ 738 w 129"/>
                      <a:gd name="T1" fmla="*/ 70 h 43"/>
                      <a:gd name="T2" fmla="*/ 570 w 129"/>
                      <a:gd name="T3" fmla="*/ 90 h 43"/>
                      <a:gd name="T4" fmla="*/ 190 w 129"/>
                      <a:gd name="T5" fmla="*/ 31 h 43"/>
                      <a:gd name="T6" fmla="*/ 0 w 129"/>
                      <a:gd name="T7" fmla="*/ 49 h 43"/>
                      <a:gd name="T8" fmla="*/ 98 w 129"/>
                      <a:gd name="T9" fmla="*/ 0 h 43"/>
                      <a:gd name="T10" fmla="*/ 570 w 129"/>
                      <a:gd name="T11" fmla="*/ 0 h 43"/>
                      <a:gd name="T12" fmla="*/ 376 w 129"/>
                      <a:gd name="T13" fmla="*/ 7 h 43"/>
                      <a:gd name="T14" fmla="*/ 738 w 129"/>
                      <a:gd name="T15" fmla="*/ 70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128" y="32"/>
                        </a:moveTo>
                        <a:lnTo>
                          <a:pt x="99" y="42"/>
                        </a:lnTo>
                        <a:lnTo>
                          <a:pt x="33" y="14"/>
                        </a:lnTo>
                        <a:lnTo>
                          <a:pt x="0" y="24"/>
                        </a:lnTo>
                        <a:lnTo>
                          <a:pt x="17" y="0"/>
                        </a:lnTo>
                        <a:lnTo>
                          <a:pt x="99" y="0"/>
                        </a:lnTo>
                        <a:lnTo>
                          <a:pt x="64" y="7"/>
                        </a:lnTo>
                        <a:lnTo>
                          <a:pt x="128" y="32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76851" name="Group 76">
                  <a:extLst>
                    <a:ext uri="{FF2B5EF4-FFF2-40B4-BE49-F238E27FC236}">
                      <a16:creationId xmlns:a16="http://schemas.microsoft.com/office/drawing/2014/main" id="{9386A966-F3F7-A5B9-9073-2CC729390DC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11" y="1296"/>
                  <a:ext cx="299" cy="103"/>
                  <a:chOff x="2611" y="1296"/>
                  <a:chExt cx="299" cy="103"/>
                </a:xfrm>
              </p:grpSpPr>
              <p:sp>
                <p:nvSpPr>
                  <p:cNvPr id="76852" name="AutoShape 77">
                    <a:extLst>
                      <a:ext uri="{FF2B5EF4-FFF2-40B4-BE49-F238E27FC236}">
                        <a16:creationId xmlns:a16="http://schemas.microsoft.com/office/drawing/2014/main" id="{9535BC8E-65AC-257E-D1E3-A6F92FA2952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67" y="1298"/>
                    <a:ext cx="143" cy="45"/>
                  </a:xfrm>
                  <a:custGeom>
                    <a:avLst/>
                    <a:gdLst>
                      <a:gd name="T0" fmla="*/ 0 w 129"/>
                      <a:gd name="T1" fmla="*/ 70 h 43"/>
                      <a:gd name="T2" fmla="*/ 165 w 129"/>
                      <a:gd name="T3" fmla="*/ 90 h 43"/>
                      <a:gd name="T4" fmla="*/ 565 w 129"/>
                      <a:gd name="T5" fmla="*/ 30 h 43"/>
                      <a:gd name="T6" fmla="*/ 738 w 129"/>
                      <a:gd name="T7" fmla="*/ 45 h 43"/>
                      <a:gd name="T8" fmla="*/ 632 w 129"/>
                      <a:gd name="T9" fmla="*/ 0 h 43"/>
                      <a:gd name="T10" fmla="*/ 171 w 129"/>
                      <a:gd name="T11" fmla="*/ 0 h 43"/>
                      <a:gd name="T12" fmla="*/ 376 w 129"/>
                      <a:gd name="T13" fmla="*/ 6 h 43"/>
                      <a:gd name="T14" fmla="*/ 0 w 129"/>
                      <a:gd name="T15" fmla="*/ 70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32"/>
                        </a:moveTo>
                        <a:lnTo>
                          <a:pt x="28" y="42"/>
                        </a:lnTo>
                        <a:lnTo>
                          <a:pt x="97" y="13"/>
                        </a:lnTo>
                        <a:lnTo>
                          <a:pt x="128" y="22"/>
                        </a:lnTo>
                        <a:lnTo>
                          <a:pt x="110" y="0"/>
                        </a:lnTo>
                        <a:lnTo>
                          <a:pt x="30" y="0"/>
                        </a:lnTo>
                        <a:lnTo>
                          <a:pt x="64" y="6"/>
                        </a:lnTo>
                        <a:lnTo>
                          <a:pt x="0" y="32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76853" name="AutoShape 78">
                    <a:extLst>
                      <a:ext uri="{FF2B5EF4-FFF2-40B4-BE49-F238E27FC236}">
                        <a16:creationId xmlns:a16="http://schemas.microsoft.com/office/drawing/2014/main" id="{CAE9D8F2-4C6D-CC86-789B-DA13BC07A1E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67" y="1298"/>
                    <a:ext cx="143" cy="45"/>
                  </a:xfrm>
                  <a:custGeom>
                    <a:avLst/>
                    <a:gdLst>
                      <a:gd name="T0" fmla="*/ 0 w 129"/>
                      <a:gd name="T1" fmla="*/ 70 h 43"/>
                      <a:gd name="T2" fmla="*/ 165 w 129"/>
                      <a:gd name="T3" fmla="*/ 90 h 43"/>
                      <a:gd name="T4" fmla="*/ 565 w 129"/>
                      <a:gd name="T5" fmla="*/ 30 h 43"/>
                      <a:gd name="T6" fmla="*/ 738 w 129"/>
                      <a:gd name="T7" fmla="*/ 45 h 43"/>
                      <a:gd name="T8" fmla="*/ 632 w 129"/>
                      <a:gd name="T9" fmla="*/ 0 h 43"/>
                      <a:gd name="T10" fmla="*/ 171 w 129"/>
                      <a:gd name="T11" fmla="*/ 0 h 43"/>
                      <a:gd name="T12" fmla="*/ 376 w 129"/>
                      <a:gd name="T13" fmla="*/ 6 h 43"/>
                      <a:gd name="T14" fmla="*/ 0 w 129"/>
                      <a:gd name="T15" fmla="*/ 70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32"/>
                        </a:moveTo>
                        <a:lnTo>
                          <a:pt x="28" y="42"/>
                        </a:lnTo>
                        <a:lnTo>
                          <a:pt x="97" y="13"/>
                        </a:lnTo>
                        <a:lnTo>
                          <a:pt x="128" y="22"/>
                        </a:lnTo>
                        <a:lnTo>
                          <a:pt x="110" y="0"/>
                        </a:lnTo>
                        <a:lnTo>
                          <a:pt x="30" y="0"/>
                        </a:lnTo>
                        <a:lnTo>
                          <a:pt x="64" y="6"/>
                        </a:lnTo>
                        <a:lnTo>
                          <a:pt x="0" y="32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76854" name="AutoShape 79">
                    <a:extLst>
                      <a:ext uri="{FF2B5EF4-FFF2-40B4-BE49-F238E27FC236}">
                        <a16:creationId xmlns:a16="http://schemas.microsoft.com/office/drawing/2014/main" id="{754003A0-7366-CC28-3C53-10CC72BCBEB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11" y="1350"/>
                    <a:ext cx="143" cy="47"/>
                  </a:xfrm>
                  <a:custGeom>
                    <a:avLst/>
                    <a:gdLst>
                      <a:gd name="T0" fmla="*/ 738 w 129"/>
                      <a:gd name="T1" fmla="*/ 9 h 45"/>
                      <a:gd name="T2" fmla="*/ 570 w 129"/>
                      <a:gd name="T3" fmla="*/ 0 h 45"/>
                      <a:gd name="T4" fmla="*/ 190 w 129"/>
                      <a:gd name="T5" fmla="*/ 54 h 45"/>
                      <a:gd name="T6" fmla="*/ 0 w 129"/>
                      <a:gd name="T7" fmla="*/ 36 h 45"/>
                      <a:gd name="T8" fmla="*/ 98 w 129"/>
                      <a:gd name="T9" fmla="*/ 91 h 45"/>
                      <a:gd name="T10" fmla="*/ 570 w 129"/>
                      <a:gd name="T11" fmla="*/ 91 h 45"/>
                      <a:gd name="T12" fmla="*/ 376 w 129"/>
                      <a:gd name="T13" fmla="*/ 73 h 45"/>
                      <a:gd name="T14" fmla="*/ 738 w 129"/>
                      <a:gd name="T15" fmla="*/ 9 h 4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5"/>
                      <a:gd name="T26" fmla="*/ 129 w 129"/>
                      <a:gd name="T27" fmla="*/ 45 h 4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5">
                        <a:moveTo>
                          <a:pt x="128" y="9"/>
                        </a:moveTo>
                        <a:lnTo>
                          <a:pt x="99" y="0"/>
                        </a:lnTo>
                        <a:lnTo>
                          <a:pt x="33" y="27"/>
                        </a:lnTo>
                        <a:lnTo>
                          <a:pt x="0" y="18"/>
                        </a:lnTo>
                        <a:lnTo>
                          <a:pt x="17" y="44"/>
                        </a:lnTo>
                        <a:lnTo>
                          <a:pt x="99" y="44"/>
                        </a:lnTo>
                        <a:lnTo>
                          <a:pt x="64" y="34"/>
                        </a:lnTo>
                        <a:lnTo>
                          <a:pt x="128" y="9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76855" name="AutoShape 80">
                    <a:extLst>
                      <a:ext uri="{FF2B5EF4-FFF2-40B4-BE49-F238E27FC236}">
                        <a16:creationId xmlns:a16="http://schemas.microsoft.com/office/drawing/2014/main" id="{897BC746-9812-9667-77EC-6E11F7655C9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11" y="1350"/>
                    <a:ext cx="143" cy="47"/>
                  </a:xfrm>
                  <a:custGeom>
                    <a:avLst/>
                    <a:gdLst>
                      <a:gd name="T0" fmla="*/ 738 w 129"/>
                      <a:gd name="T1" fmla="*/ 9 h 45"/>
                      <a:gd name="T2" fmla="*/ 570 w 129"/>
                      <a:gd name="T3" fmla="*/ 0 h 45"/>
                      <a:gd name="T4" fmla="*/ 190 w 129"/>
                      <a:gd name="T5" fmla="*/ 54 h 45"/>
                      <a:gd name="T6" fmla="*/ 0 w 129"/>
                      <a:gd name="T7" fmla="*/ 36 h 45"/>
                      <a:gd name="T8" fmla="*/ 98 w 129"/>
                      <a:gd name="T9" fmla="*/ 91 h 45"/>
                      <a:gd name="T10" fmla="*/ 570 w 129"/>
                      <a:gd name="T11" fmla="*/ 91 h 45"/>
                      <a:gd name="T12" fmla="*/ 376 w 129"/>
                      <a:gd name="T13" fmla="*/ 73 h 45"/>
                      <a:gd name="T14" fmla="*/ 738 w 129"/>
                      <a:gd name="T15" fmla="*/ 9 h 4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5"/>
                      <a:gd name="T26" fmla="*/ 129 w 129"/>
                      <a:gd name="T27" fmla="*/ 45 h 4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5">
                        <a:moveTo>
                          <a:pt x="128" y="9"/>
                        </a:moveTo>
                        <a:lnTo>
                          <a:pt x="99" y="0"/>
                        </a:lnTo>
                        <a:lnTo>
                          <a:pt x="33" y="27"/>
                        </a:lnTo>
                        <a:lnTo>
                          <a:pt x="0" y="18"/>
                        </a:lnTo>
                        <a:lnTo>
                          <a:pt x="17" y="44"/>
                        </a:lnTo>
                        <a:lnTo>
                          <a:pt x="99" y="44"/>
                        </a:lnTo>
                        <a:lnTo>
                          <a:pt x="64" y="34"/>
                        </a:lnTo>
                        <a:lnTo>
                          <a:pt x="128" y="9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76856" name="AutoShape 81">
                    <a:extLst>
                      <a:ext uri="{FF2B5EF4-FFF2-40B4-BE49-F238E27FC236}">
                        <a16:creationId xmlns:a16="http://schemas.microsoft.com/office/drawing/2014/main" id="{5C8C8F13-9779-81AE-41EB-D22428CBCCE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19" y="1296"/>
                    <a:ext cx="143" cy="45"/>
                  </a:xfrm>
                  <a:custGeom>
                    <a:avLst/>
                    <a:gdLst>
                      <a:gd name="T0" fmla="*/ 0 w 129"/>
                      <a:gd name="T1" fmla="*/ 9 h 43"/>
                      <a:gd name="T2" fmla="*/ 165 w 129"/>
                      <a:gd name="T3" fmla="*/ 0 h 43"/>
                      <a:gd name="T4" fmla="*/ 565 w 129"/>
                      <a:gd name="T5" fmla="*/ 49 h 43"/>
                      <a:gd name="T6" fmla="*/ 738 w 129"/>
                      <a:gd name="T7" fmla="*/ 37 h 43"/>
                      <a:gd name="T8" fmla="*/ 632 w 129"/>
                      <a:gd name="T9" fmla="*/ 90 h 43"/>
                      <a:gd name="T10" fmla="*/ 171 w 129"/>
                      <a:gd name="T11" fmla="*/ 90 h 43"/>
                      <a:gd name="T12" fmla="*/ 376 w 129"/>
                      <a:gd name="T13" fmla="*/ 76 h 43"/>
                      <a:gd name="T14" fmla="*/ 0 w 129"/>
                      <a:gd name="T15" fmla="*/ 9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9"/>
                        </a:moveTo>
                        <a:lnTo>
                          <a:pt x="28" y="0"/>
                        </a:lnTo>
                        <a:lnTo>
                          <a:pt x="97" y="24"/>
                        </a:lnTo>
                        <a:lnTo>
                          <a:pt x="128" y="18"/>
                        </a:lnTo>
                        <a:lnTo>
                          <a:pt x="110" y="42"/>
                        </a:lnTo>
                        <a:lnTo>
                          <a:pt x="30" y="42"/>
                        </a:lnTo>
                        <a:lnTo>
                          <a:pt x="64" y="35"/>
                        </a:lnTo>
                        <a:lnTo>
                          <a:pt x="0" y="9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76857" name="AutoShape 82">
                    <a:extLst>
                      <a:ext uri="{FF2B5EF4-FFF2-40B4-BE49-F238E27FC236}">
                        <a16:creationId xmlns:a16="http://schemas.microsoft.com/office/drawing/2014/main" id="{739A49EF-4E55-9021-905A-3402B116FDD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19" y="1296"/>
                    <a:ext cx="143" cy="45"/>
                  </a:xfrm>
                  <a:custGeom>
                    <a:avLst/>
                    <a:gdLst>
                      <a:gd name="T0" fmla="*/ 0 w 129"/>
                      <a:gd name="T1" fmla="*/ 9 h 43"/>
                      <a:gd name="T2" fmla="*/ 165 w 129"/>
                      <a:gd name="T3" fmla="*/ 0 h 43"/>
                      <a:gd name="T4" fmla="*/ 565 w 129"/>
                      <a:gd name="T5" fmla="*/ 49 h 43"/>
                      <a:gd name="T6" fmla="*/ 738 w 129"/>
                      <a:gd name="T7" fmla="*/ 37 h 43"/>
                      <a:gd name="T8" fmla="*/ 632 w 129"/>
                      <a:gd name="T9" fmla="*/ 90 h 43"/>
                      <a:gd name="T10" fmla="*/ 171 w 129"/>
                      <a:gd name="T11" fmla="*/ 90 h 43"/>
                      <a:gd name="T12" fmla="*/ 376 w 129"/>
                      <a:gd name="T13" fmla="*/ 76 h 43"/>
                      <a:gd name="T14" fmla="*/ 0 w 129"/>
                      <a:gd name="T15" fmla="*/ 9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9"/>
                        </a:moveTo>
                        <a:lnTo>
                          <a:pt x="28" y="0"/>
                        </a:lnTo>
                        <a:lnTo>
                          <a:pt x="97" y="24"/>
                        </a:lnTo>
                        <a:lnTo>
                          <a:pt x="128" y="18"/>
                        </a:lnTo>
                        <a:lnTo>
                          <a:pt x="110" y="42"/>
                        </a:lnTo>
                        <a:lnTo>
                          <a:pt x="30" y="42"/>
                        </a:lnTo>
                        <a:lnTo>
                          <a:pt x="64" y="35"/>
                        </a:lnTo>
                        <a:lnTo>
                          <a:pt x="0" y="9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76858" name="AutoShape 83">
                    <a:extLst>
                      <a:ext uri="{FF2B5EF4-FFF2-40B4-BE49-F238E27FC236}">
                        <a16:creationId xmlns:a16="http://schemas.microsoft.com/office/drawing/2014/main" id="{A99B4219-CB7E-962E-7EC0-9F8C6F9379A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61" y="1355"/>
                    <a:ext cx="141" cy="44"/>
                  </a:xfrm>
                  <a:custGeom>
                    <a:avLst/>
                    <a:gdLst>
                      <a:gd name="T0" fmla="*/ 657 w 128"/>
                      <a:gd name="T1" fmla="*/ 69 h 42"/>
                      <a:gd name="T2" fmla="*/ 511 w 128"/>
                      <a:gd name="T3" fmla="*/ 90 h 42"/>
                      <a:gd name="T4" fmla="*/ 171 w 128"/>
                      <a:gd name="T5" fmla="*/ 30 h 42"/>
                      <a:gd name="T6" fmla="*/ 0 w 128"/>
                      <a:gd name="T7" fmla="*/ 46 h 42"/>
                      <a:gd name="T8" fmla="*/ 84 w 128"/>
                      <a:gd name="T9" fmla="*/ 0 h 42"/>
                      <a:gd name="T10" fmla="*/ 511 w 128"/>
                      <a:gd name="T11" fmla="*/ 0 h 42"/>
                      <a:gd name="T12" fmla="*/ 318 w 128"/>
                      <a:gd name="T13" fmla="*/ 6 h 42"/>
                      <a:gd name="T14" fmla="*/ 657 w 128"/>
                      <a:gd name="T15" fmla="*/ 69 h 4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42"/>
                      <a:gd name="T26" fmla="*/ 128 w 128"/>
                      <a:gd name="T27" fmla="*/ 42 h 4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42">
                        <a:moveTo>
                          <a:pt x="127" y="31"/>
                        </a:moveTo>
                        <a:lnTo>
                          <a:pt x="99" y="41"/>
                        </a:lnTo>
                        <a:lnTo>
                          <a:pt x="33" y="13"/>
                        </a:lnTo>
                        <a:lnTo>
                          <a:pt x="0" y="22"/>
                        </a:lnTo>
                        <a:lnTo>
                          <a:pt x="16" y="0"/>
                        </a:lnTo>
                        <a:lnTo>
                          <a:pt x="99" y="0"/>
                        </a:lnTo>
                        <a:lnTo>
                          <a:pt x="62" y="6"/>
                        </a:lnTo>
                        <a:lnTo>
                          <a:pt x="127" y="31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76859" name="AutoShape 84">
                    <a:extLst>
                      <a:ext uri="{FF2B5EF4-FFF2-40B4-BE49-F238E27FC236}">
                        <a16:creationId xmlns:a16="http://schemas.microsoft.com/office/drawing/2014/main" id="{41E303A2-2293-6FB1-6D0D-37C3C67E38D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61" y="1355"/>
                    <a:ext cx="141" cy="44"/>
                  </a:xfrm>
                  <a:custGeom>
                    <a:avLst/>
                    <a:gdLst>
                      <a:gd name="T0" fmla="*/ 657 w 128"/>
                      <a:gd name="T1" fmla="*/ 69 h 42"/>
                      <a:gd name="T2" fmla="*/ 511 w 128"/>
                      <a:gd name="T3" fmla="*/ 90 h 42"/>
                      <a:gd name="T4" fmla="*/ 171 w 128"/>
                      <a:gd name="T5" fmla="*/ 30 h 42"/>
                      <a:gd name="T6" fmla="*/ 0 w 128"/>
                      <a:gd name="T7" fmla="*/ 46 h 42"/>
                      <a:gd name="T8" fmla="*/ 84 w 128"/>
                      <a:gd name="T9" fmla="*/ 0 h 42"/>
                      <a:gd name="T10" fmla="*/ 511 w 128"/>
                      <a:gd name="T11" fmla="*/ 0 h 42"/>
                      <a:gd name="T12" fmla="*/ 318 w 128"/>
                      <a:gd name="T13" fmla="*/ 6 h 42"/>
                      <a:gd name="T14" fmla="*/ 657 w 128"/>
                      <a:gd name="T15" fmla="*/ 69 h 4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42"/>
                      <a:gd name="T26" fmla="*/ 128 w 128"/>
                      <a:gd name="T27" fmla="*/ 42 h 4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42">
                        <a:moveTo>
                          <a:pt x="127" y="31"/>
                        </a:moveTo>
                        <a:lnTo>
                          <a:pt x="99" y="41"/>
                        </a:lnTo>
                        <a:lnTo>
                          <a:pt x="33" y="13"/>
                        </a:lnTo>
                        <a:lnTo>
                          <a:pt x="0" y="22"/>
                        </a:lnTo>
                        <a:lnTo>
                          <a:pt x="16" y="0"/>
                        </a:lnTo>
                        <a:lnTo>
                          <a:pt x="99" y="0"/>
                        </a:lnTo>
                        <a:lnTo>
                          <a:pt x="62" y="6"/>
                        </a:lnTo>
                        <a:lnTo>
                          <a:pt x="127" y="31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</p:grpSp>
          </p:grpSp>
          <p:sp>
            <p:nvSpPr>
              <p:cNvPr id="76848" name="Line 85">
                <a:extLst>
                  <a:ext uri="{FF2B5EF4-FFF2-40B4-BE49-F238E27FC236}">
                    <a16:creationId xmlns:a16="http://schemas.microsoft.com/office/drawing/2014/main" id="{8AA9B89D-31CD-393F-B6EC-E4265CE082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4" y="1345"/>
                <a:ext cx="0" cy="98"/>
              </a:xfrm>
              <a:prstGeom prst="line">
                <a:avLst/>
              </a:prstGeom>
              <a:noFill/>
              <a:ln w="12600">
                <a:solidFill>
                  <a:srgbClr val="AAE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76849" name="Line 86">
                <a:extLst>
                  <a:ext uri="{FF2B5EF4-FFF2-40B4-BE49-F238E27FC236}">
                    <a16:creationId xmlns:a16="http://schemas.microsoft.com/office/drawing/2014/main" id="{80F80D6C-4CEE-DD48-570D-BCC0C2E295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5" y="1345"/>
                <a:ext cx="0" cy="98"/>
              </a:xfrm>
              <a:prstGeom prst="line">
                <a:avLst/>
              </a:prstGeom>
              <a:noFill/>
              <a:ln w="12600">
                <a:solidFill>
                  <a:srgbClr val="AAE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76827" name="Line 87">
              <a:extLst>
                <a:ext uri="{FF2B5EF4-FFF2-40B4-BE49-F238E27FC236}">
                  <a16:creationId xmlns:a16="http://schemas.microsoft.com/office/drawing/2014/main" id="{993679C4-EBAA-4457-6582-5804A0BC05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0" y="1422"/>
              <a:ext cx="719" cy="0"/>
            </a:xfrm>
            <a:prstGeom prst="line">
              <a:avLst/>
            </a:prstGeom>
            <a:noFill/>
            <a:ln w="38160">
              <a:solidFill>
                <a:srgbClr val="33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76828" name="Text Box 88">
              <a:extLst>
                <a:ext uri="{FF2B5EF4-FFF2-40B4-BE49-F238E27FC236}">
                  <a16:creationId xmlns:a16="http://schemas.microsoft.com/office/drawing/2014/main" id="{A9894A19-21A3-BE6F-7960-4346DFE0D2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2" y="1152"/>
              <a:ext cx="623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10.1.2.0</a:t>
              </a:r>
            </a:p>
          </p:txBody>
        </p:sp>
        <p:sp>
          <p:nvSpPr>
            <p:cNvPr id="76829" name="Text Box 89">
              <a:extLst>
                <a:ext uri="{FF2B5EF4-FFF2-40B4-BE49-F238E27FC236}">
                  <a16:creationId xmlns:a16="http://schemas.microsoft.com/office/drawing/2014/main" id="{79E53809-BFA3-E122-413B-BF3C544218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1154"/>
              <a:ext cx="623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10.1.1.0</a:t>
              </a:r>
            </a:p>
          </p:txBody>
        </p:sp>
        <p:sp>
          <p:nvSpPr>
            <p:cNvPr id="76830" name="Text Box 90">
              <a:extLst>
                <a:ext uri="{FF2B5EF4-FFF2-40B4-BE49-F238E27FC236}">
                  <a16:creationId xmlns:a16="http://schemas.microsoft.com/office/drawing/2014/main" id="{EF338067-AFC1-CB5E-5EB9-F59C7F69C9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8" y="1154"/>
              <a:ext cx="623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10.1.3.0</a:t>
              </a:r>
            </a:p>
          </p:txBody>
        </p:sp>
        <p:sp>
          <p:nvSpPr>
            <p:cNvPr id="76831" name="Text Box 91">
              <a:extLst>
                <a:ext uri="{FF2B5EF4-FFF2-40B4-BE49-F238E27FC236}">
                  <a16:creationId xmlns:a16="http://schemas.microsoft.com/office/drawing/2014/main" id="{7200E66A-F139-C0B6-6230-D185ECB26B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0" y="1154"/>
              <a:ext cx="623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10.1.4.0</a:t>
              </a:r>
            </a:p>
          </p:txBody>
        </p:sp>
        <p:grpSp>
          <p:nvGrpSpPr>
            <p:cNvPr id="76832" name="Group 92">
              <a:extLst>
                <a:ext uri="{FF2B5EF4-FFF2-40B4-BE49-F238E27FC236}">
                  <a16:creationId xmlns:a16="http://schemas.microsoft.com/office/drawing/2014/main" id="{16F0B44E-E30B-C111-FF88-E197172F09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72" y="1414"/>
              <a:ext cx="719" cy="219"/>
              <a:chOff x="1872" y="1414"/>
              <a:chExt cx="719" cy="219"/>
            </a:xfrm>
          </p:grpSpPr>
          <p:sp>
            <p:nvSpPr>
              <p:cNvPr id="76841" name="Text Box 93">
                <a:extLst>
                  <a:ext uri="{FF2B5EF4-FFF2-40B4-BE49-F238E27FC236}">
                    <a16:creationId xmlns:a16="http://schemas.microsoft.com/office/drawing/2014/main" id="{2DAAB1CE-AE32-F059-5221-45B4F77A73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52" y="1422"/>
                <a:ext cx="239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ts val="1000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  <a:cs typeface="+mn-cs"/>
                  </a:rPr>
                  <a:t>.2</a:t>
                </a:r>
              </a:p>
            </p:txBody>
          </p:sp>
          <p:sp>
            <p:nvSpPr>
              <p:cNvPr id="76842" name="Text Box 94">
                <a:extLst>
                  <a:ext uri="{FF2B5EF4-FFF2-40B4-BE49-F238E27FC236}">
                    <a16:creationId xmlns:a16="http://schemas.microsoft.com/office/drawing/2014/main" id="{7C9106DF-771E-F698-1AF7-E52C5F0D34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72" y="1414"/>
                <a:ext cx="239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ts val="1000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  <a:cs typeface="+mn-cs"/>
                  </a:rPr>
                  <a:t>.1</a:t>
                </a:r>
              </a:p>
            </p:txBody>
          </p:sp>
        </p:grpSp>
        <p:grpSp>
          <p:nvGrpSpPr>
            <p:cNvPr id="76833" name="Group 95">
              <a:extLst>
                <a:ext uri="{FF2B5EF4-FFF2-40B4-BE49-F238E27FC236}">
                  <a16:creationId xmlns:a16="http://schemas.microsoft.com/office/drawing/2014/main" id="{E20DB10E-ABE7-CD4A-9E3C-51EA017BF8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6" y="1414"/>
              <a:ext cx="719" cy="219"/>
              <a:chOff x="2976" y="1414"/>
              <a:chExt cx="719" cy="219"/>
            </a:xfrm>
          </p:grpSpPr>
          <p:sp>
            <p:nvSpPr>
              <p:cNvPr id="76839" name="Text Box 96">
                <a:extLst>
                  <a:ext uri="{FF2B5EF4-FFF2-40B4-BE49-F238E27FC236}">
                    <a16:creationId xmlns:a16="http://schemas.microsoft.com/office/drawing/2014/main" id="{50EF5E1B-772A-7058-189E-894326CA25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56" y="1422"/>
                <a:ext cx="239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ts val="1000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  <a:cs typeface="+mn-cs"/>
                  </a:rPr>
                  <a:t>.2</a:t>
                </a:r>
              </a:p>
            </p:txBody>
          </p:sp>
          <p:sp>
            <p:nvSpPr>
              <p:cNvPr id="76840" name="Text Box 97">
                <a:extLst>
                  <a:ext uri="{FF2B5EF4-FFF2-40B4-BE49-F238E27FC236}">
                    <a16:creationId xmlns:a16="http://schemas.microsoft.com/office/drawing/2014/main" id="{31F07121-C8E2-B958-D256-8A75A9A28DD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6" y="1414"/>
                <a:ext cx="239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ts val="1000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  <a:cs typeface="+mn-cs"/>
                  </a:rPr>
                  <a:t>.1</a:t>
                </a:r>
              </a:p>
            </p:txBody>
          </p:sp>
        </p:grpSp>
        <p:sp>
          <p:nvSpPr>
            <p:cNvPr id="76834" name="Text Box 98">
              <a:extLst>
                <a:ext uri="{FF2B5EF4-FFF2-40B4-BE49-F238E27FC236}">
                  <a16:creationId xmlns:a16="http://schemas.microsoft.com/office/drawing/2014/main" id="{EA9ECDB6-57EF-7E61-8D18-1FD2022401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0" y="1412"/>
              <a:ext cx="239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.1</a:t>
              </a:r>
            </a:p>
          </p:txBody>
        </p:sp>
        <p:sp>
          <p:nvSpPr>
            <p:cNvPr id="76835" name="Text Box 99">
              <a:extLst>
                <a:ext uri="{FF2B5EF4-FFF2-40B4-BE49-F238E27FC236}">
                  <a16:creationId xmlns:a16="http://schemas.microsoft.com/office/drawing/2014/main" id="{EA33796B-3AD1-9DA2-9686-14C74E10AE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" y="1422"/>
              <a:ext cx="239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.2</a:t>
              </a:r>
            </a:p>
          </p:txBody>
        </p:sp>
        <p:sp>
          <p:nvSpPr>
            <p:cNvPr id="76836" name="Text Box 100">
              <a:extLst>
                <a:ext uri="{FF2B5EF4-FFF2-40B4-BE49-F238E27FC236}">
                  <a16:creationId xmlns:a16="http://schemas.microsoft.com/office/drawing/2014/main" id="{0FBB51A0-66CD-E83C-E265-007ACA2B45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4" y="1008"/>
              <a:ext cx="225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5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A</a:t>
              </a:r>
            </a:p>
          </p:txBody>
        </p:sp>
        <p:sp>
          <p:nvSpPr>
            <p:cNvPr id="76837" name="Text Box 101">
              <a:extLst>
                <a:ext uri="{FF2B5EF4-FFF2-40B4-BE49-F238E27FC236}">
                  <a16:creationId xmlns:a16="http://schemas.microsoft.com/office/drawing/2014/main" id="{6DBFF6EF-5537-A4CC-A1D3-147FC9FC5C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1008"/>
              <a:ext cx="225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5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B</a:t>
              </a:r>
            </a:p>
          </p:txBody>
        </p:sp>
        <p:sp>
          <p:nvSpPr>
            <p:cNvPr id="76838" name="Text Box 102">
              <a:extLst>
                <a:ext uri="{FF2B5EF4-FFF2-40B4-BE49-F238E27FC236}">
                  <a16:creationId xmlns:a16="http://schemas.microsoft.com/office/drawing/2014/main" id="{1CAA9358-59A4-AE12-402F-213C20C50F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" y="1008"/>
              <a:ext cx="225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5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C</a:t>
              </a:r>
            </a:p>
          </p:txBody>
        </p:sp>
      </p:grpSp>
      <p:grpSp>
        <p:nvGrpSpPr>
          <p:cNvPr id="17" name="Group 103">
            <a:extLst>
              <a:ext uri="{FF2B5EF4-FFF2-40B4-BE49-F238E27FC236}">
                <a16:creationId xmlns:a16="http://schemas.microsoft.com/office/drawing/2014/main" id="{DB48BDFB-82DC-06CE-5F52-00EC88349C6F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4459288"/>
            <a:ext cx="7999413" cy="334962"/>
            <a:chOff x="480" y="2809"/>
            <a:chExt cx="5039" cy="211"/>
          </a:xfrm>
        </p:grpSpPr>
        <p:sp>
          <p:nvSpPr>
            <p:cNvPr id="76819" name="Text Box 104">
              <a:extLst>
                <a:ext uri="{FF2B5EF4-FFF2-40B4-BE49-F238E27FC236}">
                  <a16:creationId xmlns:a16="http://schemas.microsoft.com/office/drawing/2014/main" id="{0A9D10F2-4FAC-C528-4E79-4D0A7914AA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2809"/>
              <a:ext cx="1583" cy="211"/>
            </a:xfrm>
            <a:prstGeom prst="rect">
              <a:avLst/>
            </a:prstGeom>
            <a:solidFill>
              <a:srgbClr val="EAEAEA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10.1.4.0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33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   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10.1.2.2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33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      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2</a:t>
              </a:r>
            </a:p>
          </p:txBody>
        </p:sp>
        <p:sp>
          <p:nvSpPr>
            <p:cNvPr id="76820" name="Text Box 105">
              <a:extLst>
                <a:ext uri="{FF2B5EF4-FFF2-40B4-BE49-F238E27FC236}">
                  <a16:creationId xmlns:a16="http://schemas.microsoft.com/office/drawing/2014/main" id="{F04B27B4-1361-377D-0AC6-B02E96B775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6" y="2809"/>
              <a:ext cx="1583" cy="211"/>
            </a:xfrm>
            <a:prstGeom prst="rect">
              <a:avLst/>
            </a:prstGeom>
            <a:solidFill>
              <a:srgbClr val="EAEAEA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10.1.1.0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33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   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10.1.3.1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33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      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2</a:t>
              </a:r>
            </a:p>
          </p:txBody>
        </p:sp>
      </p:grpSp>
      <p:grpSp>
        <p:nvGrpSpPr>
          <p:cNvPr id="18" name="Group 106">
            <a:extLst>
              <a:ext uri="{FF2B5EF4-FFF2-40B4-BE49-F238E27FC236}">
                <a16:creationId xmlns:a16="http://schemas.microsoft.com/office/drawing/2014/main" id="{6DAFAEF6-E434-C8DF-3A11-18C14121BE08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4076700"/>
            <a:ext cx="7999413" cy="338138"/>
            <a:chOff x="476" y="2568"/>
            <a:chExt cx="5039" cy="213"/>
          </a:xfrm>
        </p:grpSpPr>
        <p:sp>
          <p:nvSpPr>
            <p:cNvPr id="76816" name="Text Box 107">
              <a:extLst>
                <a:ext uri="{FF2B5EF4-FFF2-40B4-BE49-F238E27FC236}">
                  <a16:creationId xmlns:a16="http://schemas.microsoft.com/office/drawing/2014/main" id="{AFC0350A-3A1F-83D8-C32D-0EE23AA818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" y="2570"/>
              <a:ext cx="1583" cy="211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10.1.3.0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33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   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10.1.2.2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33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      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1</a:t>
              </a:r>
            </a:p>
          </p:txBody>
        </p:sp>
        <p:sp>
          <p:nvSpPr>
            <p:cNvPr id="76817" name="Text Box 108">
              <a:extLst>
                <a:ext uri="{FF2B5EF4-FFF2-40B4-BE49-F238E27FC236}">
                  <a16:creationId xmlns:a16="http://schemas.microsoft.com/office/drawing/2014/main" id="{0AE4BFA1-1FA2-9A0D-C6A6-480D54C834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4" y="2568"/>
              <a:ext cx="1583" cy="211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10.1.1.0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33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   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10.1.2.1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33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      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1</a:t>
              </a:r>
            </a:p>
          </p:txBody>
        </p:sp>
        <p:sp>
          <p:nvSpPr>
            <p:cNvPr id="76818" name="Text Box 109">
              <a:extLst>
                <a:ext uri="{FF2B5EF4-FFF2-40B4-BE49-F238E27FC236}">
                  <a16:creationId xmlns:a16="http://schemas.microsoft.com/office/drawing/2014/main" id="{3AE1F6E6-9100-E3C0-0909-B6658A3406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2" y="2570"/>
              <a:ext cx="1583" cy="211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10.1.2.0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33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   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10.1.3.1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33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      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1</a:t>
              </a:r>
            </a:p>
          </p:txBody>
        </p:sp>
      </p:grpSp>
      <p:grpSp>
        <p:nvGrpSpPr>
          <p:cNvPr id="19" name="Group 110">
            <a:extLst>
              <a:ext uri="{FF2B5EF4-FFF2-40B4-BE49-F238E27FC236}">
                <a16:creationId xmlns:a16="http://schemas.microsoft.com/office/drawing/2014/main" id="{A492355C-8268-73C0-37D0-D8548E1F3F66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2819400"/>
            <a:ext cx="7999413" cy="1290638"/>
            <a:chOff x="480" y="1776"/>
            <a:chExt cx="5039" cy="813"/>
          </a:xfrm>
        </p:grpSpPr>
        <p:sp>
          <p:nvSpPr>
            <p:cNvPr id="76810" name="Text Box 111">
              <a:extLst>
                <a:ext uri="{FF2B5EF4-FFF2-40B4-BE49-F238E27FC236}">
                  <a16:creationId xmlns:a16="http://schemas.microsoft.com/office/drawing/2014/main" id="{CB8B7601-6E3B-2616-8202-B53AB71608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2071"/>
              <a:ext cx="1583" cy="518"/>
            </a:xfrm>
            <a:prstGeom prst="rect">
              <a:avLst/>
            </a:prstGeom>
            <a:solidFill>
              <a:srgbClr val="CC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33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   </a:t>
              </a:r>
              <a:r>
                <a:rPr kumimoji="0" lang="en-US" altLang="en-US" sz="1600" b="1" i="0" u="sng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NW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           </a:t>
              </a:r>
              <a:r>
                <a:rPr kumimoji="0" lang="en-US" altLang="en-US" sz="1600" b="1" i="0" u="sng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VIA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      </a:t>
              </a:r>
              <a:r>
                <a:rPr kumimoji="0" lang="en-US" altLang="en-US" sz="1600" b="1" i="0" u="sng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HOP</a:t>
              </a:r>
            </a:p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10.1.1.0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33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    ----------      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0</a:t>
              </a:r>
            </a:p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10.1.2.0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33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    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----------      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0</a:t>
              </a:r>
            </a:p>
          </p:txBody>
        </p:sp>
        <p:sp>
          <p:nvSpPr>
            <p:cNvPr id="76811" name="Text Box 112">
              <a:extLst>
                <a:ext uri="{FF2B5EF4-FFF2-40B4-BE49-F238E27FC236}">
                  <a16:creationId xmlns:a16="http://schemas.microsoft.com/office/drawing/2014/main" id="{B5911E8C-7151-3A79-236B-7EFB742D99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8" y="2069"/>
              <a:ext cx="1583" cy="518"/>
            </a:xfrm>
            <a:prstGeom prst="rect">
              <a:avLst/>
            </a:prstGeom>
            <a:solidFill>
              <a:srgbClr val="CC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33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  </a:t>
              </a:r>
              <a:r>
                <a:rPr kumimoji="0" lang="en-US" altLang="en-US" sz="1600" b="1" i="0" u="sng" strike="noStrike" kern="1200" cap="none" spc="0" normalizeH="0" baseline="0" noProof="0">
                  <a:ln>
                    <a:noFill/>
                  </a:ln>
                  <a:solidFill>
                    <a:srgbClr val="33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 </a:t>
              </a:r>
              <a:r>
                <a:rPr kumimoji="0" lang="en-US" altLang="en-US" sz="1600" b="1" i="0" u="sng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NW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          </a:t>
              </a:r>
              <a:r>
                <a:rPr kumimoji="0" lang="en-US" altLang="en-US" sz="1600" b="1" i="0" u="sng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 VIA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      </a:t>
              </a:r>
              <a:r>
                <a:rPr kumimoji="0" lang="en-US" altLang="en-US" sz="1600" b="1" i="0" u="sng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HOP</a:t>
              </a:r>
            </a:p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10.1.2.0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33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    ----------      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0</a:t>
              </a:r>
            </a:p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10.1.3.0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33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    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----------      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0</a:t>
              </a:r>
            </a:p>
          </p:txBody>
        </p:sp>
        <p:sp>
          <p:nvSpPr>
            <p:cNvPr id="76812" name="Text Box 113">
              <a:extLst>
                <a:ext uri="{FF2B5EF4-FFF2-40B4-BE49-F238E27FC236}">
                  <a16:creationId xmlns:a16="http://schemas.microsoft.com/office/drawing/2014/main" id="{80C8BA36-5BDC-622A-15C0-AA6CA6B049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6" y="2069"/>
              <a:ext cx="1583" cy="518"/>
            </a:xfrm>
            <a:prstGeom prst="rect">
              <a:avLst/>
            </a:prstGeom>
            <a:solidFill>
              <a:srgbClr val="CC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33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  </a:t>
              </a:r>
              <a:r>
                <a:rPr kumimoji="0" lang="en-US" altLang="en-US" sz="1600" b="1" i="0" u="sng" strike="noStrike" kern="1200" cap="none" spc="0" normalizeH="0" baseline="0" noProof="0">
                  <a:ln>
                    <a:noFill/>
                  </a:ln>
                  <a:solidFill>
                    <a:srgbClr val="33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 </a:t>
              </a:r>
              <a:r>
                <a:rPr kumimoji="0" lang="en-US" altLang="en-US" sz="1600" b="1" i="0" u="sng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NW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          </a:t>
              </a:r>
              <a:r>
                <a:rPr kumimoji="0" lang="en-US" altLang="en-US" sz="1600" b="1" i="0" u="sng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 VIA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      </a:t>
              </a:r>
              <a:r>
                <a:rPr kumimoji="0" lang="en-US" altLang="en-US" sz="1600" b="1" i="0" u="sng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HOP</a:t>
              </a:r>
            </a:p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10.1.3.0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33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    ----------      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0</a:t>
              </a:r>
            </a:p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10.1.4.0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33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    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----------      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0</a:t>
              </a:r>
            </a:p>
          </p:txBody>
        </p:sp>
        <p:sp>
          <p:nvSpPr>
            <p:cNvPr id="76813" name="Text Box 114">
              <a:extLst>
                <a:ext uri="{FF2B5EF4-FFF2-40B4-BE49-F238E27FC236}">
                  <a16:creationId xmlns:a16="http://schemas.microsoft.com/office/drawing/2014/main" id="{3D46AA40-EAAD-EDED-79C9-B309F2A3F4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1776"/>
              <a:ext cx="129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125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33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Routing Table-A</a:t>
              </a:r>
            </a:p>
          </p:txBody>
        </p:sp>
        <p:sp>
          <p:nvSpPr>
            <p:cNvPr id="76814" name="Text Box 115">
              <a:extLst>
                <a:ext uri="{FF2B5EF4-FFF2-40B4-BE49-F238E27FC236}">
                  <a16:creationId xmlns:a16="http://schemas.microsoft.com/office/drawing/2014/main" id="{44612708-9A76-4169-5F74-982581A292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2" y="1781"/>
              <a:ext cx="134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125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33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Routing Table-B</a:t>
              </a:r>
            </a:p>
          </p:txBody>
        </p:sp>
        <p:sp>
          <p:nvSpPr>
            <p:cNvPr id="76815" name="Text Box 116">
              <a:extLst>
                <a:ext uri="{FF2B5EF4-FFF2-40B4-BE49-F238E27FC236}">
                  <a16:creationId xmlns:a16="http://schemas.microsoft.com/office/drawing/2014/main" id="{471CE3A6-E340-B74C-B3FB-7F75E1E72E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8" y="1790"/>
              <a:ext cx="129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125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33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Routing Table-C</a:t>
              </a:r>
            </a:p>
          </p:txBody>
        </p:sp>
      </p:grpSp>
      <p:sp>
        <p:nvSpPr>
          <p:cNvPr id="76809" name="Rectangle 117">
            <a:extLst>
              <a:ext uri="{FF2B5EF4-FFF2-40B4-BE49-F238E27FC236}">
                <a16:creationId xmlns:a16="http://schemas.microsoft.com/office/drawing/2014/main" id="{FFBACDCB-3D41-A70C-600A-1CBAF5D21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4508500"/>
            <a:ext cx="2519363" cy="288925"/>
          </a:xfrm>
          <a:prstGeom prst="rect">
            <a:avLst/>
          </a:prstGeom>
          <a:solidFill>
            <a:srgbClr val="E5D58A"/>
          </a:solidFill>
          <a:ln w="12600">
            <a:solidFill>
              <a:srgbClr val="3333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10.1.4.0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   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10.1.3.2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      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9755436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30" dur="500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1">
            <a:extLst>
              <a:ext uri="{FF2B5EF4-FFF2-40B4-BE49-F238E27FC236}">
                <a16:creationId xmlns:a16="http://schemas.microsoft.com/office/drawing/2014/main" id="{019D5958-7641-8F55-D18B-D78DA8546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6985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0899" name="Text Box 2">
            <a:extLst>
              <a:ext uri="{FF2B5EF4-FFF2-40B4-BE49-F238E27FC236}">
                <a16:creationId xmlns:a16="http://schemas.microsoft.com/office/drawing/2014/main" id="{9345F121-B3F3-FFB8-6770-1E8AD6C4C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914400"/>
            <a:ext cx="8458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39725" indent="-339725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39775" indent="-282575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39725" marR="0" lvl="0" indent="-339725" algn="just" defTabSz="4572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545472"/>
              </a:buClr>
              <a:buSzPct val="90000"/>
              <a:buFont typeface="Times New Roman" panose="02020603050405020304" pitchFamily="18" charset="0"/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545472"/>
                </a:solidFill>
                <a:effectLst/>
                <a:uLnTx/>
                <a:uFillTx/>
                <a:latin typeface="Tahoma" panose="020B0604030504040204" pitchFamily="34" charset="0"/>
                <a:ea typeface="Microsoft YaHei" panose="020B0503020204020204" pitchFamily="34" charset="-122"/>
                <a:cs typeface="+mn-cs"/>
              </a:rPr>
              <a:t>                         </a:t>
            </a:r>
            <a:r>
              <a:rPr kumimoji="0" lang="en-US" altLang="en-US" sz="3200" b="0" i="0" u="sng" strike="noStrike" kern="1200" cap="none" spc="0" normalizeH="0" baseline="0" noProof="0">
                <a:ln>
                  <a:noFill/>
                </a:ln>
                <a:solidFill>
                  <a:srgbClr val="545472"/>
                </a:solidFill>
                <a:effectLst/>
                <a:uLnTx/>
                <a:uFillTx/>
                <a:latin typeface="Tahoma" panose="020B0604030504040204" pitchFamily="34" charset="0"/>
                <a:ea typeface="Microsoft YaHei" panose="020B0503020204020204" pitchFamily="34" charset="-122"/>
                <a:cs typeface="+mn-cs"/>
              </a:rPr>
              <a:t>Hop Count</a:t>
            </a:r>
          </a:p>
          <a:p>
            <a:pPr marL="739775" marR="0" lvl="1" indent="-282575" algn="just" defTabSz="4572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545472"/>
              </a:buClr>
              <a:buSzPct val="80000"/>
              <a:buFont typeface="Times New Roman" panose="02020603050405020304" pitchFamily="18" charset="0"/>
              <a:buBlip>
                <a:blip r:embed="rId3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545472"/>
                </a:solidFill>
                <a:effectLst/>
                <a:uLnTx/>
                <a:uFillTx/>
                <a:latin typeface="Tahoma" panose="020B0604030504040204" pitchFamily="34" charset="0"/>
                <a:ea typeface="Microsoft YaHei" panose="020B0503020204020204" pitchFamily="34" charset="-122"/>
                <a:cs typeface="+mn-cs"/>
              </a:rPr>
              <a:t>A hop count metric simply count router hops.</a:t>
            </a:r>
          </a:p>
          <a:p>
            <a:pPr marL="739775" marR="0" lvl="1" indent="-282575" algn="just" defTabSz="4572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545472"/>
              </a:buClr>
              <a:buSzPct val="80000"/>
              <a:buFont typeface="Times New Roman" panose="02020603050405020304" pitchFamily="18" charset="0"/>
              <a:buBlip>
                <a:blip r:embed="rId3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545472"/>
                </a:solidFill>
                <a:effectLst/>
                <a:uLnTx/>
                <a:uFillTx/>
                <a:latin typeface="Tahoma" panose="020B0604030504040204" pitchFamily="34" charset="0"/>
                <a:ea typeface="Microsoft YaHei" panose="020B0503020204020204" pitchFamily="34" charset="-122"/>
                <a:cs typeface="+mn-cs"/>
              </a:rPr>
              <a:t>From router-A it is 1 hop to network 192.168.5.0 if packets are sent out interface 192.168.3.0 and 2 hops if sent out 192.168.1.0</a:t>
            </a:r>
          </a:p>
        </p:txBody>
      </p:sp>
      <p:grpSp>
        <p:nvGrpSpPr>
          <p:cNvPr id="80900" name="Group 3">
            <a:extLst>
              <a:ext uri="{FF2B5EF4-FFF2-40B4-BE49-F238E27FC236}">
                <a16:creationId xmlns:a16="http://schemas.microsoft.com/office/drawing/2014/main" id="{42C6BDFD-9F1B-8AF0-3BD8-3F8FB3C8F78B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3657600"/>
            <a:ext cx="4873625" cy="1978025"/>
            <a:chOff x="1248" y="2304"/>
            <a:chExt cx="3070" cy="1246"/>
          </a:xfrm>
        </p:grpSpPr>
        <p:grpSp>
          <p:nvGrpSpPr>
            <p:cNvPr id="80901" name="Group 4">
              <a:extLst>
                <a:ext uri="{FF2B5EF4-FFF2-40B4-BE49-F238E27FC236}">
                  <a16:creationId xmlns:a16="http://schemas.microsoft.com/office/drawing/2014/main" id="{4D49205B-C7E5-6F9F-7135-FD3CCE5D08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4" y="2448"/>
              <a:ext cx="1437" cy="1102"/>
              <a:chOff x="2064" y="2448"/>
              <a:chExt cx="1437" cy="1102"/>
            </a:xfrm>
          </p:grpSpPr>
          <p:sp>
            <p:nvSpPr>
              <p:cNvPr id="80990" name="Line 5">
                <a:extLst>
                  <a:ext uri="{FF2B5EF4-FFF2-40B4-BE49-F238E27FC236}">
                    <a16:creationId xmlns:a16="http://schemas.microsoft.com/office/drawing/2014/main" id="{1EA744AD-047A-12A7-BF73-8D27E4F6E0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4" y="2448"/>
                <a:ext cx="957" cy="1102"/>
              </a:xfrm>
              <a:prstGeom prst="line">
                <a:avLst/>
              </a:prstGeom>
              <a:noFill/>
              <a:ln w="28440">
                <a:solidFill>
                  <a:srgbClr val="54547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80991" name="Line 6">
                <a:extLst>
                  <a:ext uri="{FF2B5EF4-FFF2-40B4-BE49-F238E27FC236}">
                    <a16:creationId xmlns:a16="http://schemas.microsoft.com/office/drawing/2014/main" id="{1FA493EB-8E57-A560-90AF-BF79B29FF2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97" y="2448"/>
                <a:ext cx="1105" cy="1102"/>
              </a:xfrm>
              <a:prstGeom prst="line">
                <a:avLst/>
              </a:prstGeom>
              <a:noFill/>
              <a:ln w="28440">
                <a:solidFill>
                  <a:srgbClr val="54547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80992" name="Line 7">
                <a:extLst>
                  <a:ext uri="{FF2B5EF4-FFF2-40B4-BE49-F238E27FC236}">
                    <a16:creationId xmlns:a16="http://schemas.microsoft.com/office/drawing/2014/main" id="{59A2E56D-1491-3DC2-4D22-59487115D7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2688"/>
                <a:ext cx="957" cy="0"/>
              </a:xfrm>
              <a:prstGeom prst="line">
                <a:avLst/>
              </a:prstGeom>
              <a:noFill/>
              <a:ln w="28440">
                <a:solidFill>
                  <a:srgbClr val="54547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0902" name="Group 8">
              <a:extLst>
                <a:ext uri="{FF2B5EF4-FFF2-40B4-BE49-F238E27FC236}">
                  <a16:creationId xmlns:a16="http://schemas.microsoft.com/office/drawing/2014/main" id="{156F3A52-6E06-4F6A-63C4-66A15CF401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2" y="2592"/>
              <a:ext cx="430" cy="231"/>
              <a:chOff x="2112" y="2592"/>
              <a:chExt cx="430" cy="231"/>
            </a:xfrm>
          </p:grpSpPr>
          <p:sp>
            <p:nvSpPr>
              <p:cNvPr id="80965" name="Oval 9">
                <a:extLst>
                  <a:ext uri="{FF2B5EF4-FFF2-40B4-BE49-F238E27FC236}">
                    <a16:creationId xmlns:a16="http://schemas.microsoft.com/office/drawing/2014/main" id="{4030C3EA-77F9-10CE-C8B0-CBA4D63F48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6" y="2691"/>
                <a:ext cx="422" cy="131"/>
              </a:xfrm>
              <a:prstGeom prst="ellipse">
                <a:avLst/>
              </a:prstGeom>
              <a:solidFill>
                <a:srgbClr val="0078AA"/>
              </a:solidFill>
              <a:ln w="12600">
                <a:solidFill>
                  <a:srgbClr val="AAE6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80966" name="AutoShape 10">
                <a:extLst>
                  <a:ext uri="{FF2B5EF4-FFF2-40B4-BE49-F238E27FC236}">
                    <a16:creationId xmlns:a16="http://schemas.microsoft.com/office/drawing/2014/main" id="{5B83F28C-A325-CB12-CA92-EA03E0A79B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2660"/>
                <a:ext cx="430" cy="98"/>
              </a:xfrm>
              <a:custGeom>
                <a:avLst/>
                <a:gdLst>
                  <a:gd name="T0" fmla="*/ 0 w 387"/>
                  <a:gd name="T1" fmla="*/ 0 h 94"/>
                  <a:gd name="T2" fmla="*/ 0 w 387"/>
                  <a:gd name="T3" fmla="*/ 187 h 94"/>
                  <a:gd name="T4" fmla="*/ 2319 w 387"/>
                  <a:gd name="T5" fmla="*/ 187 h 94"/>
                  <a:gd name="T6" fmla="*/ 2319 w 387"/>
                  <a:gd name="T7" fmla="*/ 0 h 94"/>
                  <a:gd name="T8" fmla="*/ 0 w 387"/>
                  <a:gd name="T9" fmla="*/ 0 h 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94"/>
                  <a:gd name="T17" fmla="*/ 387 w 387"/>
                  <a:gd name="T18" fmla="*/ 94 h 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94">
                    <a:moveTo>
                      <a:pt x="0" y="0"/>
                    </a:moveTo>
                    <a:lnTo>
                      <a:pt x="0" y="93"/>
                    </a:lnTo>
                    <a:lnTo>
                      <a:pt x="386" y="93"/>
                    </a:lnTo>
                    <a:lnTo>
                      <a:pt x="38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80967" name="AutoShape 11">
                <a:extLst>
                  <a:ext uri="{FF2B5EF4-FFF2-40B4-BE49-F238E27FC236}">
                    <a16:creationId xmlns:a16="http://schemas.microsoft.com/office/drawing/2014/main" id="{234D7AB0-6885-0FFA-78BF-4D775BE66D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2660"/>
                <a:ext cx="430" cy="98"/>
              </a:xfrm>
              <a:custGeom>
                <a:avLst/>
                <a:gdLst>
                  <a:gd name="T0" fmla="*/ 0 w 387"/>
                  <a:gd name="T1" fmla="*/ 0 h 94"/>
                  <a:gd name="T2" fmla="*/ 0 w 387"/>
                  <a:gd name="T3" fmla="*/ 187 h 94"/>
                  <a:gd name="T4" fmla="*/ 2319 w 387"/>
                  <a:gd name="T5" fmla="*/ 187 h 94"/>
                  <a:gd name="T6" fmla="*/ 2319 w 387"/>
                  <a:gd name="T7" fmla="*/ 0 h 94"/>
                  <a:gd name="T8" fmla="*/ 0 w 387"/>
                  <a:gd name="T9" fmla="*/ 0 h 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94"/>
                  <a:gd name="T17" fmla="*/ 387 w 387"/>
                  <a:gd name="T18" fmla="*/ 94 h 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94">
                    <a:moveTo>
                      <a:pt x="0" y="0"/>
                    </a:moveTo>
                    <a:lnTo>
                      <a:pt x="0" y="93"/>
                    </a:lnTo>
                    <a:lnTo>
                      <a:pt x="386" y="93"/>
                    </a:lnTo>
                    <a:lnTo>
                      <a:pt x="38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80968" name="Oval 12">
                <a:extLst>
                  <a:ext uri="{FF2B5EF4-FFF2-40B4-BE49-F238E27FC236}">
                    <a16:creationId xmlns:a16="http://schemas.microsoft.com/office/drawing/2014/main" id="{FF263531-BB84-D9F6-8F8C-42CC1E7286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6" y="2592"/>
                <a:ext cx="422" cy="131"/>
              </a:xfrm>
              <a:prstGeom prst="ellipse">
                <a:avLst/>
              </a:prstGeom>
              <a:solidFill>
                <a:srgbClr val="00B4FF"/>
              </a:solidFill>
              <a:ln w="12600">
                <a:solidFill>
                  <a:srgbClr val="AAE6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grpSp>
            <p:nvGrpSpPr>
              <p:cNvPr id="80969" name="Group 13">
                <a:extLst>
                  <a:ext uri="{FF2B5EF4-FFF2-40B4-BE49-F238E27FC236}">
                    <a16:creationId xmlns:a16="http://schemas.microsoft.com/office/drawing/2014/main" id="{2BFD4065-323D-97FD-C55F-2C6C718B38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77" y="2605"/>
                <a:ext cx="300" cy="105"/>
                <a:chOff x="2177" y="2605"/>
                <a:chExt cx="300" cy="105"/>
              </a:xfrm>
            </p:grpSpPr>
            <p:grpSp>
              <p:nvGrpSpPr>
                <p:cNvPr id="80972" name="Group 14">
                  <a:extLst>
                    <a:ext uri="{FF2B5EF4-FFF2-40B4-BE49-F238E27FC236}">
                      <a16:creationId xmlns:a16="http://schemas.microsoft.com/office/drawing/2014/main" id="{ACF174DC-FB91-442E-B3D3-F58AD99C0DE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77" y="2605"/>
                  <a:ext cx="295" cy="103"/>
                  <a:chOff x="2177" y="2605"/>
                  <a:chExt cx="295" cy="103"/>
                </a:xfrm>
              </p:grpSpPr>
              <p:sp>
                <p:nvSpPr>
                  <p:cNvPr id="80982" name="AutoShape 15">
                    <a:extLst>
                      <a:ext uri="{FF2B5EF4-FFF2-40B4-BE49-F238E27FC236}">
                        <a16:creationId xmlns:a16="http://schemas.microsoft.com/office/drawing/2014/main" id="{8A24A350-B5F2-0312-11F6-0CDB4BB28EB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32" y="2608"/>
                    <a:ext cx="140" cy="44"/>
                  </a:xfrm>
                  <a:custGeom>
                    <a:avLst/>
                    <a:gdLst>
                      <a:gd name="T0" fmla="*/ 0 w 127"/>
                      <a:gd name="T1" fmla="*/ 48 h 43"/>
                      <a:gd name="T2" fmla="*/ 146 w 127"/>
                      <a:gd name="T3" fmla="*/ 59 h 43"/>
                      <a:gd name="T4" fmla="*/ 508 w 127"/>
                      <a:gd name="T5" fmla="*/ 13 h 43"/>
                      <a:gd name="T6" fmla="*/ 658 w 127"/>
                      <a:gd name="T7" fmla="*/ 39 h 43"/>
                      <a:gd name="T8" fmla="*/ 574 w 127"/>
                      <a:gd name="T9" fmla="*/ 0 h 43"/>
                      <a:gd name="T10" fmla="*/ 158 w 127"/>
                      <a:gd name="T11" fmla="*/ 0 h 43"/>
                      <a:gd name="T12" fmla="*/ 333 w 127"/>
                      <a:gd name="T13" fmla="*/ 6 h 43"/>
                      <a:gd name="T14" fmla="*/ 0 w 127"/>
                      <a:gd name="T15" fmla="*/ 48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43"/>
                      <a:gd name="T26" fmla="*/ 127 w 127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43">
                        <a:moveTo>
                          <a:pt x="0" y="31"/>
                        </a:moveTo>
                        <a:lnTo>
                          <a:pt x="28" y="42"/>
                        </a:lnTo>
                        <a:lnTo>
                          <a:pt x="96" y="13"/>
                        </a:lnTo>
                        <a:lnTo>
                          <a:pt x="126" y="22"/>
                        </a:lnTo>
                        <a:lnTo>
                          <a:pt x="110" y="0"/>
                        </a:lnTo>
                        <a:lnTo>
                          <a:pt x="30" y="0"/>
                        </a:lnTo>
                        <a:lnTo>
                          <a:pt x="63" y="6"/>
                        </a:lnTo>
                        <a:lnTo>
                          <a:pt x="0" y="31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0983" name="AutoShape 16">
                    <a:extLst>
                      <a:ext uri="{FF2B5EF4-FFF2-40B4-BE49-F238E27FC236}">
                        <a16:creationId xmlns:a16="http://schemas.microsoft.com/office/drawing/2014/main" id="{40AFE1A0-6AEF-E743-890B-32D0041D2E4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32" y="2608"/>
                    <a:ext cx="140" cy="44"/>
                  </a:xfrm>
                  <a:custGeom>
                    <a:avLst/>
                    <a:gdLst>
                      <a:gd name="T0" fmla="*/ 0 w 127"/>
                      <a:gd name="T1" fmla="*/ 48 h 43"/>
                      <a:gd name="T2" fmla="*/ 146 w 127"/>
                      <a:gd name="T3" fmla="*/ 59 h 43"/>
                      <a:gd name="T4" fmla="*/ 508 w 127"/>
                      <a:gd name="T5" fmla="*/ 13 h 43"/>
                      <a:gd name="T6" fmla="*/ 658 w 127"/>
                      <a:gd name="T7" fmla="*/ 39 h 43"/>
                      <a:gd name="T8" fmla="*/ 574 w 127"/>
                      <a:gd name="T9" fmla="*/ 0 h 43"/>
                      <a:gd name="T10" fmla="*/ 158 w 127"/>
                      <a:gd name="T11" fmla="*/ 0 h 43"/>
                      <a:gd name="T12" fmla="*/ 333 w 127"/>
                      <a:gd name="T13" fmla="*/ 6 h 43"/>
                      <a:gd name="T14" fmla="*/ 0 w 127"/>
                      <a:gd name="T15" fmla="*/ 48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43"/>
                      <a:gd name="T26" fmla="*/ 127 w 127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43">
                        <a:moveTo>
                          <a:pt x="0" y="31"/>
                        </a:moveTo>
                        <a:lnTo>
                          <a:pt x="28" y="42"/>
                        </a:lnTo>
                        <a:lnTo>
                          <a:pt x="96" y="13"/>
                        </a:lnTo>
                        <a:lnTo>
                          <a:pt x="126" y="22"/>
                        </a:lnTo>
                        <a:lnTo>
                          <a:pt x="110" y="0"/>
                        </a:lnTo>
                        <a:lnTo>
                          <a:pt x="30" y="0"/>
                        </a:lnTo>
                        <a:lnTo>
                          <a:pt x="63" y="6"/>
                        </a:lnTo>
                        <a:lnTo>
                          <a:pt x="0" y="31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0984" name="AutoShape 17">
                    <a:extLst>
                      <a:ext uri="{FF2B5EF4-FFF2-40B4-BE49-F238E27FC236}">
                        <a16:creationId xmlns:a16="http://schemas.microsoft.com/office/drawing/2014/main" id="{EA575C75-EC3F-F5CB-115F-AEEAB1F7385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77" y="2660"/>
                    <a:ext cx="140" cy="46"/>
                  </a:xfrm>
                  <a:custGeom>
                    <a:avLst/>
                    <a:gdLst>
                      <a:gd name="T0" fmla="*/ 583 w 128"/>
                      <a:gd name="T1" fmla="*/ 9 h 45"/>
                      <a:gd name="T2" fmla="*/ 452 w 128"/>
                      <a:gd name="T3" fmla="*/ 0 h 45"/>
                      <a:gd name="T4" fmla="*/ 150 w 128"/>
                      <a:gd name="T5" fmla="*/ 45 h 45"/>
                      <a:gd name="T6" fmla="*/ 0 w 128"/>
                      <a:gd name="T7" fmla="*/ 18 h 45"/>
                      <a:gd name="T8" fmla="*/ 74 w 128"/>
                      <a:gd name="T9" fmla="*/ 61 h 45"/>
                      <a:gd name="T10" fmla="*/ 452 w 128"/>
                      <a:gd name="T11" fmla="*/ 61 h 45"/>
                      <a:gd name="T12" fmla="*/ 293 w 128"/>
                      <a:gd name="T13" fmla="*/ 51 h 45"/>
                      <a:gd name="T14" fmla="*/ 583 w 128"/>
                      <a:gd name="T15" fmla="*/ 9 h 4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45"/>
                      <a:gd name="T26" fmla="*/ 128 w 128"/>
                      <a:gd name="T27" fmla="*/ 45 h 4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45">
                        <a:moveTo>
                          <a:pt x="127" y="9"/>
                        </a:moveTo>
                        <a:lnTo>
                          <a:pt x="99" y="0"/>
                        </a:lnTo>
                        <a:lnTo>
                          <a:pt x="33" y="28"/>
                        </a:lnTo>
                        <a:lnTo>
                          <a:pt x="0" y="18"/>
                        </a:lnTo>
                        <a:lnTo>
                          <a:pt x="16" y="44"/>
                        </a:lnTo>
                        <a:lnTo>
                          <a:pt x="99" y="44"/>
                        </a:lnTo>
                        <a:lnTo>
                          <a:pt x="64" y="34"/>
                        </a:lnTo>
                        <a:lnTo>
                          <a:pt x="127" y="9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0985" name="AutoShape 18">
                    <a:extLst>
                      <a:ext uri="{FF2B5EF4-FFF2-40B4-BE49-F238E27FC236}">
                        <a16:creationId xmlns:a16="http://schemas.microsoft.com/office/drawing/2014/main" id="{4B3F398D-BDC1-4CED-95F1-B52A2CBB0D4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77" y="2660"/>
                    <a:ext cx="140" cy="46"/>
                  </a:xfrm>
                  <a:custGeom>
                    <a:avLst/>
                    <a:gdLst>
                      <a:gd name="T0" fmla="*/ 583 w 128"/>
                      <a:gd name="T1" fmla="*/ 9 h 45"/>
                      <a:gd name="T2" fmla="*/ 452 w 128"/>
                      <a:gd name="T3" fmla="*/ 0 h 45"/>
                      <a:gd name="T4" fmla="*/ 150 w 128"/>
                      <a:gd name="T5" fmla="*/ 45 h 45"/>
                      <a:gd name="T6" fmla="*/ 0 w 128"/>
                      <a:gd name="T7" fmla="*/ 18 h 45"/>
                      <a:gd name="T8" fmla="*/ 74 w 128"/>
                      <a:gd name="T9" fmla="*/ 61 h 45"/>
                      <a:gd name="T10" fmla="*/ 452 w 128"/>
                      <a:gd name="T11" fmla="*/ 61 h 45"/>
                      <a:gd name="T12" fmla="*/ 293 w 128"/>
                      <a:gd name="T13" fmla="*/ 51 h 45"/>
                      <a:gd name="T14" fmla="*/ 583 w 128"/>
                      <a:gd name="T15" fmla="*/ 9 h 4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45"/>
                      <a:gd name="T26" fmla="*/ 128 w 128"/>
                      <a:gd name="T27" fmla="*/ 45 h 4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45">
                        <a:moveTo>
                          <a:pt x="127" y="9"/>
                        </a:moveTo>
                        <a:lnTo>
                          <a:pt x="99" y="0"/>
                        </a:lnTo>
                        <a:lnTo>
                          <a:pt x="33" y="28"/>
                        </a:lnTo>
                        <a:lnTo>
                          <a:pt x="0" y="18"/>
                        </a:lnTo>
                        <a:lnTo>
                          <a:pt x="16" y="44"/>
                        </a:lnTo>
                        <a:lnTo>
                          <a:pt x="99" y="44"/>
                        </a:lnTo>
                        <a:lnTo>
                          <a:pt x="64" y="34"/>
                        </a:lnTo>
                        <a:lnTo>
                          <a:pt x="127" y="9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0986" name="AutoShape 19">
                    <a:extLst>
                      <a:ext uri="{FF2B5EF4-FFF2-40B4-BE49-F238E27FC236}">
                        <a16:creationId xmlns:a16="http://schemas.microsoft.com/office/drawing/2014/main" id="{B58DB2F6-6BD1-1115-5844-AEB328BEAB6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84" y="2605"/>
                    <a:ext cx="142" cy="44"/>
                  </a:xfrm>
                  <a:custGeom>
                    <a:avLst/>
                    <a:gdLst>
                      <a:gd name="T0" fmla="*/ 0 w 129"/>
                      <a:gd name="T1" fmla="*/ 10 h 43"/>
                      <a:gd name="T2" fmla="*/ 144 w 129"/>
                      <a:gd name="T3" fmla="*/ 0 h 43"/>
                      <a:gd name="T4" fmla="*/ 501 w 129"/>
                      <a:gd name="T5" fmla="*/ 42 h 43"/>
                      <a:gd name="T6" fmla="*/ 657 w 129"/>
                      <a:gd name="T7" fmla="*/ 18 h 43"/>
                      <a:gd name="T8" fmla="*/ 567 w 129"/>
                      <a:gd name="T9" fmla="*/ 59 h 43"/>
                      <a:gd name="T10" fmla="*/ 150 w 129"/>
                      <a:gd name="T11" fmla="*/ 59 h 43"/>
                      <a:gd name="T12" fmla="*/ 323 w 129"/>
                      <a:gd name="T13" fmla="*/ 52 h 43"/>
                      <a:gd name="T14" fmla="*/ 0 w 129"/>
                      <a:gd name="T15" fmla="*/ 10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10"/>
                        </a:moveTo>
                        <a:lnTo>
                          <a:pt x="28" y="0"/>
                        </a:lnTo>
                        <a:lnTo>
                          <a:pt x="98" y="25"/>
                        </a:lnTo>
                        <a:lnTo>
                          <a:pt x="128" y="18"/>
                        </a:lnTo>
                        <a:lnTo>
                          <a:pt x="111" y="42"/>
                        </a:lnTo>
                        <a:lnTo>
                          <a:pt x="30" y="42"/>
                        </a:lnTo>
                        <a:lnTo>
                          <a:pt x="64" y="35"/>
                        </a:lnTo>
                        <a:lnTo>
                          <a:pt x="0" y="1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0987" name="AutoShape 20">
                    <a:extLst>
                      <a:ext uri="{FF2B5EF4-FFF2-40B4-BE49-F238E27FC236}">
                        <a16:creationId xmlns:a16="http://schemas.microsoft.com/office/drawing/2014/main" id="{89B67CD6-CD2E-2A25-BBD2-E98A3DBD5FD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84" y="2605"/>
                    <a:ext cx="142" cy="44"/>
                  </a:xfrm>
                  <a:custGeom>
                    <a:avLst/>
                    <a:gdLst>
                      <a:gd name="T0" fmla="*/ 0 w 129"/>
                      <a:gd name="T1" fmla="*/ 10 h 43"/>
                      <a:gd name="T2" fmla="*/ 144 w 129"/>
                      <a:gd name="T3" fmla="*/ 0 h 43"/>
                      <a:gd name="T4" fmla="*/ 501 w 129"/>
                      <a:gd name="T5" fmla="*/ 42 h 43"/>
                      <a:gd name="T6" fmla="*/ 657 w 129"/>
                      <a:gd name="T7" fmla="*/ 18 h 43"/>
                      <a:gd name="T8" fmla="*/ 567 w 129"/>
                      <a:gd name="T9" fmla="*/ 59 h 43"/>
                      <a:gd name="T10" fmla="*/ 150 w 129"/>
                      <a:gd name="T11" fmla="*/ 59 h 43"/>
                      <a:gd name="T12" fmla="*/ 323 w 129"/>
                      <a:gd name="T13" fmla="*/ 52 h 43"/>
                      <a:gd name="T14" fmla="*/ 0 w 129"/>
                      <a:gd name="T15" fmla="*/ 10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10"/>
                        </a:moveTo>
                        <a:lnTo>
                          <a:pt x="28" y="0"/>
                        </a:lnTo>
                        <a:lnTo>
                          <a:pt x="98" y="25"/>
                        </a:lnTo>
                        <a:lnTo>
                          <a:pt x="128" y="18"/>
                        </a:lnTo>
                        <a:lnTo>
                          <a:pt x="111" y="42"/>
                        </a:lnTo>
                        <a:lnTo>
                          <a:pt x="30" y="42"/>
                        </a:lnTo>
                        <a:lnTo>
                          <a:pt x="64" y="35"/>
                        </a:lnTo>
                        <a:lnTo>
                          <a:pt x="0" y="1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0988" name="AutoShape 21">
                    <a:extLst>
                      <a:ext uri="{FF2B5EF4-FFF2-40B4-BE49-F238E27FC236}">
                        <a16:creationId xmlns:a16="http://schemas.microsoft.com/office/drawing/2014/main" id="{697EC428-7328-4A44-DB57-F49476C5CF9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27" y="2664"/>
                    <a:ext cx="142" cy="44"/>
                  </a:xfrm>
                  <a:custGeom>
                    <a:avLst/>
                    <a:gdLst>
                      <a:gd name="T0" fmla="*/ 657 w 129"/>
                      <a:gd name="T1" fmla="*/ 49 h 43"/>
                      <a:gd name="T2" fmla="*/ 509 w 129"/>
                      <a:gd name="T3" fmla="*/ 59 h 43"/>
                      <a:gd name="T4" fmla="*/ 165 w 129"/>
                      <a:gd name="T5" fmla="*/ 14 h 43"/>
                      <a:gd name="T6" fmla="*/ 0 w 129"/>
                      <a:gd name="T7" fmla="*/ 41 h 43"/>
                      <a:gd name="T8" fmla="*/ 89 w 129"/>
                      <a:gd name="T9" fmla="*/ 0 h 43"/>
                      <a:gd name="T10" fmla="*/ 509 w 129"/>
                      <a:gd name="T11" fmla="*/ 0 h 43"/>
                      <a:gd name="T12" fmla="*/ 323 w 129"/>
                      <a:gd name="T13" fmla="*/ 7 h 43"/>
                      <a:gd name="T14" fmla="*/ 657 w 129"/>
                      <a:gd name="T15" fmla="*/ 49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128" y="32"/>
                        </a:moveTo>
                        <a:lnTo>
                          <a:pt x="99" y="42"/>
                        </a:lnTo>
                        <a:lnTo>
                          <a:pt x="33" y="14"/>
                        </a:lnTo>
                        <a:lnTo>
                          <a:pt x="0" y="24"/>
                        </a:lnTo>
                        <a:lnTo>
                          <a:pt x="17" y="0"/>
                        </a:lnTo>
                        <a:lnTo>
                          <a:pt x="99" y="0"/>
                        </a:lnTo>
                        <a:lnTo>
                          <a:pt x="64" y="7"/>
                        </a:lnTo>
                        <a:lnTo>
                          <a:pt x="128" y="32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0989" name="AutoShape 22">
                    <a:extLst>
                      <a:ext uri="{FF2B5EF4-FFF2-40B4-BE49-F238E27FC236}">
                        <a16:creationId xmlns:a16="http://schemas.microsoft.com/office/drawing/2014/main" id="{EE5719DE-6417-3654-5D79-09489FB6A48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27" y="2664"/>
                    <a:ext cx="142" cy="44"/>
                  </a:xfrm>
                  <a:custGeom>
                    <a:avLst/>
                    <a:gdLst>
                      <a:gd name="T0" fmla="*/ 657 w 129"/>
                      <a:gd name="T1" fmla="*/ 49 h 43"/>
                      <a:gd name="T2" fmla="*/ 509 w 129"/>
                      <a:gd name="T3" fmla="*/ 59 h 43"/>
                      <a:gd name="T4" fmla="*/ 165 w 129"/>
                      <a:gd name="T5" fmla="*/ 14 h 43"/>
                      <a:gd name="T6" fmla="*/ 0 w 129"/>
                      <a:gd name="T7" fmla="*/ 41 h 43"/>
                      <a:gd name="T8" fmla="*/ 89 w 129"/>
                      <a:gd name="T9" fmla="*/ 0 h 43"/>
                      <a:gd name="T10" fmla="*/ 509 w 129"/>
                      <a:gd name="T11" fmla="*/ 0 h 43"/>
                      <a:gd name="T12" fmla="*/ 323 w 129"/>
                      <a:gd name="T13" fmla="*/ 7 h 43"/>
                      <a:gd name="T14" fmla="*/ 657 w 129"/>
                      <a:gd name="T15" fmla="*/ 49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128" y="32"/>
                        </a:moveTo>
                        <a:lnTo>
                          <a:pt x="99" y="42"/>
                        </a:lnTo>
                        <a:lnTo>
                          <a:pt x="33" y="14"/>
                        </a:lnTo>
                        <a:lnTo>
                          <a:pt x="0" y="24"/>
                        </a:lnTo>
                        <a:lnTo>
                          <a:pt x="17" y="0"/>
                        </a:lnTo>
                        <a:lnTo>
                          <a:pt x="99" y="0"/>
                        </a:lnTo>
                        <a:lnTo>
                          <a:pt x="64" y="7"/>
                        </a:lnTo>
                        <a:lnTo>
                          <a:pt x="128" y="32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80973" name="Group 23">
                  <a:extLst>
                    <a:ext uri="{FF2B5EF4-FFF2-40B4-BE49-F238E27FC236}">
                      <a16:creationId xmlns:a16="http://schemas.microsoft.com/office/drawing/2014/main" id="{43F642D5-588B-7C05-4334-41B4ACF7102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79" y="2608"/>
                  <a:ext cx="298" cy="102"/>
                  <a:chOff x="2179" y="2608"/>
                  <a:chExt cx="298" cy="102"/>
                </a:xfrm>
              </p:grpSpPr>
              <p:sp>
                <p:nvSpPr>
                  <p:cNvPr id="80974" name="AutoShape 24">
                    <a:extLst>
                      <a:ext uri="{FF2B5EF4-FFF2-40B4-BE49-F238E27FC236}">
                        <a16:creationId xmlns:a16="http://schemas.microsoft.com/office/drawing/2014/main" id="{9F1C213F-FD73-5C29-F260-E8AC58F7A20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35" y="2610"/>
                    <a:ext cx="142" cy="44"/>
                  </a:xfrm>
                  <a:custGeom>
                    <a:avLst/>
                    <a:gdLst>
                      <a:gd name="T0" fmla="*/ 0 w 129"/>
                      <a:gd name="T1" fmla="*/ 49 h 43"/>
                      <a:gd name="T2" fmla="*/ 144 w 129"/>
                      <a:gd name="T3" fmla="*/ 59 h 43"/>
                      <a:gd name="T4" fmla="*/ 494 w 129"/>
                      <a:gd name="T5" fmla="*/ 13 h 43"/>
                      <a:gd name="T6" fmla="*/ 657 w 129"/>
                      <a:gd name="T7" fmla="*/ 39 h 43"/>
                      <a:gd name="T8" fmla="*/ 564 w 129"/>
                      <a:gd name="T9" fmla="*/ 0 h 43"/>
                      <a:gd name="T10" fmla="*/ 150 w 129"/>
                      <a:gd name="T11" fmla="*/ 0 h 43"/>
                      <a:gd name="T12" fmla="*/ 323 w 129"/>
                      <a:gd name="T13" fmla="*/ 6 h 43"/>
                      <a:gd name="T14" fmla="*/ 0 w 129"/>
                      <a:gd name="T15" fmla="*/ 49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32"/>
                        </a:moveTo>
                        <a:lnTo>
                          <a:pt x="28" y="42"/>
                        </a:lnTo>
                        <a:lnTo>
                          <a:pt x="97" y="13"/>
                        </a:lnTo>
                        <a:lnTo>
                          <a:pt x="128" y="22"/>
                        </a:lnTo>
                        <a:lnTo>
                          <a:pt x="110" y="0"/>
                        </a:lnTo>
                        <a:lnTo>
                          <a:pt x="30" y="0"/>
                        </a:lnTo>
                        <a:lnTo>
                          <a:pt x="64" y="6"/>
                        </a:lnTo>
                        <a:lnTo>
                          <a:pt x="0" y="32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0975" name="AutoShape 25">
                    <a:extLst>
                      <a:ext uri="{FF2B5EF4-FFF2-40B4-BE49-F238E27FC236}">
                        <a16:creationId xmlns:a16="http://schemas.microsoft.com/office/drawing/2014/main" id="{EA79AF64-45C3-1F26-9C9F-06FA726DB65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35" y="2610"/>
                    <a:ext cx="142" cy="44"/>
                  </a:xfrm>
                  <a:custGeom>
                    <a:avLst/>
                    <a:gdLst>
                      <a:gd name="T0" fmla="*/ 0 w 129"/>
                      <a:gd name="T1" fmla="*/ 49 h 43"/>
                      <a:gd name="T2" fmla="*/ 144 w 129"/>
                      <a:gd name="T3" fmla="*/ 59 h 43"/>
                      <a:gd name="T4" fmla="*/ 494 w 129"/>
                      <a:gd name="T5" fmla="*/ 13 h 43"/>
                      <a:gd name="T6" fmla="*/ 657 w 129"/>
                      <a:gd name="T7" fmla="*/ 39 h 43"/>
                      <a:gd name="T8" fmla="*/ 564 w 129"/>
                      <a:gd name="T9" fmla="*/ 0 h 43"/>
                      <a:gd name="T10" fmla="*/ 150 w 129"/>
                      <a:gd name="T11" fmla="*/ 0 h 43"/>
                      <a:gd name="T12" fmla="*/ 323 w 129"/>
                      <a:gd name="T13" fmla="*/ 6 h 43"/>
                      <a:gd name="T14" fmla="*/ 0 w 129"/>
                      <a:gd name="T15" fmla="*/ 49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32"/>
                        </a:moveTo>
                        <a:lnTo>
                          <a:pt x="28" y="42"/>
                        </a:lnTo>
                        <a:lnTo>
                          <a:pt x="97" y="13"/>
                        </a:lnTo>
                        <a:lnTo>
                          <a:pt x="128" y="22"/>
                        </a:lnTo>
                        <a:lnTo>
                          <a:pt x="110" y="0"/>
                        </a:lnTo>
                        <a:lnTo>
                          <a:pt x="30" y="0"/>
                        </a:lnTo>
                        <a:lnTo>
                          <a:pt x="64" y="6"/>
                        </a:lnTo>
                        <a:lnTo>
                          <a:pt x="0" y="32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0976" name="AutoShape 26">
                    <a:extLst>
                      <a:ext uri="{FF2B5EF4-FFF2-40B4-BE49-F238E27FC236}">
                        <a16:creationId xmlns:a16="http://schemas.microsoft.com/office/drawing/2014/main" id="{03037C55-E019-38FC-A79A-2856E77E8F5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79" y="2662"/>
                    <a:ext cx="142" cy="46"/>
                  </a:xfrm>
                  <a:custGeom>
                    <a:avLst/>
                    <a:gdLst>
                      <a:gd name="T0" fmla="*/ 657 w 129"/>
                      <a:gd name="T1" fmla="*/ 9 h 45"/>
                      <a:gd name="T2" fmla="*/ 509 w 129"/>
                      <a:gd name="T3" fmla="*/ 0 h 45"/>
                      <a:gd name="T4" fmla="*/ 165 w 129"/>
                      <a:gd name="T5" fmla="*/ 44 h 45"/>
                      <a:gd name="T6" fmla="*/ 0 w 129"/>
                      <a:gd name="T7" fmla="*/ 18 h 45"/>
                      <a:gd name="T8" fmla="*/ 89 w 129"/>
                      <a:gd name="T9" fmla="*/ 61 h 45"/>
                      <a:gd name="T10" fmla="*/ 509 w 129"/>
                      <a:gd name="T11" fmla="*/ 61 h 45"/>
                      <a:gd name="T12" fmla="*/ 323 w 129"/>
                      <a:gd name="T13" fmla="*/ 51 h 45"/>
                      <a:gd name="T14" fmla="*/ 657 w 129"/>
                      <a:gd name="T15" fmla="*/ 9 h 4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5"/>
                      <a:gd name="T26" fmla="*/ 129 w 129"/>
                      <a:gd name="T27" fmla="*/ 45 h 4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5">
                        <a:moveTo>
                          <a:pt x="128" y="9"/>
                        </a:moveTo>
                        <a:lnTo>
                          <a:pt x="99" y="0"/>
                        </a:lnTo>
                        <a:lnTo>
                          <a:pt x="33" y="27"/>
                        </a:lnTo>
                        <a:lnTo>
                          <a:pt x="0" y="18"/>
                        </a:lnTo>
                        <a:lnTo>
                          <a:pt x="17" y="44"/>
                        </a:lnTo>
                        <a:lnTo>
                          <a:pt x="99" y="44"/>
                        </a:lnTo>
                        <a:lnTo>
                          <a:pt x="64" y="34"/>
                        </a:lnTo>
                        <a:lnTo>
                          <a:pt x="128" y="9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0977" name="AutoShape 27">
                    <a:extLst>
                      <a:ext uri="{FF2B5EF4-FFF2-40B4-BE49-F238E27FC236}">
                        <a16:creationId xmlns:a16="http://schemas.microsoft.com/office/drawing/2014/main" id="{CD41B5CC-E628-A271-4715-8891B121317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79" y="2662"/>
                    <a:ext cx="142" cy="46"/>
                  </a:xfrm>
                  <a:custGeom>
                    <a:avLst/>
                    <a:gdLst>
                      <a:gd name="T0" fmla="*/ 657 w 129"/>
                      <a:gd name="T1" fmla="*/ 9 h 45"/>
                      <a:gd name="T2" fmla="*/ 509 w 129"/>
                      <a:gd name="T3" fmla="*/ 0 h 45"/>
                      <a:gd name="T4" fmla="*/ 165 w 129"/>
                      <a:gd name="T5" fmla="*/ 44 h 45"/>
                      <a:gd name="T6" fmla="*/ 0 w 129"/>
                      <a:gd name="T7" fmla="*/ 18 h 45"/>
                      <a:gd name="T8" fmla="*/ 89 w 129"/>
                      <a:gd name="T9" fmla="*/ 61 h 45"/>
                      <a:gd name="T10" fmla="*/ 509 w 129"/>
                      <a:gd name="T11" fmla="*/ 61 h 45"/>
                      <a:gd name="T12" fmla="*/ 323 w 129"/>
                      <a:gd name="T13" fmla="*/ 51 h 45"/>
                      <a:gd name="T14" fmla="*/ 657 w 129"/>
                      <a:gd name="T15" fmla="*/ 9 h 4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5"/>
                      <a:gd name="T26" fmla="*/ 129 w 129"/>
                      <a:gd name="T27" fmla="*/ 45 h 4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5">
                        <a:moveTo>
                          <a:pt x="128" y="9"/>
                        </a:moveTo>
                        <a:lnTo>
                          <a:pt x="99" y="0"/>
                        </a:lnTo>
                        <a:lnTo>
                          <a:pt x="33" y="27"/>
                        </a:lnTo>
                        <a:lnTo>
                          <a:pt x="0" y="18"/>
                        </a:lnTo>
                        <a:lnTo>
                          <a:pt x="17" y="44"/>
                        </a:lnTo>
                        <a:lnTo>
                          <a:pt x="99" y="44"/>
                        </a:lnTo>
                        <a:lnTo>
                          <a:pt x="64" y="34"/>
                        </a:lnTo>
                        <a:lnTo>
                          <a:pt x="128" y="9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0978" name="AutoShape 28">
                    <a:extLst>
                      <a:ext uri="{FF2B5EF4-FFF2-40B4-BE49-F238E27FC236}">
                        <a16:creationId xmlns:a16="http://schemas.microsoft.com/office/drawing/2014/main" id="{58A103C8-B24A-3778-C51E-BF055F611C3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87" y="2608"/>
                    <a:ext cx="142" cy="44"/>
                  </a:xfrm>
                  <a:custGeom>
                    <a:avLst/>
                    <a:gdLst>
                      <a:gd name="T0" fmla="*/ 0 w 129"/>
                      <a:gd name="T1" fmla="*/ 9 h 43"/>
                      <a:gd name="T2" fmla="*/ 144 w 129"/>
                      <a:gd name="T3" fmla="*/ 0 h 43"/>
                      <a:gd name="T4" fmla="*/ 494 w 129"/>
                      <a:gd name="T5" fmla="*/ 41 h 43"/>
                      <a:gd name="T6" fmla="*/ 657 w 129"/>
                      <a:gd name="T7" fmla="*/ 18 h 43"/>
                      <a:gd name="T8" fmla="*/ 564 w 129"/>
                      <a:gd name="T9" fmla="*/ 59 h 43"/>
                      <a:gd name="T10" fmla="*/ 150 w 129"/>
                      <a:gd name="T11" fmla="*/ 59 h 43"/>
                      <a:gd name="T12" fmla="*/ 323 w 129"/>
                      <a:gd name="T13" fmla="*/ 52 h 43"/>
                      <a:gd name="T14" fmla="*/ 0 w 129"/>
                      <a:gd name="T15" fmla="*/ 9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9"/>
                        </a:moveTo>
                        <a:lnTo>
                          <a:pt x="28" y="0"/>
                        </a:lnTo>
                        <a:lnTo>
                          <a:pt x="97" y="24"/>
                        </a:lnTo>
                        <a:lnTo>
                          <a:pt x="128" y="18"/>
                        </a:lnTo>
                        <a:lnTo>
                          <a:pt x="110" y="42"/>
                        </a:lnTo>
                        <a:lnTo>
                          <a:pt x="30" y="42"/>
                        </a:lnTo>
                        <a:lnTo>
                          <a:pt x="64" y="35"/>
                        </a:lnTo>
                        <a:lnTo>
                          <a:pt x="0" y="9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0979" name="AutoShape 29">
                    <a:extLst>
                      <a:ext uri="{FF2B5EF4-FFF2-40B4-BE49-F238E27FC236}">
                        <a16:creationId xmlns:a16="http://schemas.microsoft.com/office/drawing/2014/main" id="{B374CBBA-D054-F34F-9C7F-53B4CC8DCD9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87" y="2608"/>
                    <a:ext cx="142" cy="44"/>
                  </a:xfrm>
                  <a:custGeom>
                    <a:avLst/>
                    <a:gdLst>
                      <a:gd name="T0" fmla="*/ 0 w 129"/>
                      <a:gd name="T1" fmla="*/ 9 h 43"/>
                      <a:gd name="T2" fmla="*/ 144 w 129"/>
                      <a:gd name="T3" fmla="*/ 0 h 43"/>
                      <a:gd name="T4" fmla="*/ 494 w 129"/>
                      <a:gd name="T5" fmla="*/ 41 h 43"/>
                      <a:gd name="T6" fmla="*/ 657 w 129"/>
                      <a:gd name="T7" fmla="*/ 18 h 43"/>
                      <a:gd name="T8" fmla="*/ 564 w 129"/>
                      <a:gd name="T9" fmla="*/ 59 h 43"/>
                      <a:gd name="T10" fmla="*/ 150 w 129"/>
                      <a:gd name="T11" fmla="*/ 59 h 43"/>
                      <a:gd name="T12" fmla="*/ 323 w 129"/>
                      <a:gd name="T13" fmla="*/ 52 h 43"/>
                      <a:gd name="T14" fmla="*/ 0 w 129"/>
                      <a:gd name="T15" fmla="*/ 9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9"/>
                        </a:moveTo>
                        <a:lnTo>
                          <a:pt x="28" y="0"/>
                        </a:lnTo>
                        <a:lnTo>
                          <a:pt x="97" y="24"/>
                        </a:lnTo>
                        <a:lnTo>
                          <a:pt x="128" y="18"/>
                        </a:lnTo>
                        <a:lnTo>
                          <a:pt x="110" y="42"/>
                        </a:lnTo>
                        <a:lnTo>
                          <a:pt x="30" y="42"/>
                        </a:lnTo>
                        <a:lnTo>
                          <a:pt x="64" y="35"/>
                        </a:lnTo>
                        <a:lnTo>
                          <a:pt x="0" y="9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0980" name="AutoShape 30">
                    <a:extLst>
                      <a:ext uri="{FF2B5EF4-FFF2-40B4-BE49-F238E27FC236}">
                        <a16:creationId xmlns:a16="http://schemas.microsoft.com/office/drawing/2014/main" id="{9A978FF9-0A04-C6FA-58E9-B9667034662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29" y="2667"/>
                    <a:ext cx="140" cy="43"/>
                  </a:xfrm>
                  <a:custGeom>
                    <a:avLst/>
                    <a:gdLst>
                      <a:gd name="T0" fmla="*/ 583 w 128"/>
                      <a:gd name="T1" fmla="*/ 48 h 42"/>
                      <a:gd name="T2" fmla="*/ 452 w 128"/>
                      <a:gd name="T3" fmla="*/ 58 h 42"/>
                      <a:gd name="T4" fmla="*/ 150 w 128"/>
                      <a:gd name="T5" fmla="*/ 13 h 42"/>
                      <a:gd name="T6" fmla="*/ 0 w 128"/>
                      <a:gd name="T7" fmla="*/ 39 h 42"/>
                      <a:gd name="T8" fmla="*/ 74 w 128"/>
                      <a:gd name="T9" fmla="*/ 0 h 42"/>
                      <a:gd name="T10" fmla="*/ 452 w 128"/>
                      <a:gd name="T11" fmla="*/ 0 h 42"/>
                      <a:gd name="T12" fmla="*/ 284 w 128"/>
                      <a:gd name="T13" fmla="*/ 6 h 42"/>
                      <a:gd name="T14" fmla="*/ 583 w 128"/>
                      <a:gd name="T15" fmla="*/ 48 h 4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42"/>
                      <a:gd name="T26" fmla="*/ 128 w 128"/>
                      <a:gd name="T27" fmla="*/ 42 h 4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42">
                        <a:moveTo>
                          <a:pt x="127" y="31"/>
                        </a:moveTo>
                        <a:lnTo>
                          <a:pt x="99" y="41"/>
                        </a:lnTo>
                        <a:lnTo>
                          <a:pt x="33" y="13"/>
                        </a:lnTo>
                        <a:lnTo>
                          <a:pt x="0" y="22"/>
                        </a:lnTo>
                        <a:lnTo>
                          <a:pt x="16" y="0"/>
                        </a:lnTo>
                        <a:lnTo>
                          <a:pt x="99" y="0"/>
                        </a:lnTo>
                        <a:lnTo>
                          <a:pt x="62" y="6"/>
                        </a:lnTo>
                        <a:lnTo>
                          <a:pt x="127" y="31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0981" name="AutoShape 31">
                    <a:extLst>
                      <a:ext uri="{FF2B5EF4-FFF2-40B4-BE49-F238E27FC236}">
                        <a16:creationId xmlns:a16="http://schemas.microsoft.com/office/drawing/2014/main" id="{34DE052B-AA83-635D-A039-808D107A507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29" y="2667"/>
                    <a:ext cx="140" cy="43"/>
                  </a:xfrm>
                  <a:custGeom>
                    <a:avLst/>
                    <a:gdLst>
                      <a:gd name="T0" fmla="*/ 583 w 128"/>
                      <a:gd name="T1" fmla="*/ 48 h 42"/>
                      <a:gd name="T2" fmla="*/ 452 w 128"/>
                      <a:gd name="T3" fmla="*/ 58 h 42"/>
                      <a:gd name="T4" fmla="*/ 150 w 128"/>
                      <a:gd name="T5" fmla="*/ 13 h 42"/>
                      <a:gd name="T6" fmla="*/ 0 w 128"/>
                      <a:gd name="T7" fmla="*/ 39 h 42"/>
                      <a:gd name="T8" fmla="*/ 74 w 128"/>
                      <a:gd name="T9" fmla="*/ 0 h 42"/>
                      <a:gd name="T10" fmla="*/ 452 w 128"/>
                      <a:gd name="T11" fmla="*/ 0 h 42"/>
                      <a:gd name="T12" fmla="*/ 284 w 128"/>
                      <a:gd name="T13" fmla="*/ 6 h 42"/>
                      <a:gd name="T14" fmla="*/ 583 w 128"/>
                      <a:gd name="T15" fmla="*/ 48 h 4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42"/>
                      <a:gd name="T26" fmla="*/ 128 w 128"/>
                      <a:gd name="T27" fmla="*/ 42 h 4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42">
                        <a:moveTo>
                          <a:pt x="127" y="31"/>
                        </a:moveTo>
                        <a:lnTo>
                          <a:pt x="99" y="41"/>
                        </a:lnTo>
                        <a:lnTo>
                          <a:pt x="33" y="13"/>
                        </a:lnTo>
                        <a:lnTo>
                          <a:pt x="0" y="22"/>
                        </a:lnTo>
                        <a:lnTo>
                          <a:pt x="16" y="0"/>
                        </a:lnTo>
                        <a:lnTo>
                          <a:pt x="99" y="0"/>
                        </a:lnTo>
                        <a:lnTo>
                          <a:pt x="62" y="6"/>
                        </a:lnTo>
                        <a:lnTo>
                          <a:pt x="127" y="31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</p:grpSp>
          </p:grpSp>
          <p:sp>
            <p:nvSpPr>
              <p:cNvPr id="80970" name="Line 32">
                <a:extLst>
                  <a:ext uri="{FF2B5EF4-FFF2-40B4-BE49-F238E27FC236}">
                    <a16:creationId xmlns:a16="http://schemas.microsoft.com/office/drawing/2014/main" id="{6C08DF33-89CA-8A00-2F60-7EDB3F1D15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2" y="2657"/>
                <a:ext cx="0" cy="97"/>
              </a:xfrm>
              <a:prstGeom prst="line">
                <a:avLst/>
              </a:prstGeom>
              <a:noFill/>
              <a:ln w="12600">
                <a:solidFill>
                  <a:srgbClr val="AAE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80971" name="Line 33">
                <a:extLst>
                  <a:ext uri="{FF2B5EF4-FFF2-40B4-BE49-F238E27FC236}">
                    <a16:creationId xmlns:a16="http://schemas.microsoft.com/office/drawing/2014/main" id="{EEB2C337-EA3C-113C-0985-5F1DEB34E8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3" y="2657"/>
                <a:ext cx="0" cy="97"/>
              </a:xfrm>
              <a:prstGeom prst="line">
                <a:avLst/>
              </a:prstGeom>
              <a:noFill/>
              <a:ln w="12600">
                <a:solidFill>
                  <a:srgbClr val="AAE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0903" name="Group 34">
              <a:extLst>
                <a:ext uri="{FF2B5EF4-FFF2-40B4-BE49-F238E27FC236}">
                  <a16:creationId xmlns:a16="http://schemas.microsoft.com/office/drawing/2014/main" id="{60F6E173-9E70-70C8-9A5A-6AED60FBF2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24" y="2599"/>
              <a:ext cx="430" cy="231"/>
              <a:chOff x="3024" y="2599"/>
              <a:chExt cx="430" cy="231"/>
            </a:xfrm>
          </p:grpSpPr>
          <p:sp>
            <p:nvSpPr>
              <p:cNvPr id="80940" name="Oval 35">
                <a:extLst>
                  <a:ext uri="{FF2B5EF4-FFF2-40B4-BE49-F238E27FC236}">
                    <a16:creationId xmlns:a16="http://schemas.microsoft.com/office/drawing/2014/main" id="{1F4CA72A-E24F-4882-EA5F-AB00A94F27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9" y="2698"/>
                <a:ext cx="422" cy="132"/>
              </a:xfrm>
              <a:prstGeom prst="ellipse">
                <a:avLst/>
              </a:prstGeom>
              <a:solidFill>
                <a:srgbClr val="0078AA"/>
              </a:solidFill>
              <a:ln w="12600">
                <a:solidFill>
                  <a:srgbClr val="AAE6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80941" name="AutoShape 36">
                <a:extLst>
                  <a:ext uri="{FF2B5EF4-FFF2-40B4-BE49-F238E27FC236}">
                    <a16:creationId xmlns:a16="http://schemas.microsoft.com/office/drawing/2014/main" id="{C3F7EFD7-9516-9E35-A102-0E73B60992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2667"/>
                <a:ext cx="430" cy="98"/>
              </a:xfrm>
              <a:custGeom>
                <a:avLst/>
                <a:gdLst>
                  <a:gd name="T0" fmla="*/ 0 w 387"/>
                  <a:gd name="T1" fmla="*/ 0 h 94"/>
                  <a:gd name="T2" fmla="*/ 0 w 387"/>
                  <a:gd name="T3" fmla="*/ 187 h 94"/>
                  <a:gd name="T4" fmla="*/ 2319 w 387"/>
                  <a:gd name="T5" fmla="*/ 187 h 94"/>
                  <a:gd name="T6" fmla="*/ 2319 w 387"/>
                  <a:gd name="T7" fmla="*/ 0 h 94"/>
                  <a:gd name="T8" fmla="*/ 0 w 387"/>
                  <a:gd name="T9" fmla="*/ 0 h 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94"/>
                  <a:gd name="T17" fmla="*/ 387 w 387"/>
                  <a:gd name="T18" fmla="*/ 94 h 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94">
                    <a:moveTo>
                      <a:pt x="0" y="0"/>
                    </a:moveTo>
                    <a:lnTo>
                      <a:pt x="0" y="93"/>
                    </a:lnTo>
                    <a:lnTo>
                      <a:pt x="386" y="93"/>
                    </a:lnTo>
                    <a:lnTo>
                      <a:pt x="38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80942" name="AutoShape 37">
                <a:extLst>
                  <a:ext uri="{FF2B5EF4-FFF2-40B4-BE49-F238E27FC236}">
                    <a16:creationId xmlns:a16="http://schemas.microsoft.com/office/drawing/2014/main" id="{515601F2-7501-B0F5-EF7B-E75D93DA5D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2667"/>
                <a:ext cx="430" cy="98"/>
              </a:xfrm>
              <a:custGeom>
                <a:avLst/>
                <a:gdLst>
                  <a:gd name="T0" fmla="*/ 0 w 387"/>
                  <a:gd name="T1" fmla="*/ 0 h 94"/>
                  <a:gd name="T2" fmla="*/ 0 w 387"/>
                  <a:gd name="T3" fmla="*/ 187 h 94"/>
                  <a:gd name="T4" fmla="*/ 2319 w 387"/>
                  <a:gd name="T5" fmla="*/ 187 h 94"/>
                  <a:gd name="T6" fmla="*/ 2319 w 387"/>
                  <a:gd name="T7" fmla="*/ 0 h 94"/>
                  <a:gd name="T8" fmla="*/ 0 w 387"/>
                  <a:gd name="T9" fmla="*/ 0 h 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94"/>
                  <a:gd name="T17" fmla="*/ 387 w 387"/>
                  <a:gd name="T18" fmla="*/ 94 h 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94">
                    <a:moveTo>
                      <a:pt x="0" y="0"/>
                    </a:moveTo>
                    <a:lnTo>
                      <a:pt x="0" y="93"/>
                    </a:lnTo>
                    <a:lnTo>
                      <a:pt x="386" y="93"/>
                    </a:lnTo>
                    <a:lnTo>
                      <a:pt x="38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80943" name="Oval 38">
                <a:extLst>
                  <a:ext uri="{FF2B5EF4-FFF2-40B4-BE49-F238E27FC236}">
                    <a16:creationId xmlns:a16="http://schemas.microsoft.com/office/drawing/2014/main" id="{A14D78E8-D523-5269-6149-F6CD764D88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9" y="2599"/>
                <a:ext cx="422" cy="131"/>
              </a:xfrm>
              <a:prstGeom prst="ellipse">
                <a:avLst/>
              </a:prstGeom>
              <a:solidFill>
                <a:srgbClr val="00B4FF"/>
              </a:solidFill>
              <a:ln w="12600">
                <a:solidFill>
                  <a:srgbClr val="AAE6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grpSp>
            <p:nvGrpSpPr>
              <p:cNvPr id="80944" name="Group 39">
                <a:extLst>
                  <a:ext uri="{FF2B5EF4-FFF2-40B4-BE49-F238E27FC236}">
                    <a16:creationId xmlns:a16="http://schemas.microsoft.com/office/drawing/2014/main" id="{97A96C3E-7A27-04CD-A82B-8C6B35F21D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89" y="2612"/>
                <a:ext cx="300" cy="105"/>
                <a:chOff x="3089" y="2612"/>
                <a:chExt cx="300" cy="105"/>
              </a:xfrm>
            </p:grpSpPr>
            <p:grpSp>
              <p:nvGrpSpPr>
                <p:cNvPr id="80947" name="Group 40">
                  <a:extLst>
                    <a:ext uri="{FF2B5EF4-FFF2-40B4-BE49-F238E27FC236}">
                      <a16:creationId xmlns:a16="http://schemas.microsoft.com/office/drawing/2014/main" id="{21141E8F-7D59-F114-BA78-0E3450B7F55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89" y="2612"/>
                  <a:ext cx="295" cy="103"/>
                  <a:chOff x="3089" y="2612"/>
                  <a:chExt cx="295" cy="103"/>
                </a:xfrm>
              </p:grpSpPr>
              <p:sp>
                <p:nvSpPr>
                  <p:cNvPr id="80957" name="AutoShape 41">
                    <a:extLst>
                      <a:ext uri="{FF2B5EF4-FFF2-40B4-BE49-F238E27FC236}">
                        <a16:creationId xmlns:a16="http://schemas.microsoft.com/office/drawing/2014/main" id="{4FFF7223-801D-3712-96BE-6CFDB370D30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44" y="2615"/>
                    <a:ext cx="140" cy="44"/>
                  </a:xfrm>
                  <a:custGeom>
                    <a:avLst/>
                    <a:gdLst>
                      <a:gd name="T0" fmla="*/ 0 w 127"/>
                      <a:gd name="T1" fmla="*/ 48 h 43"/>
                      <a:gd name="T2" fmla="*/ 146 w 127"/>
                      <a:gd name="T3" fmla="*/ 59 h 43"/>
                      <a:gd name="T4" fmla="*/ 508 w 127"/>
                      <a:gd name="T5" fmla="*/ 13 h 43"/>
                      <a:gd name="T6" fmla="*/ 658 w 127"/>
                      <a:gd name="T7" fmla="*/ 39 h 43"/>
                      <a:gd name="T8" fmla="*/ 574 w 127"/>
                      <a:gd name="T9" fmla="*/ 0 h 43"/>
                      <a:gd name="T10" fmla="*/ 158 w 127"/>
                      <a:gd name="T11" fmla="*/ 0 h 43"/>
                      <a:gd name="T12" fmla="*/ 333 w 127"/>
                      <a:gd name="T13" fmla="*/ 6 h 43"/>
                      <a:gd name="T14" fmla="*/ 0 w 127"/>
                      <a:gd name="T15" fmla="*/ 48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43"/>
                      <a:gd name="T26" fmla="*/ 127 w 127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43">
                        <a:moveTo>
                          <a:pt x="0" y="31"/>
                        </a:moveTo>
                        <a:lnTo>
                          <a:pt x="28" y="42"/>
                        </a:lnTo>
                        <a:lnTo>
                          <a:pt x="96" y="13"/>
                        </a:lnTo>
                        <a:lnTo>
                          <a:pt x="126" y="22"/>
                        </a:lnTo>
                        <a:lnTo>
                          <a:pt x="110" y="0"/>
                        </a:lnTo>
                        <a:lnTo>
                          <a:pt x="30" y="0"/>
                        </a:lnTo>
                        <a:lnTo>
                          <a:pt x="63" y="6"/>
                        </a:lnTo>
                        <a:lnTo>
                          <a:pt x="0" y="31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0958" name="AutoShape 42">
                    <a:extLst>
                      <a:ext uri="{FF2B5EF4-FFF2-40B4-BE49-F238E27FC236}">
                        <a16:creationId xmlns:a16="http://schemas.microsoft.com/office/drawing/2014/main" id="{40208FA1-0934-2036-761D-E0B910CDD79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44" y="2615"/>
                    <a:ext cx="140" cy="44"/>
                  </a:xfrm>
                  <a:custGeom>
                    <a:avLst/>
                    <a:gdLst>
                      <a:gd name="T0" fmla="*/ 0 w 127"/>
                      <a:gd name="T1" fmla="*/ 48 h 43"/>
                      <a:gd name="T2" fmla="*/ 146 w 127"/>
                      <a:gd name="T3" fmla="*/ 59 h 43"/>
                      <a:gd name="T4" fmla="*/ 508 w 127"/>
                      <a:gd name="T5" fmla="*/ 13 h 43"/>
                      <a:gd name="T6" fmla="*/ 658 w 127"/>
                      <a:gd name="T7" fmla="*/ 39 h 43"/>
                      <a:gd name="T8" fmla="*/ 574 w 127"/>
                      <a:gd name="T9" fmla="*/ 0 h 43"/>
                      <a:gd name="T10" fmla="*/ 158 w 127"/>
                      <a:gd name="T11" fmla="*/ 0 h 43"/>
                      <a:gd name="T12" fmla="*/ 333 w 127"/>
                      <a:gd name="T13" fmla="*/ 6 h 43"/>
                      <a:gd name="T14" fmla="*/ 0 w 127"/>
                      <a:gd name="T15" fmla="*/ 48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43"/>
                      <a:gd name="T26" fmla="*/ 127 w 127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43">
                        <a:moveTo>
                          <a:pt x="0" y="31"/>
                        </a:moveTo>
                        <a:lnTo>
                          <a:pt x="28" y="42"/>
                        </a:lnTo>
                        <a:lnTo>
                          <a:pt x="96" y="13"/>
                        </a:lnTo>
                        <a:lnTo>
                          <a:pt x="126" y="22"/>
                        </a:lnTo>
                        <a:lnTo>
                          <a:pt x="110" y="0"/>
                        </a:lnTo>
                        <a:lnTo>
                          <a:pt x="30" y="0"/>
                        </a:lnTo>
                        <a:lnTo>
                          <a:pt x="63" y="6"/>
                        </a:lnTo>
                        <a:lnTo>
                          <a:pt x="0" y="31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0959" name="AutoShape 43">
                    <a:extLst>
                      <a:ext uri="{FF2B5EF4-FFF2-40B4-BE49-F238E27FC236}">
                        <a16:creationId xmlns:a16="http://schemas.microsoft.com/office/drawing/2014/main" id="{ABDE1C11-9359-1CD2-3B33-F381DC0A4D6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89" y="2667"/>
                    <a:ext cx="140" cy="46"/>
                  </a:xfrm>
                  <a:custGeom>
                    <a:avLst/>
                    <a:gdLst>
                      <a:gd name="T0" fmla="*/ 583 w 128"/>
                      <a:gd name="T1" fmla="*/ 9 h 45"/>
                      <a:gd name="T2" fmla="*/ 452 w 128"/>
                      <a:gd name="T3" fmla="*/ 0 h 45"/>
                      <a:gd name="T4" fmla="*/ 150 w 128"/>
                      <a:gd name="T5" fmla="*/ 45 h 45"/>
                      <a:gd name="T6" fmla="*/ 0 w 128"/>
                      <a:gd name="T7" fmla="*/ 18 h 45"/>
                      <a:gd name="T8" fmla="*/ 74 w 128"/>
                      <a:gd name="T9" fmla="*/ 61 h 45"/>
                      <a:gd name="T10" fmla="*/ 452 w 128"/>
                      <a:gd name="T11" fmla="*/ 61 h 45"/>
                      <a:gd name="T12" fmla="*/ 293 w 128"/>
                      <a:gd name="T13" fmla="*/ 51 h 45"/>
                      <a:gd name="T14" fmla="*/ 583 w 128"/>
                      <a:gd name="T15" fmla="*/ 9 h 4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45"/>
                      <a:gd name="T26" fmla="*/ 128 w 128"/>
                      <a:gd name="T27" fmla="*/ 45 h 4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45">
                        <a:moveTo>
                          <a:pt x="127" y="9"/>
                        </a:moveTo>
                        <a:lnTo>
                          <a:pt x="99" y="0"/>
                        </a:lnTo>
                        <a:lnTo>
                          <a:pt x="33" y="28"/>
                        </a:lnTo>
                        <a:lnTo>
                          <a:pt x="0" y="18"/>
                        </a:lnTo>
                        <a:lnTo>
                          <a:pt x="16" y="44"/>
                        </a:lnTo>
                        <a:lnTo>
                          <a:pt x="99" y="44"/>
                        </a:lnTo>
                        <a:lnTo>
                          <a:pt x="64" y="34"/>
                        </a:lnTo>
                        <a:lnTo>
                          <a:pt x="127" y="9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0960" name="AutoShape 44">
                    <a:extLst>
                      <a:ext uri="{FF2B5EF4-FFF2-40B4-BE49-F238E27FC236}">
                        <a16:creationId xmlns:a16="http://schemas.microsoft.com/office/drawing/2014/main" id="{4116B5D2-DFE0-8914-A83A-7D733054278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89" y="2667"/>
                    <a:ext cx="140" cy="46"/>
                  </a:xfrm>
                  <a:custGeom>
                    <a:avLst/>
                    <a:gdLst>
                      <a:gd name="T0" fmla="*/ 583 w 128"/>
                      <a:gd name="T1" fmla="*/ 9 h 45"/>
                      <a:gd name="T2" fmla="*/ 452 w 128"/>
                      <a:gd name="T3" fmla="*/ 0 h 45"/>
                      <a:gd name="T4" fmla="*/ 150 w 128"/>
                      <a:gd name="T5" fmla="*/ 45 h 45"/>
                      <a:gd name="T6" fmla="*/ 0 w 128"/>
                      <a:gd name="T7" fmla="*/ 18 h 45"/>
                      <a:gd name="T8" fmla="*/ 74 w 128"/>
                      <a:gd name="T9" fmla="*/ 61 h 45"/>
                      <a:gd name="T10" fmla="*/ 452 w 128"/>
                      <a:gd name="T11" fmla="*/ 61 h 45"/>
                      <a:gd name="T12" fmla="*/ 293 w 128"/>
                      <a:gd name="T13" fmla="*/ 51 h 45"/>
                      <a:gd name="T14" fmla="*/ 583 w 128"/>
                      <a:gd name="T15" fmla="*/ 9 h 4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45"/>
                      <a:gd name="T26" fmla="*/ 128 w 128"/>
                      <a:gd name="T27" fmla="*/ 45 h 4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45">
                        <a:moveTo>
                          <a:pt x="127" y="9"/>
                        </a:moveTo>
                        <a:lnTo>
                          <a:pt x="99" y="0"/>
                        </a:lnTo>
                        <a:lnTo>
                          <a:pt x="33" y="28"/>
                        </a:lnTo>
                        <a:lnTo>
                          <a:pt x="0" y="18"/>
                        </a:lnTo>
                        <a:lnTo>
                          <a:pt x="16" y="44"/>
                        </a:lnTo>
                        <a:lnTo>
                          <a:pt x="99" y="44"/>
                        </a:lnTo>
                        <a:lnTo>
                          <a:pt x="64" y="34"/>
                        </a:lnTo>
                        <a:lnTo>
                          <a:pt x="127" y="9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0961" name="AutoShape 45">
                    <a:extLst>
                      <a:ext uri="{FF2B5EF4-FFF2-40B4-BE49-F238E27FC236}">
                        <a16:creationId xmlns:a16="http://schemas.microsoft.com/office/drawing/2014/main" id="{B22E67D5-1EDC-AB5A-426F-75DFBE69FB7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96" y="2612"/>
                    <a:ext cx="142" cy="44"/>
                  </a:xfrm>
                  <a:custGeom>
                    <a:avLst/>
                    <a:gdLst>
                      <a:gd name="T0" fmla="*/ 0 w 129"/>
                      <a:gd name="T1" fmla="*/ 10 h 43"/>
                      <a:gd name="T2" fmla="*/ 144 w 129"/>
                      <a:gd name="T3" fmla="*/ 0 h 43"/>
                      <a:gd name="T4" fmla="*/ 501 w 129"/>
                      <a:gd name="T5" fmla="*/ 42 h 43"/>
                      <a:gd name="T6" fmla="*/ 657 w 129"/>
                      <a:gd name="T7" fmla="*/ 18 h 43"/>
                      <a:gd name="T8" fmla="*/ 567 w 129"/>
                      <a:gd name="T9" fmla="*/ 59 h 43"/>
                      <a:gd name="T10" fmla="*/ 150 w 129"/>
                      <a:gd name="T11" fmla="*/ 59 h 43"/>
                      <a:gd name="T12" fmla="*/ 323 w 129"/>
                      <a:gd name="T13" fmla="*/ 52 h 43"/>
                      <a:gd name="T14" fmla="*/ 0 w 129"/>
                      <a:gd name="T15" fmla="*/ 10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10"/>
                        </a:moveTo>
                        <a:lnTo>
                          <a:pt x="28" y="0"/>
                        </a:lnTo>
                        <a:lnTo>
                          <a:pt x="98" y="25"/>
                        </a:lnTo>
                        <a:lnTo>
                          <a:pt x="128" y="18"/>
                        </a:lnTo>
                        <a:lnTo>
                          <a:pt x="111" y="42"/>
                        </a:lnTo>
                        <a:lnTo>
                          <a:pt x="30" y="42"/>
                        </a:lnTo>
                        <a:lnTo>
                          <a:pt x="64" y="35"/>
                        </a:lnTo>
                        <a:lnTo>
                          <a:pt x="0" y="1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0962" name="AutoShape 46">
                    <a:extLst>
                      <a:ext uri="{FF2B5EF4-FFF2-40B4-BE49-F238E27FC236}">
                        <a16:creationId xmlns:a16="http://schemas.microsoft.com/office/drawing/2014/main" id="{F122A0AC-9DFA-B26E-D4A6-C7905E23428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96" y="2612"/>
                    <a:ext cx="142" cy="44"/>
                  </a:xfrm>
                  <a:custGeom>
                    <a:avLst/>
                    <a:gdLst>
                      <a:gd name="T0" fmla="*/ 0 w 129"/>
                      <a:gd name="T1" fmla="*/ 10 h 43"/>
                      <a:gd name="T2" fmla="*/ 144 w 129"/>
                      <a:gd name="T3" fmla="*/ 0 h 43"/>
                      <a:gd name="T4" fmla="*/ 501 w 129"/>
                      <a:gd name="T5" fmla="*/ 42 h 43"/>
                      <a:gd name="T6" fmla="*/ 657 w 129"/>
                      <a:gd name="T7" fmla="*/ 18 h 43"/>
                      <a:gd name="T8" fmla="*/ 567 w 129"/>
                      <a:gd name="T9" fmla="*/ 59 h 43"/>
                      <a:gd name="T10" fmla="*/ 150 w 129"/>
                      <a:gd name="T11" fmla="*/ 59 h 43"/>
                      <a:gd name="T12" fmla="*/ 323 w 129"/>
                      <a:gd name="T13" fmla="*/ 52 h 43"/>
                      <a:gd name="T14" fmla="*/ 0 w 129"/>
                      <a:gd name="T15" fmla="*/ 10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10"/>
                        </a:moveTo>
                        <a:lnTo>
                          <a:pt x="28" y="0"/>
                        </a:lnTo>
                        <a:lnTo>
                          <a:pt x="98" y="25"/>
                        </a:lnTo>
                        <a:lnTo>
                          <a:pt x="128" y="18"/>
                        </a:lnTo>
                        <a:lnTo>
                          <a:pt x="111" y="42"/>
                        </a:lnTo>
                        <a:lnTo>
                          <a:pt x="30" y="42"/>
                        </a:lnTo>
                        <a:lnTo>
                          <a:pt x="64" y="35"/>
                        </a:lnTo>
                        <a:lnTo>
                          <a:pt x="0" y="1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0963" name="AutoShape 47">
                    <a:extLst>
                      <a:ext uri="{FF2B5EF4-FFF2-40B4-BE49-F238E27FC236}">
                        <a16:creationId xmlns:a16="http://schemas.microsoft.com/office/drawing/2014/main" id="{ABC2B1FC-6288-B80B-B96E-866D7CF6F00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39" y="2671"/>
                    <a:ext cx="142" cy="44"/>
                  </a:xfrm>
                  <a:custGeom>
                    <a:avLst/>
                    <a:gdLst>
                      <a:gd name="T0" fmla="*/ 657 w 129"/>
                      <a:gd name="T1" fmla="*/ 49 h 43"/>
                      <a:gd name="T2" fmla="*/ 509 w 129"/>
                      <a:gd name="T3" fmla="*/ 59 h 43"/>
                      <a:gd name="T4" fmla="*/ 165 w 129"/>
                      <a:gd name="T5" fmla="*/ 14 h 43"/>
                      <a:gd name="T6" fmla="*/ 0 w 129"/>
                      <a:gd name="T7" fmla="*/ 41 h 43"/>
                      <a:gd name="T8" fmla="*/ 89 w 129"/>
                      <a:gd name="T9" fmla="*/ 0 h 43"/>
                      <a:gd name="T10" fmla="*/ 509 w 129"/>
                      <a:gd name="T11" fmla="*/ 0 h 43"/>
                      <a:gd name="T12" fmla="*/ 323 w 129"/>
                      <a:gd name="T13" fmla="*/ 7 h 43"/>
                      <a:gd name="T14" fmla="*/ 657 w 129"/>
                      <a:gd name="T15" fmla="*/ 49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128" y="32"/>
                        </a:moveTo>
                        <a:lnTo>
                          <a:pt x="99" y="42"/>
                        </a:lnTo>
                        <a:lnTo>
                          <a:pt x="33" y="14"/>
                        </a:lnTo>
                        <a:lnTo>
                          <a:pt x="0" y="24"/>
                        </a:lnTo>
                        <a:lnTo>
                          <a:pt x="17" y="0"/>
                        </a:lnTo>
                        <a:lnTo>
                          <a:pt x="99" y="0"/>
                        </a:lnTo>
                        <a:lnTo>
                          <a:pt x="64" y="7"/>
                        </a:lnTo>
                        <a:lnTo>
                          <a:pt x="128" y="32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0964" name="AutoShape 48">
                    <a:extLst>
                      <a:ext uri="{FF2B5EF4-FFF2-40B4-BE49-F238E27FC236}">
                        <a16:creationId xmlns:a16="http://schemas.microsoft.com/office/drawing/2014/main" id="{3F7BA2F9-4EDD-11EC-F275-63FFE7167AE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39" y="2671"/>
                    <a:ext cx="142" cy="44"/>
                  </a:xfrm>
                  <a:custGeom>
                    <a:avLst/>
                    <a:gdLst>
                      <a:gd name="T0" fmla="*/ 657 w 129"/>
                      <a:gd name="T1" fmla="*/ 49 h 43"/>
                      <a:gd name="T2" fmla="*/ 509 w 129"/>
                      <a:gd name="T3" fmla="*/ 59 h 43"/>
                      <a:gd name="T4" fmla="*/ 165 w 129"/>
                      <a:gd name="T5" fmla="*/ 14 h 43"/>
                      <a:gd name="T6" fmla="*/ 0 w 129"/>
                      <a:gd name="T7" fmla="*/ 41 h 43"/>
                      <a:gd name="T8" fmla="*/ 89 w 129"/>
                      <a:gd name="T9" fmla="*/ 0 h 43"/>
                      <a:gd name="T10" fmla="*/ 509 w 129"/>
                      <a:gd name="T11" fmla="*/ 0 h 43"/>
                      <a:gd name="T12" fmla="*/ 323 w 129"/>
                      <a:gd name="T13" fmla="*/ 7 h 43"/>
                      <a:gd name="T14" fmla="*/ 657 w 129"/>
                      <a:gd name="T15" fmla="*/ 49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128" y="32"/>
                        </a:moveTo>
                        <a:lnTo>
                          <a:pt x="99" y="42"/>
                        </a:lnTo>
                        <a:lnTo>
                          <a:pt x="33" y="14"/>
                        </a:lnTo>
                        <a:lnTo>
                          <a:pt x="0" y="24"/>
                        </a:lnTo>
                        <a:lnTo>
                          <a:pt x="17" y="0"/>
                        </a:lnTo>
                        <a:lnTo>
                          <a:pt x="99" y="0"/>
                        </a:lnTo>
                        <a:lnTo>
                          <a:pt x="64" y="7"/>
                        </a:lnTo>
                        <a:lnTo>
                          <a:pt x="128" y="32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80948" name="Group 49">
                  <a:extLst>
                    <a:ext uri="{FF2B5EF4-FFF2-40B4-BE49-F238E27FC236}">
                      <a16:creationId xmlns:a16="http://schemas.microsoft.com/office/drawing/2014/main" id="{8E6CA59F-EE1B-C49D-3F26-FD737B278B2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91" y="2615"/>
                  <a:ext cx="298" cy="102"/>
                  <a:chOff x="3091" y="2615"/>
                  <a:chExt cx="298" cy="102"/>
                </a:xfrm>
              </p:grpSpPr>
              <p:sp>
                <p:nvSpPr>
                  <p:cNvPr id="80949" name="AutoShape 50">
                    <a:extLst>
                      <a:ext uri="{FF2B5EF4-FFF2-40B4-BE49-F238E27FC236}">
                        <a16:creationId xmlns:a16="http://schemas.microsoft.com/office/drawing/2014/main" id="{06775973-6F1C-7341-9176-2E7644F56F2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47" y="2617"/>
                    <a:ext cx="142" cy="44"/>
                  </a:xfrm>
                  <a:custGeom>
                    <a:avLst/>
                    <a:gdLst>
                      <a:gd name="T0" fmla="*/ 0 w 129"/>
                      <a:gd name="T1" fmla="*/ 49 h 43"/>
                      <a:gd name="T2" fmla="*/ 144 w 129"/>
                      <a:gd name="T3" fmla="*/ 59 h 43"/>
                      <a:gd name="T4" fmla="*/ 494 w 129"/>
                      <a:gd name="T5" fmla="*/ 13 h 43"/>
                      <a:gd name="T6" fmla="*/ 657 w 129"/>
                      <a:gd name="T7" fmla="*/ 39 h 43"/>
                      <a:gd name="T8" fmla="*/ 564 w 129"/>
                      <a:gd name="T9" fmla="*/ 0 h 43"/>
                      <a:gd name="T10" fmla="*/ 150 w 129"/>
                      <a:gd name="T11" fmla="*/ 0 h 43"/>
                      <a:gd name="T12" fmla="*/ 323 w 129"/>
                      <a:gd name="T13" fmla="*/ 6 h 43"/>
                      <a:gd name="T14" fmla="*/ 0 w 129"/>
                      <a:gd name="T15" fmla="*/ 49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32"/>
                        </a:moveTo>
                        <a:lnTo>
                          <a:pt x="28" y="42"/>
                        </a:lnTo>
                        <a:lnTo>
                          <a:pt x="97" y="13"/>
                        </a:lnTo>
                        <a:lnTo>
                          <a:pt x="128" y="22"/>
                        </a:lnTo>
                        <a:lnTo>
                          <a:pt x="110" y="0"/>
                        </a:lnTo>
                        <a:lnTo>
                          <a:pt x="30" y="0"/>
                        </a:lnTo>
                        <a:lnTo>
                          <a:pt x="64" y="6"/>
                        </a:lnTo>
                        <a:lnTo>
                          <a:pt x="0" y="32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0950" name="AutoShape 51">
                    <a:extLst>
                      <a:ext uri="{FF2B5EF4-FFF2-40B4-BE49-F238E27FC236}">
                        <a16:creationId xmlns:a16="http://schemas.microsoft.com/office/drawing/2014/main" id="{47947629-873C-BCE5-D377-C087EA8C5BD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47" y="2617"/>
                    <a:ext cx="142" cy="44"/>
                  </a:xfrm>
                  <a:custGeom>
                    <a:avLst/>
                    <a:gdLst>
                      <a:gd name="T0" fmla="*/ 0 w 129"/>
                      <a:gd name="T1" fmla="*/ 49 h 43"/>
                      <a:gd name="T2" fmla="*/ 144 w 129"/>
                      <a:gd name="T3" fmla="*/ 59 h 43"/>
                      <a:gd name="T4" fmla="*/ 494 w 129"/>
                      <a:gd name="T5" fmla="*/ 13 h 43"/>
                      <a:gd name="T6" fmla="*/ 657 w 129"/>
                      <a:gd name="T7" fmla="*/ 39 h 43"/>
                      <a:gd name="T8" fmla="*/ 564 w 129"/>
                      <a:gd name="T9" fmla="*/ 0 h 43"/>
                      <a:gd name="T10" fmla="*/ 150 w 129"/>
                      <a:gd name="T11" fmla="*/ 0 h 43"/>
                      <a:gd name="T12" fmla="*/ 323 w 129"/>
                      <a:gd name="T13" fmla="*/ 6 h 43"/>
                      <a:gd name="T14" fmla="*/ 0 w 129"/>
                      <a:gd name="T15" fmla="*/ 49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32"/>
                        </a:moveTo>
                        <a:lnTo>
                          <a:pt x="28" y="42"/>
                        </a:lnTo>
                        <a:lnTo>
                          <a:pt x="97" y="13"/>
                        </a:lnTo>
                        <a:lnTo>
                          <a:pt x="128" y="22"/>
                        </a:lnTo>
                        <a:lnTo>
                          <a:pt x="110" y="0"/>
                        </a:lnTo>
                        <a:lnTo>
                          <a:pt x="30" y="0"/>
                        </a:lnTo>
                        <a:lnTo>
                          <a:pt x="64" y="6"/>
                        </a:lnTo>
                        <a:lnTo>
                          <a:pt x="0" y="32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0951" name="AutoShape 52">
                    <a:extLst>
                      <a:ext uri="{FF2B5EF4-FFF2-40B4-BE49-F238E27FC236}">
                        <a16:creationId xmlns:a16="http://schemas.microsoft.com/office/drawing/2014/main" id="{69049A18-0E97-1376-D6E7-F5500C3341B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91" y="2669"/>
                    <a:ext cx="142" cy="46"/>
                  </a:xfrm>
                  <a:custGeom>
                    <a:avLst/>
                    <a:gdLst>
                      <a:gd name="T0" fmla="*/ 657 w 129"/>
                      <a:gd name="T1" fmla="*/ 9 h 45"/>
                      <a:gd name="T2" fmla="*/ 509 w 129"/>
                      <a:gd name="T3" fmla="*/ 0 h 45"/>
                      <a:gd name="T4" fmla="*/ 165 w 129"/>
                      <a:gd name="T5" fmla="*/ 44 h 45"/>
                      <a:gd name="T6" fmla="*/ 0 w 129"/>
                      <a:gd name="T7" fmla="*/ 18 h 45"/>
                      <a:gd name="T8" fmla="*/ 89 w 129"/>
                      <a:gd name="T9" fmla="*/ 61 h 45"/>
                      <a:gd name="T10" fmla="*/ 509 w 129"/>
                      <a:gd name="T11" fmla="*/ 61 h 45"/>
                      <a:gd name="T12" fmla="*/ 323 w 129"/>
                      <a:gd name="T13" fmla="*/ 51 h 45"/>
                      <a:gd name="T14" fmla="*/ 657 w 129"/>
                      <a:gd name="T15" fmla="*/ 9 h 4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5"/>
                      <a:gd name="T26" fmla="*/ 129 w 129"/>
                      <a:gd name="T27" fmla="*/ 45 h 4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5">
                        <a:moveTo>
                          <a:pt x="128" y="9"/>
                        </a:moveTo>
                        <a:lnTo>
                          <a:pt x="99" y="0"/>
                        </a:lnTo>
                        <a:lnTo>
                          <a:pt x="33" y="27"/>
                        </a:lnTo>
                        <a:lnTo>
                          <a:pt x="0" y="18"/>
                        </a:lnTo>
                        <a:lnTo>
                          <a:pt x="17" y="44"/>
                        </a:lnTo>
                        <a:lnTo>
                          <a:pt x="99" y="44"/>
                        </a:lnTo>
                        <a:lnTo>
                          <a:pt x="64" y="34"/>
                        </a:lnTo>
                        <a:lnTo>
                          <a:pt x="128" y="9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0952" name="AutoShape 53">
                    <a:extLst>
                      <a:ext uri="{FF2B5EF4-FFF2-40B4-BE49-F238E27FC236}">
                        <a16:creationId xmlns:a16="http://schemas.microsoft.com/office/drawing/2014/main" id="{4279511E-ECFD-C601-5B80-4509A217E55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91" y="2669"/>
                    <a:ext cx="142" cy="46"/>
                  </a:xfrm>
                  <a:custGeom>
                    <a:avLst/>
                    <a:gdLst>
                      <a:gd name="T0" fmla="*/ 657 w 129"/>
                      <a:gd name="T1" fmla="*/ 9 h 45"/>
                      <a:gd name="T2" fmla="*/ 509 w 129"/>
                      <a:gd name="T3" fmla="*/ 0 h 45"/>
                      <a:gd name="T4" fmla="*/ 165 w 129"/>
                      <a:gd name="T5" fmla="*/ 44 h 45"/>
                      <a:gd name="T6" fmla="*/ 0 w 129"/>
                      <a:gd name="T7" fmla="*/ 18 h 45"/>
                      <a:gd name="T8" fmla="*/ 89 w 129"/>
                      <a:gd name="T9" fmla="*/ 61 h 45"/>
                      <a:gd name="T10" fmla="*/ 509 w 129"/>
                      <a:gd name="T11" fmla="*/ 61 h 45"/>
                      <a:gd name="T12" fmla="*/ 323 w 129"/>
                      <a:gd name="T13" fmla="*/ 51 h 45"/>
                      <a:gd name="T14" fmla="*/ 657 w 129"/>
                      <a:gd name="T15" fmla="*/ 9 h 4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5"/>
                      <a:gd name="T26" fmla="*/ 129 w 129"/>
                      <a:gd name="T27" fmla="*/ 45 h 4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5">
                        <a:moveTo>
                          <a:pt x="128" y="9"/>
                        </a:moveTo>
                        <a:lnTo>
                          <a:pt x="99" y="0"/>
                        </a:lnTo>
                        <a:lnTo>
                          <a:pt x="33" y="27"/>
                        </a:lnTo>
                        <a:lnTo>
                          <a:pt x="0" y="18"/>
                        </a:lnTo>
                        <a:lnTo>
                          <a:pt x="17" y="44"/>
                        </a:lnTo>
                        <a:lnTo>
                          <a:pt x="99" y="44"/>
                        </a:lnTo>
                        <a:lnTo>
                          <a:pt x="64" y="34"/>
                        </a:lnTo>
                        <a:lnTo>
                          <a:pt x="128" y="9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0953" name="AutoShape 54">
                    <a:extLst>
                      <a:ext uri="{FF2B5EF4-FFF2-40B4-BE49-F238E27FC236}">
                        <a16:creationId xmlns:a16="http://schemas.microsoft.com/office/drawing/2014/main" id="{56C591A8-6FC6-B241-5EDC-EEB5B0788FE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99" y="2615"/>
                    <a:ext cx="142" cy="44"/>
                  </a:xfrm>
                  <a:custGeom>
                    <a:avLst/>
                    <a:gdLst>
                      <a:gd name="T0" fmla="*/ 0 w 129"/>
                      <a:gd name="T1" fmla="*/ 9 h 43"/>
                      <a:gd name="T2" fmla="*/ 144 w 129"/>
                      <a:gd name="T3" fmla="*/ 0 h 43"/>
                      <a:gd name="T4" fmla="*/ 494 w 129"/>
                      <a:gd name="T5" fmla="*/ 41 h 43"/>
                      <a:gd name="T6" fmla="*/ 657 w 129"/>
                      <a:gd name="T7" fmla="*/ 18 h 43"/>
                      <a:gd name="T8" fmla="*/ 564 w 129"/>
                      <a:gd name="T9" fmla="*/ 59 h 43"/>
                      <a:gd name="T10" fmla="*/ 150 w 129"/>
                      <a:gd name="T11" fmla="*/ 59 h 43"/>
                      <a:gd name="T12" fmla="*/ 323 w 129"/>
                      <a:gd name="T13" fmla="*/ 52 h 43"/>
                      <a:gd name="T14" fmla="*/ 0 w 129"/>
                      <a:gd name="T15" fmla="*/ 9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9"/>
                        </a:moveTo>
                        <a:lnTo>
                          <a:pt x="28" y="0"/>
                        </a:lnTo>
                        <a:lnTo>
                          <a:pt x="97" y="24"/>
                        </a:lnTo>
                        <a:lnTo>
                          <a:pt x="128" y="18"/>
                        </a:lnTo>
                        <a:lnTo>
                          <a:pt x="110" y="42"/>
                        </a:lnTo>
                        <a:lnTo>
                          <a:pt x="30" y="42"/>
                        </a:lnTo>
                        <a:lnTo>
                          <a:pt x="64" y="35"/>
                        </a:lnTo>
                        <a:lnTo>
                          <a:pt x="0" y="9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0954" name="AutoShape 55">
                    <a:extLst>
                      <a:ext uri="{FF2B5EF4-FFF2-40B4-BE49-F238E27FC236}">
                        <a16:creationId xmlns:a16="http://schemas.microsoft.com/office/drawing/2014/main" id="{617D4D50-C1A9-F698-E9F3-690F6CFDD16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99" y="2615"/>
                    <a:ext cx="142" cy="44"/>
                  </a:xfrm>
                  <a:custGeom>
                    <a:avLst/>
                    <a:gdLst>
                      <a:gd name="T0" fmla="*/ 0 w 129"/>
                      <a:gd name="T1" fmla="*/ 9 h 43"/>
                      <a:gd name="T2" fmla="*/ 144 w 129"/>
                      <a:gd name="T3" fmla="*/ 0 h 43"/>
                      <a:gd name="T4" fmla="*/ 494 w 129"/>
                      <a:gd name="T5" fmla="*/ 41 h 43"/>
                      <a:gd name="T6" fmla="*/ 657 w 129"/>
                      <a:gd name="T7" fmla="*/ 18 h 43"/>
                      <a:gd name="T8" fmla="*/ 564 w 129"/>
                      <a:gd name="T9" fmla="*/ 59 h 43"/>
                      <a:gd name="T10" fmla="*/ 150 w 129"/>
                      <a:gd name="T11" fmla="*/ 59 h 43"/>
                      <a:gd name="T12" fmla="*/ 323 w 129"/>
                      <a:gd name="T13" fmla="*/ 52 h 43"/>
                      <a:gd name="T14" fmla="*/ 0 w 129"/>
                      <a:gd name="T15" fmla="*/ 9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9"/>
                        </a:moveTo>
                        <a:lnTo>
                          <a:pt x="28" y="0"/>
                        </a:lnTo>
                        <a:lnTo>
                          <a:pt x="97" y="24"/>
                        </a:lnTo>
                        <a:lnTo>
                          <a:pt x="128" y="18"/>
                        </a:lnTo>
                        <a:lnTo>
                          <a:pt x="110" y="42"/>
                        </a:lnTo>
                        <a:lnTo>
                          <a:pt x="30" y="42"/>
                        </a:lnTo>
                        <a:lnTo>
                          <a:pt x="64" y="35"/>
                        </a:lnTo>
                        <a:lnTo>
                          <a:pt x="0" y="9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0955" name="AutoShape 56">
                    <a:extLst>
                      <a:ext uri="{FF2B5EF4-FFF2-40B4-BE49-F238E27FC236}">
                        <a16:creationId xmlns:a16="http://schemas.microsoft.com/office/drawing/2014/main" id="{F8931EDC-181B-F2C0-CD04-9247532209E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41" y="2674"/>
                    <a:ext cx="140" cy="43"/>
                  </a:xfrm>
                  <a:custGeom>
                    <a:avLst/>
                    <a:gdLst>
                      <a:gd name="T0" fmla="*/ 583 w 128"/>
                      <a:gd name="T1" fmla="*/ 48 h 42"/>
                      <a:gd name="T2" fmla="*/ 452 w 128"/>
                      <a:gd name="T3" fmla="*/ 58 h 42"/>
                      <a:gd name="T4" fmla="*/ 150 w 128"/>
                      <a:gd name="T5" fmla="*/ 13 h 42"/>
                      <a:gd name="T6" fmla="*/ 0 w 128"/>
                      <a:gd name="T7" fmla="*/ 39 h 42"/>
                      <a:gd name="T8" fmla="*/ 74 w 128"/>
                      <a:gd name="T9" fmla="*/ 0 h 42"/>
                      <a:gd name="T10" fmla="*/ 452 w 128"/>
                      <a:gd name="T11" fmla="*/ 0 h 42"/>
                      <a:gd name="T12" fmla="*/ 284 w 128"/>
                      <a:gd name="T13" fmla="*/ 6 h 42"/>
                      <a:gd name="T14" fmla="*/ 583 w 128"/>
                      <a:gd name="T15" fmla="*/ 48 h 4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42"/>
                      <a:gd name="T26" fmla="*/ 128 w 128"/>
                      <a:gd name="T27" fmla="*/ 42 h 4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42">
                        <a:moveTo>
                          <a:pt x="127" y="31"/>
                        </a:moveTo>
                        <a:lnTo>
                          <a:pt x="99" y="41"/>
                        </a:lnTo>
                        <a:lnTo>
                          <a:pt x="33" y="13"/>
                        </a:lnTo>
                        <a:lnTo>
                          <a:pt x="0" y="22"/>
                        </a:lnTo>
                        <a:lnTo>
                          <a:pt x="16" y="0"/>
                        </a:lnTo>
                        <a:lnTo>
                          <a:pt x="99" y="0"/>
                        </a:lnTo>
                        <a:lnTo>
                          <a:pt x="62" y="6"/>
                        </a:lnTo>
                        <a:lnTo>
                          <a:pt x="127" y="31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0956" name="AutoShape 57">
                    <a:extLst>
                      <a:ext uri="{FF2B5EF4-FFF2-40B4-BE49-F238E27FC236}">
                        <a16:creationId xmlns:a16="http://schemas.microsoft.com/office/drawing/2014/main" id="{F8DCAD4A-B507-F119-6A8C-0BB54C53821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41" y="2674"/>
                    <a:ext cx="140" cy="43"/>
                  </a:xfrm>
                  <a:custGeom>
                    <a:avLst/>
                    <a:gdLst>
                      <a:gd name="T0" fmla="*/ 583 w 128"/>
                      <a:gd name="T1" fmla="*/ 48 h 42"/>
                      <a:gd name="T2" fmla="*/ 452 w 128"/>
                      <a:gd name="T3" fmla="*/ 58 h 42"/>
                      <a:gd name="T4" fmla="*/ 150 w 128"/>
                      <a:gd name="T5" fmla="*/ 13 h 42"/>
                      <a:gd name="T6" fmla="*/ 0 w 128"/>
                      <a:gd name="T7" fmla="*/ 39 h 42"/>
                      <a:gd name="T8" fmla="*/ 74 w 128"/>
                      <a:gd name="T9" fmla="*/ 0 h 42"/>
                      <a:gd name="T10" fmla="*/ 452 w 128"/>
                      <a:gd name="T11" fmla="*/ 0 h 42"/>
                      <a:gd name="T12" fmla="*/ 284 w 128"/>
                      <a:gd name="T13" fmla="*/ 6 h 42"/>
                      <a:gd name="T14" fmla="*/ 583 w 128"/>
                      <a:gd name="T15" fmla="*/ 48 h 4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42"/>
                      <a:gd name="T26" fmla="*/ 128 w 128"/>
                      <a:gd name="T27" fmla="*/ 42 h 4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42">
                        <a:moveTo>
                          <a:pt x="127" y="31"/>
                        </a:moveTo>
                        <a:lnTo>
                          <a:pt x="99" y="41"/>
                        </a:lnTo>
                        <a:lnTo>
                          <a:pt x="33" y="13"/>
                        </a:lnTo>
                        <a:lnTo>
                          <a:pt x="0" y="22"/>
                        </a:lnTo>
                        <a:lnTo>
                          <a:pt x="16" y="0"/>
                        </a:lnTo>
                        <a:lnTo>
                          <a:pt x="99" y="0"/>
                        </a:lnTo>
                        <a:lnTo>
                          <a:pt x="62" y="6"/>
                        </a:lnTo>
                        <a:lnTo>
                          <a:pt x="127" y="31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</p:grpSp>
          </p:grpSp>
          <p:sp>
            <p:nvSpPr>
              <p:cNvPr id="80945" name="Line 58">
                <a:extLst>
                  <a:ext uri="{FF2B5EF4-FFF2-40B4-BE49-F238E27FC236}">
                    <a16:creationId xmlns:a16="http://schemas.microsoft.com/office/drawing/2014/main" id="{EA569986-BC4A-2230-F2E4-8DCE59EC40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4" y="2664"/>
                <a:ext cx="0" cy="97"/>
              </a:xfrm>
              <a:prstGeom prst="line">
                <a:avLst/>
              </a:prstGeom>
              <a:noFill/>
              <a:ln w="12600">
                <a:solidFill>
                  <a:srgbClr val="AAE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80946" name="Line 59">
                <a:extLst>
                  <a:ext uri="{FF2B5EF4-FFF2-40B4-BE49-F238E27FC236}">
                    <a16:creationId xmlns:a16="http://schemas.microsoft.com/office/drawing/2014/main" id="{D10560BF-A830-FA6B-7DAC-D7C1F3EB00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5" y="2664"/>
                <a:ext cx="0" cy="97"/>
              </a:xfrm>
              <a:prstGeom prst="line">
                <a:avLst/>
              </a:prstGeom>
              <a:noFill/>
              <a:ln w="12600">
                <a:solidFill>
                  <a:srgbClr val="AAE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0904" name="Group 60">
              <a:extLst>
                <a:ext uri="{FF2B5EF4-FFF2-40B4-BE49-F238E27FC236}">
                  <a16:creationId xmlns:a16="http://schemas.microsoft.com/office/drawing/2014/main" id="{1E2A5F90-2EA4-5D97-923A-9E4A5051F2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4" y="3120"/>
              <a:ext cx="430" cy="231"/>
              <a:chOff x="2544" y="3120"/>
              <a:chExt cx="430" cy="231"/>
            </a:xfrm>
          </p:grpSpPr>
          <p:sp>
            <p:nvSpPr>
              <p:cNvPr id="80915" name="Oval 61">
                <a:extLst>
                  <a:ext uri="{FF2B5EF4-FFF2-40B4-BE49-F238E27FC236}">
                    <a16:creationId xmlns:a16="http://schemas.microsoft.com/office/drawing/2014/main" id="{9E2CF1F7-E98A-A191-7019-CE12AE363E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8" y="3219"/>
                <a:ext cx="422" cy="131"/>
              </a:xfrm>
              <a:prstGeom prst="ellipse">
                <a:avLst/>
              </a:prstGeom>
              <a:solidFill>
                <a:srgbClr val="0078AA"/>
              </a:solidFill>
              <a:ln w="12600">
                <a:solidFill>
                  <a:srgbClr val="AAE6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80916" name="AutoShape 62">
                <a:extLst>
                  <a:ext uri="{FF2B5EF4-FFF2-40B4-BE49-F238E27FC236}">
                    <a16:creationId xmlns:a16="http://schemas.microsoft.com/office/drawing/2014/main" id="{4BD3F820-47A0-1B72-1E21-F961D1C199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188"/>
                <a:ext cx="430" cy="98"/>
              </a:xfrm>
              <a:custGeom>
                <a:avLst/>
                <a:gdLst>
                  <a:gd name="T0" fmla="*/ 0 w 387"/>
                  <a:gd name="T1" fmla="*/ 0 h 94"/>
                  <a:gd name="T2" fmla="*/ 0 w 387"/>
                  <a:gd name="T3" fmla="*/ 187 h 94"/>
                  <a:gd name="T4" fmla="*/ 2319 w 387"/>
                  <a:gd name="T5" fmla="*/ 187 h 94"/>
                  <a:gd name="T6" fmla="*/ 2319 w 387"/>
                  <a:gd name="T7" fmla="*/ 0 h 94"/>
                  <a:gd name="T8" fmla="*/ 0 w 387"/>
                  <a:gd name="T9" fmla="*/ 0 h 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94"/>
                  <a:gd name="T17" fmla="*/ 387 w 387"/>
                  <a:gd name="T18" fmla="*/ 94 h 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94">
                    <a:moveTo>
                      <a:pt x="0" y="0"/>
                    </a:moveTo>
                    <a:lnTo>
                      <a:pt x="0" y="93"/>
                    </a:lnTo>
                    <a:lnTo>
                      <a:pt x="386" y="93"/>
                    </a:lnTo>
                    <a:lnTo>
                      <a:pt x="38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80917" name="AutoShape 63">
                <a:extLst>
                  <a:ext uri="{FF2B5EF4-FFF2-40B4-BE49-F238E27FC236}">
                    <a16:creationId xmlns:a16="http://schemas.microsoft.com/office/drawing/2014/main" id="{53EFA76A-9E31-3E7F-0AA9-A74CA4FFA9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188"/>
                <a:ext cx="430" cy="98"/>
              </a:xfrm>
              <a:custGeom>
                <a:avLst/>
                <a:gdLst>
                  <a:gd name="T0" fmla="*/ 0 w 387"/>
                  <a:gd name="T1" fmla="*/ 0 h 94"/>
                  <a:gd name="T2" fmla="*/ 0 w 387"/>
                  <a:gd name="T3" fmla="*/ 187 h 94"/>
                  <a:gd name="T4" fmla="*/ 2319 w 387"/>
                  <a:gd name="T5" fmla="*/ 187 h 94"/>
                  <a:gd name="T6" fmla="*/ 2319 w 387"/>
                  <a:gd name="T7" fmla="*/ 0 h 94"/>
                  <a:gd name="T8" fmla="*/ 0 w 387"/>
                  <a:gd name="T9" fmla="*/ 0 h 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94"/>
                  <a:gd name="T17" fmla="*/ 387 w 387"/>
                  <a:gd name="T18" fmla="*/ 94 h 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94">
                    <a:moveTo>
                      <a:pt x="0" y="0"/>
                    </a:moveTo>
                    <a:lnTo>
                      <a:pt x="0" y="93"/>
                    </a:lnTo>
                    <a:lnTo>
                      <a:pt x="386" y="93"/>
                    </a:lnTo>
                    <a:lnTo>
                      <a:pt x="38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80918" name="Oval 64">
                <a:extLst>
                  <a:ext uri="{FF2B5EF4-FFF2-40B4-BE49-F238E27FC236}">
                    <a16:creationId xmlns:a16="http://schemas.microsoft.com/office/drawing/2014/main" id="{C7A4B7B7-70F9-CE2E-574F-77FA364DCA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8" y="3120"/>
                <a:ext cx="422" cy="131"/>
              </a:xfrm>
              <a:prstGeom prst="ellipse">
                <a:avLst/>
              </a:prstGeom>
              <a:solidFill>
                <a:srgbClr val="00B4FF"/>
              </a:solidFill>
              <a:ln w="12600">
                <a:solidFill>
                  <a:srgbClr val="AAE6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grpSp>
            <p:nvGrpSpPr>
              <p:cNvPr id="80919" name="Group 65">
                <a:extLst>
                  <a:ext uri="{FF2B5EF4-FFF2-40B4-BE49-F238E27FC236}">
                    <a16:creationId xmlns:a16="http://schemas.microsoft.com/office/drawing/2014/main" id="{F6280E75-8982-BC92-0CE0-1B121CCE9F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09" y="3133"/>
                <a:ext cx="300" cy="105"/>
                <a:chOff x="2609" y="3133"/>
                <a:chExt cx="300" cy="105"/>
              </a:xfrm>
            </p:grpSpPr>
            <p:grpSp>
              <p:nvGrpSpPr>
                <p:cNvPr id="80922" name="Group 66">
                  <a:extLst>
                    <a:ext uri="{FF2B5EF4-FFF2-40B4-BE49-F238E27FC236}">
                      <a16:creationId xmlns:a16="http://schemas.microsoft.com/office/drawing/2014/main" id="{D09271E2-9541-7F79-4E06-497AB32B2B2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09" y="3133"/>
                  <a:ext cx="295" cy="103"/>
                  <a:chOff x="2609" y="3133"/>
                  <a:chExt cx="295" cy="103"/>
                </a:xfrm>
              </p:grpSpPr>
              <p:sp>
                <p:nvSpPr>
                  <p:cNvPr id="80932" name="AutoShape 67">
                    <a:extLst>
                      <a:ext uri="{FF2B5EF4-FFF2-40B4-BE49-F238E27FC236}">
                        <a16:creationId xmlns:a16="http://schemas.microsoft.com/office/drawing/2014/main" id="{53F86346-E943-A8F8-9AEF-1F9E7022839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64" y="3136"/>
                    <a:ext cx="140" cy="44"/>
                  </a:xfrm>
                  <a:custGeom>
                    <a:avLst/>
                    <a:gdLst>
                      <a:gd name="T0" fmla="*/ 0 w 127"/>
                      <a:gd name="T1" fmla="*/ 48 h 43"/>
                      <a:gd name="T2" fmla="*/ 146 w 127"/>
                      <a:gd name="T3" fmla="*/ 59 h 43"/>
                      <a:gd name="T4" fmla="*/ 508 w 127"/>
                      <a:gd name="T5" fmla="*/ 13 h 43"/>
                      <a:gd name="T6" fmla="*/ 658 w 127"/>
                      <a:gd name="T7" fmla="*/ 39 h 43"/>
                      <a:gd name="T8" fmla="*/ 574 w 127"/>
                      <a:gd name="T9" fmla="*/ 0 h 43"/>
                      <a:gd name="T10" fmla="*/ 158 w 127"/>
                      <a:gd name="T11" fmla="*/ 0 h 43"/>
                      <a:gd name="T12" fmla="*/ 333 w 127"/>
                      <a:gd name="T13" fmla="*/ 6 h 43"/>
                      <a:gd name="T14" fmla="*/ 0 w 127"/>
                      <a:gd name="T15" fmla="*/ 48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43"/>
                      <a:gd name="T26" fmla="*/ 127 w 127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43">
                        <a:moveTo>
                          <a:pt x="0" y="31"/>
                        </a:moveTo>
                        <a:lnTo>
                          <a:pt x="28" y="42"/>
                        </a:lnTo>
                        <a:lnTo>
                          <a:pt x="96" y="13"/>
                        </a:lnTo>
                        <a:lnTo>
                          <a:pt x="126" y="22"/>
                        </a:lnTo>
                        <a:lnTo>
                          <a:pt x="110" y="0"/>
                        </a:lnTo>
                        <a:lnTo>
                          <a:pt x="30" y="0"/>
                        </a:lnTo>
                        <a:lnTo>
                          <a:pt x="63" y="6"/>
                        </a:lnTo>
                        <a:lnTo>
                          <a:pt x="0" y="31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0933" name="AutoShape 68">
                    <a:extLst>
                      <a:ext uri="{FF2B5EF4-FFF2-40B4-BE49-F238E27FC236}">
                        <a16:creationId xmlns:a16="http://schemas.microsoft.com/office/drawing/2014/main" id="{0E91C770-33C9-A814-FD4C-DCA38C589CA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64" y="3136"/>
                    <a:ext cx="140" cy="44"/>
                  </a:xfrm>
                  <a:custGeom>
                    <a:avLst/>
                    <a:gdLst>
                      <a:gd name="T0" fmla="*/ 0 w 127"/>
                      <a:gd name="T1" fmla="*/ 48 h 43"/>
                      <a:gd name="T2" fmla="*/ 146 w 127"/>
                      <a:gd name="T3" fmla="*/ 59 h 43"/>
                      <a:gd name="T4" fmla="*/ 508 w 127"/>
                      <a:gd name="T5" fmla="*/ 13 h 43"/>
                      <a:gd name="T6" fmla="*/ 658 w 127"/>
                      <a:gd name="T7" fmla="*/ 39 h 43"/>
                      <a:gd name="T8" fmla="*/ 574 w 127"/>
                      <a:gd name="T9" fmla="*/ 0 h 43"/>
                      <a:gd name="T10" fmla="*/ 158 w 127"/>
                      <a:gd name="T11" fmla="*/ 0 h 43"/>
                      <a:gd name="T12" fmla="*/ 333 w 127"/>
                      <a:gd name="T13" fmla="*/ 6 h 43"/>
                      <a:gd name="T14" fmla="*/ 0 w 127"/>
                      <a:gd name="T15" fmla="*/ 48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43"/>
                      <a:gd name="T26" fmla="*/ 127 w 127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43">
                        <a:moveTo>
                          <a:pt x="0" y="31"/>
                        </a:moveTo>
                        <a:lnTo>
                          <a:pt x="28" y="42"/>
                        </a:lnTo>
                        <a:lnTo>
                          <a:pt x="96" y="13"/>
                        </a:lnTo>
                        <a:lnTo>
                          <a:pt x="126" y="22"/>
                        </a:lnTo>
                        <a:lnTo>
                          <a:pt x="110" y="0"/>
                        </a:lnTo>
                        <a:lnTo>
                          <a:pt x="30" y="0"/>
                        </a:lnTo>
                        <a:lnTo>
                          <a:pt x="63" y="6"/>
                        </a:lnTo>
                        <a:lnTo>
                          <a:pt x="0" y="31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0934" name="AutoShape 69">
                    <a:extLst>
                      <a:ext uri="{FF2B5EF4-FFF2-40B4-BE49-F238E27FC236}">
                        <a16:creationId xmlns:a16="http://schemas.microsoft.com/office/drawing/2014/main" id="{2CF7FF22-2D6A-639D-ABC4-7CAB6E47A58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09" y="3188"/>
                    <a:ext cx="140" cy="46"/>
                  </a:xfrm>
                  <a:custGeom>
                    <a:avLst/>
                    <a:gdLst>
                      <a:gd name="T0" fmla="*/ 583 w 128"/>
                      <a:gd name="T1" fmla="*/ 9 h 45"/>
                      <a:gd name="T2" fmla="*/ 452 w 128"/>
                      <a:gd name="T3" fmla="*/ 0 h 45"/>
                      <a:gd name="T4" fmla="*/ 150 w 128"/>
                      <a:gd name="T5" fmla="*/ 45 h 45"/>
                      <a:gd name="T6" fmla="*/ 0 w 128"/>
                      <a:gd name="T7" fmla="*/ 18 h 45"/>
                      <a:gd name="T8" fmla="*/ 74 w 128"/>
                      <a:gd name="T9" fmla="*/ 61 h 45"/>
                      <a:gd name="T10" fmla="*/ 452 w 128"/>
                      <a:gd name="T11" fmla="*/ 61 h 45"/>
                      <a:gd name="T12" fmla="*/ 293 w 128"/>
                      <a:gd name="T13" fmla="*/ 51 h 45"/>
                      <a:gd name="T14" fmla="*/ 583 w 128"/>
                      <a:gd name="T15" fmla="*/ 9 h 4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45"/>
                      <a:gd name="T26" fmla="*/ 128 w 128"/>
                      <a:gd name="T27" fmla="*/ 45 h 4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45">
                        <a:moveTo>
                          <a:pt x="127" y="9"/>
                        </a:moveTo>
                        <a:lnTo>
                          <a:pt x="99" y="0"/>
                        </a:lnTo>
                        <a:lnTo>
                          <a:pt x="33" y="28"/>
                        </a:lnTo>
                        <a:lnTo>
                          <a:pt x="0" y="18"/>
                        </a:lnTo>
                        <a:lnTo>
                          <a:pt x="16" y="44"/>
                        </a:lnTo>
                        <a:lnTo>
                          <a:pt x="99" y="44"/>
                        </a:lnTo>
                        <a:lnTo>
                          <a:pt x="64" y="34"/>
                        </a:lnTo>
                        <a:lnTo>
                          <a:pt x="127" y="9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0935" name="AutoShape 70">
                    <a:extLst>
                      <a:ext uri="{FF2B5EF4-FFF2-40B4-BE49-F238E27FC236}">
                        <a16:creationId xmlns:a16="http://schemas.microsoft.com/office/drawing/2014/main" id="{18D2D0B0-30DB-E36C-6781-CAB49EA750B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09" y="3188"/>
                    <a:ext cx="140" cy="46"/>
                  </a:xfrm>
                  <a:custGeom>
                    <a:avLst/>
                    <a:gdLst>
                      <a:gd name="T0" fmla="*/ 583 w 128"/>
                      <a:gd name="T1" fmla="*/ 9 h 45"/>
                      <a:gd name="T2" fmla="*/ 452 w 128"/>
                      <a:gd name="T3" fmla="*/ 0 h 45"/>
                      <a:gd name="T4" fmla="*/ 150 w 128"/>
                      <a:gd name="T5" fmla="*/ 45 h 45"/>
                      <a:gd name="T6" fmla="*/ 0 w 128"/>
                      <a:gd name="T7" fmla="*/ 18 h 45"/>
                      <a:gd name="T8" fmla="*/ 74 w 128"/>
                      <a:gd name="T9" fmla="*/ 61 h 45"/>
                      <a:gd name="T10" fmla="*/ 452 w 128"/>
                      <a:gd name="T11" fmla="*/ 61 h 45"/>
                      <a:gd name="T12" fmla="*/ 293 w 128"/>
                      <a:gd name="T13" fmla="*/ 51 h 45"/>
                      <a:gd name="T14" fmla="*/ 583 w 128"/>
                      <a:gd name="T15" fmla="*/ 9 h 4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45"/>
                      <a:gd name="T26" fmla="*/ 128 w 128"/>
                      <a:gd name="T27" fmla="*/ 45 h 4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45">
                        <a:moveTo>
                          <a:pt x="127" y="9"/>
                        </a:moveTo>
                        <a:lnTo>
                          <a:pt x="99" y="0"/>
                        </a:lnTo>
                        <a:lnTo>
                          <a:pt x="33" y="28"/>
                        </a:lnTo>
                        <a:lnTo>
                          <a:pt x="0" y="18"/>
                        </a:lnTo>
                        <a:lnTo>
                          <a:pt x="16" y="44"/>
                        </a:lnTo>
                        <a:lnTo>
                          <a:pt x="99" y="44"/>
                        </a:lnTo>
                        <a:lnTo>
                          <a:pt x="64" y="34"/>
                        </a:lnTo>
                        <a:lnTo>
                          <a:pt x="127" y="9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0936" name="AutoShape 71">
                    <a:extLst>
                      <a:ext uri="{FF2B5EF4-FFF2-40B4-BE49-F238E27FC236}">
                        <a16:creationId xmlns:a16="http://schemas.microsoft.com/office/drawing/2014/main" id="{F4F6285B-8A62-EFCE-11A3-9714C947EE7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16" y="3133"/>
                    <a:ext cx="142" cy="44"/>
                  </a:xfrm>
                  <a:custGeom>
                    <a:avLst/>
                    <a:gdLst>
                      <a:gd name="T0" fmla="*/ 0 w 129"/>
                      <a:gd name="T1" fmla="*/ 10 h 43"/>
                      <a:gd name="T2" fmla="*/ 144 w 129"/>
                      <a:gd name="T3" fmla="*/ 0 h 43"/>
                      <a:gd name="T4" fmla="*/ 501 w 129"/>
                      <a:gd name="T5" fmla="*/ 42 h 43"/>
                      <a:gd name="T6" fmla="*/ 657 w 129"/>
                      <a:gd name="T7" fmla="*/ 18 h 43"/>
                      <a:gd name="T8" fmla="*/ 567 w 129"/>
                      <a:gd name="T9" fmla="*/ 59 h 43"/>
                      <a:gd name="T10" fmla="*/ 150 w 129"/>
                      <a:gd name="T11" fmla="*/ 59 h 43"/>
                      <a:gd name="T12" fmla="*/ 323 w 129"/>
                      <a:gd name="T13" fmla="*/ 52 h 43"/>
                      <a:gd name="T14" fmla="*/ 0 w 129"/>
                      <a:gd name="T15" fmla="*/ 10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10"/>
                        </a:moveTo>
                        <a:lnTo>
                          <a:pt x="28" y="0"/>
                        </a:lnTo>
                        <a:lnTo>
                          <a:pt x="98" y="25"/>
                        </a:lnTo>
                        <a:lnTo>
                          <a:pt x="128" y="18"/>
                        </a:lnTo>
                        <a:lnTo>
                          <a:pt x="111" y="42"/>
                        </a:lnTo>
                        <a:lnTo>
                          <a:pt x="30" y="42"/>
                        </a:lnTo>
                        <a:lnTo>
                          <a:pt x="64" y="35"/>
                        </a:lnTo>
                        <a:lnTo>
                          <a:pt x="0" y="1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0937" name="AutoShape 72">
                    <a:extLst>
                      <a:ext uri="{FF2B5EF4-FFF2-40B4-BE49-F238E27FC236}">
                        <a16:creationId xmlns:a16="http://schemas.microsoft.com/office/drawing/2014/main" id="{E9B1CCFD-DEE7-A92A-32CB-CF0F359EE7D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16" y="3133"/>
                    <a:ext cx="142" cy="44"/>
                  </a:xfrm>
                  <a:custGeom>
                    <a:avLst/>
                    <a:gdLst>
                      <a:gd name="T0" fmla="*/ 0 w 129"/>
                      <a:gd name="T1" fmla="*/ 10 h 43"/>
                      <a:gd name="T2" fmla="*/ 144 w 129"/>
                      <a:gd name="T3" fmla="*/ 0 h 43"/>
                      <a:gd name="T4" fmla="*/ 501 w 129"/>
                      <a:gd name="T5" fmla="*/ 42 h 43"/>
                      <a:gd name="T6" fmla="*/ 657 w 129"/>
                      <a:gd name="T7" fmla="*/ 18 h 43"/>
                      <a:gd name="T8" fmla="*/ 567 w 129"/>
                      <a:gd name="T9" fmla="*/ 59 h 43"/>
                      <a:gd name="T10" fmla="*/ 150 w 129"/>
                      <a:gd name="T11" fmla="*/ 59 h 43"/>
                      <a:gd name="T12" fmla="*/ 323 w 129"/>
                      <a:gd name="T13" fmla="*/ 52 h 43"/>
                      <a:gd name="T14" fmla="*/ 0 w 129"/>
                      <a:gd name="T15" fmla="*/ 10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10"/>
                        </a:moveTo>
                        <a:lnTo>
                          <a:pt x="28" y="0"/>
                        </a:lnTo>
                        <a:lnTo>
                          <a:pt x="98" y="25"/>
                        </a:lnTo>
                        <a:lnTo>
                          <a:pt x="128" y="18"/>
                        </a:lnTo>
                        <a:lnTo>
                          <a:pt x="111" y="42"/>
                        </a:lnTo>
                        <a:lnTo>
                          <a:pt x="30" y="42"/>
                        </a:lnTo>
                        <a:lnTo>
                          <a:pt x="64" y="35"/>
                        </a:lnTo>
                        <a:lnTo>
                          <a:pt x="0" y="1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0938" name="AutoShape 73">
                    <a:extLst>
                      <a:ext uri="{FF2B5EF4-FFF2-40B4-BE49-F238E27FC236}">
                        <a16:creationId xmlns:a16="http://schemas.microsoft.com/office/drawing/2014/main" id="{540E961B-23A9-0119-ED1F-7D43565D675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59" y="3192"/>
                    <a:ext cx="142" cy="44"/>
                  </a:xfrm>
                  <a:custGeom>
                    <a:avLst/>
                    <a:gdLst>
                      <a:gd name="T0" fmla="*/ 657 w 129"/>
                      <a:gd name="T1" fmla="*/ 49 h 43"/>
                      <a:gd name="T2" fmla="*/ 509 w 129"/>
                      <a:gd name="T3" fmla="*/ 59 h 43"/>
                      <a:gd name="T4" fmla="*/ 165 w 129"/>
                      <a:gd name="T5" fmla="*/ 14 h 43"/>
                      <a:gd name="T6" fmla="*/ 0 w 129"/>
                      <a:gd name="T7" fmla="*/ 41 h 43"/>
                      <a:gd name="T8" fmla="*/ 89 w 129"/>
                      <a:gd name="T9" fmla="*/ 0 h 43"/>
                      <a:gd name="T10" fmla="*/ 509 w 129"/>
                      <a:gd name="T11" fmla="*/ 0 h 43"/>
                      <a:gd name="T12" fmla="*/ 323 w 129"/>
                      <a:gd name="T13" fmla="*/ 7 h 43"/>
                      <a:gd name="T14" fmla="*/ 657 w 129"/>
                      <a:gd name="T15" fmla="*/ 49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128" y="32"/>
                        </a:moveTo>
                        <a:lnTo>
                          <a:pt x="99" y="42"/>
                        </a:lnTo>
                        <a:lnTo>
                          <a:pt x="33" y="14"/>
                        </a:lnTo>
                        <a:lnTo>
                          <a:pt x="0" y="24"/>
                        </a:lnTo>
                        <a:lnTo>
                          <a:pt x="17" y="0"/>
                        </a:lnTo>
                        <a:lnTo>
                          <a:pt x="99" y="0"/>
                        </a:lnTo>
                        <a:lnTo>
                          <a:pt x="64" y="7"/>
                        </a:lnTo>
                        <a:lnTo>
                          <a:pt x="128" y="32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0939" name="AutoShape 74">
                    <a:extLst>
                      <a:ext uri="{FF2B5EF4-FFF2-40B4-BE49-F238E27FC236}">
                        <a16:creationId xmlns:a16="http://schemas.microsoft.com/office/drawing/2014/main" id="{3385C856-454C-0E34-CDDC-EE7B66D1B11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59" y="3192"/>
                    <a:ext cx="142" cy="44"/>
                  </a:xfrm>
                  <a:custGeom>
                    <a:avLst/>
                    <a:gdLst>
                      <a:gd name="T0" fmla="*/ 657 w 129"/>
                      <a:gd name="T1" fmla="*/ 49 h 43"/>
                      <a:gd name="T2" fmla="*/ 509 w 129"/>
                      <a:gd name="T3" fmla="*/ 59 h 43"/>
                      <a:gd name="T4" fmla="*/ 165 w 129"/>
                      <a:gd name="T5" fmla="*/ 14 h 43"/>
                      <a:gd name="T6" fmla="*/ 0 w 129"/>
                      <a:gd name="T7" fmla="*/ 41 h 43"/>
                      <a:gd name="T8" fmla="*/ 89 w 129"/>
                      <a:gd name="T9" fmla="*/ 0 h 43"/>
                      <a:gd name="T10" fmla="*/ 509 w 129"/>
                      <a:gd name="T11" fmla="*/ 0 h 43"/>
                      <a:gd name="T12" fmla="*/ 323 w 129"/>
                      <a:gd name="T13" fmla="*/ 7 h 43"/>
                      <a:gd name="T14" fmla="*/ 657 w 129"/>
                      <a:gd name="T15" fmla="*/ 49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128" y="32"/>
                        </a:moveTo>
                        <a:lnTo>
                          <a:pt x="99" y="42"/>
                        </a:lnTo>
                        <a:lnTo>
                          <a:pt x="33" y="14"/>
                        </a:lnTo>
                        <a:lnTo>
                          <a:pt x="0" y="24"/>
                        </a:lnTo>
                        <a:lnTo>
                          <a:pt x="17" y="0"/>
                        </a:lnTo>
                        <a:lnTo>
                          <a:pt x="99" y="0"/>
                        </a:lnTo>
                        <a:lnTo>
                          <a:pt x="64" y="7"/>
                        </a:lnTo>
                        <a:lnTo>
                          <a:pt x="128" y="32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80923" name="Group 75">
                  <a:extLst>
                    <a:ext uri="{FF2B5EF4-FFF2-40B4-BE49-F238E27FC236}">
                      <a16:creationId xmlns:a16="http://schemas.microsoft.com/office/drawing/2014/main" id="{F9B9A87D-7346-23F4-8BBA-43580ACCF73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11" y="3136"/>
                  <a:ext cx="298" cy="102"/>
                  <a:chOff x="2611" y="3136"/>
                  <a:chExt cx="298" cy="102"/>
                </a:xfrm>
              </p:grpSpPr>
              <p:sp>
                <p:nvSpPr>
                  <p:cNvPr id="80924" name="AutoShape 76">
                    <a:extLst>
                      <a:ext uri="{FF2B5EF4-FFF2-40B4-BE49-F238E27FC236}">
                        <a16:creationId xmlns:a16="http://schemas.microsoft.com/office/drawing/2014/main" id="{1F626134-A54D-4F11-F85E-3CE35C39FE9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67" y="3138"/>
                    <a:ext cx="142" cy="44"/>
                  </a:xfrm>
                  <a:custGeom>
                    <a:avLst/>
                    <a:gdLst>
                      <a:gd name="T0" fmla="*/ 0 w 129"/>
                      <a:gd name="T1" fmla="*/ 49 h 43"/>
                      <a:gd name="T2" fmla="*/ 144 w 129"/>
                      <a:gd name="T3" fmla="*/ 59 h 43"/>
                      <a:gd name="T4" fmla="*/ 494 w 129"/>
                      <a:gd name="T5" fmla="*/ 13 h 43"/>
                      <a:gd name="T6" fmla="*/ 657 w 129"/>
                      <a:gd name="T7" fmla="*/ 39 h 43"/>
                      <a:gd name="T8" fmla="*/ 564 w 129"/>
                      <a:gd name="T9" fmla="*/ 0 h 43"/>
                      <a:gd name="T10" fmla="*/ 150 w 129"/>
                      <a:gd name="T11" fmla="*/ 0 h 43"/>
                      <a:gd name="T12" fmla="*/ 323 w 129"/>
                      <a:gd name="T13" fmla="*/ 6 h 43"/>
                      <a:gd name="T14" fmla="*/ 0 w 129"/>
                      <a:gd name="T15" fmla="*/ 49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32"/>
                        </a:moveTo>
                        <a:lnTo>
                          <a:pt x="28" y="42"/>
                        </a:lnTo>
                        <a:lnTo>
                          <a:pt x="97" y="13"/>
                        </a:lnTo>
                        <a:lnTo>
                          <a:pt x="128" y="22"/>
                        </a:lnTo>
                        <a:lnTo>
                          <a:pt x="110" y="0"/>
                        </a:lnTo>
                        <a:lnTo>
                          <a:pt x="30" y="0"/>
                        </a:lnTo>
                        <a:lnTo>
                          <a:pt x="64" y="6"/>
                        </a:lnTo>
                        <a:lnTo>
                          <a:pt x="0" y="32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0925" name="AutoShape 77">
                    <a:extLst>
                      <a:ext uri="{FF2B5EF4-FFF2-40B4-BE49-F238E27FC236}">
                        <a16:creationId xmlns:a16="http://schemas.microsoft.com/office/drawing/2014/main" id="{14DC2799-F147-41AD-F886-89897DD73E1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67" y="3138"/>
                    <a:ext cx="142" cy="44"/>
                  </a:xfrm>
                  <a:custGeom>
                    <a:avLst/>
                    <a:gdLst>
                      <a:gd name="T0" fmla="*/ 0 w 129"/>
                      <a:gd name="T1" fmla="*/ 49 h 43"/>
                      <a:gd name="T2" fmla="*/ 144 w 129"/>
                      <a:gd name="T3" fmla="*/ 59 h 43"/>
                      <a:gd name="T4" fmla="*/ 494 w 129"/>
                      <a:gd name="T5" fmla="*/ 13 h 43"/>
                      <a:gd name="T6" fmla="*/ 657 w 129"/>
                      <a:gd name="T7" fmla="*/ 39 h 43"/>
                      <a:gd name="T8" fmla="*/ 564 w 129"/>
                      <a:gd name="T9" fmla="*/ 0 h 43"/>
                      <a:gd name="T10" fmla="*/ 150 w 129"/>
                      <a:gd name="T11" fmla="*/ 0 h 43"/>
                      <a:gd name="T12" fmla="*/ 323 w 129"/>
                      <a:gd name="T13" fmla="*/ 6 h 43"/>
                      <a:gd name="T14" fmla="*/ 0 w 129"/>
                      <a:gd name="T15" fmla="*/ 49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32"/>
                        </a:moveTo>
                        <a:lnTo>
                          <a:pt x="28" y="42"/>
                        </a:lnTo>
                        <a:lnTo>
                          <a:pt x="97" y="13"/>
                        </a:lnTo>
                        <a:lnTo>
                          <a:pt x="128" y="22"/>
                        </a:lnTo>
                        <a:lnTo>
                          <a:pt x="110" y="0"/>
                        </a:lnTo>
                        <a:lnTo>
                          <a:pt x="30" y="0"/>
                        </a:lnTo>
                        <a:lnTo>
                          <a:pt x="64" y="6"/>
                        </a:lnTo>
                        <a:lnTo>
                          <a:pt x="0" y="32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0926" name="AutoShape 78">
                    <a:extLst>
                      <a:ext uri="{FF2B5EF4-FFF2-40B4-BE49-F238E27FC236}">
                        <a16:creationId xmlns:a16="http://schemas.microsoft.com/office/drawing/2014/main" id="{BB960356-A58E-3122-B81F-2CD167EB729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11" y="3190"/>
                    <a:ext cx="142" cy="46"/>
                  </a:xfrm>
                  <a:custGeom>
                    <a:avLst/>
                    <a:gdLst>
                      <a:gd name="T0" fmla="*/ 657 w 129"/>
                      <a:gd name="T1" fmla="*/ 9 h 45"/>
                      <a:gd name="T2" fmla="*/ 509 w 129"/>
                      <a:gd name="T3" fmla="*/ 0 h 45"/>
                      <a:gd name="T4" fmla="*/ 165 w 129"/>
                      <a:gd name="T5" fmla="*/ 44 h 45"/>
                      <a:gd name="T6" fmla="*/ 0 w 129"/>
                      <a:gd name="T7" fmla="*/ 18 h 45"/>
                      <a:gd name="T8" fmla="*/ 89 w 129"/>
                      <a:gd name="T9" fmla="*/ 61 h 45"/>
                      <a:gd name="T10" fmla="*/ 509 w 129"/>
                      <a:gd name="T11" fmla="*/ 61 h 45"/>
                      <a:gd name="T12" fmla="*/ 323 w 129"/>
                      <a:gd name="T13" fmla="*/ 51 h 45"/>
                      <a:gd name="T14" fmla="*/ 657 w 129"/>
                      <a:gd name="T15" fmla="*/ 9 h 4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5"/>
                      <a:gd name="T26" fmla="*/ 129 w 129"/>
                      <a:gd name="T27" fmla="*/ 45 h 4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5">
                        <a:moveTo>
                          <a:pt x="128" y="9"/>
                        </a:moveTo>
                        <a:lnTo>
                          <a:pt x="99" y="0"/>
                        </a:lnTo>
                        <a:lnTo>
                          <a:pt x="33" y="27"/>
                        </a:lnTo>
                        <a:lnTo>
                          <a:pt x="0" y="18"/>
                        </a:lnTo>
                        <a:lnTo>
                          <a:pt x="17" y="44"/>
                        </a:lnTo>
                        <a:lnTo>
                          <a:pt x="99" y="44"/>
                        </a:lnTo>
                        <a:lnTo>
                          <a:pt x="64" y="34"/>
                        </a:lnTo>
                        <a:lnTo>
                          <a:pt x="128" y="9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0927" name="AutoShape 79">
                    <a:extLst>
                      <a:ext uri="{FF2B5EF4-FFF2-40B4-BE49-F238E27FC236}">
                        <a16:creationId xmlns:a16="http://schemas.microsoft.com/office/drawing/2014/main" id="{81898FB6-DDDC-F0DD-F851-98581948C14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11" y="3190"/>
                    <a:ext cx="142" cy="46"/>
                  </a:xfrm>
                  <a:custGeom>
                    <a:avLst/>
                    <a:gdLst>
                      <a:gd name="T0" fmla="*/ 657 w 129"/>
                      <a:gd name="T1" fmla="*/ 9 h 45"/>
                      <a:gd name="T2" fmla="*/ 509 w 129"/>
                      <a:gd name="T3" fmla="*/ 0 h 45"/>
                      <a:gd name="T4" fmla="*/ 165 w 129"/>
                      <a:gd name="T5" fmla="*/ 44 h 45"/>
                      <a:gd name="T6" fmla="*/ 0 w 129"/>
                      <a:gd name="T7" fmla="*/ 18 h 45"/>
                      <a:gd name="T8" fmla="*/ 89 w 129"/>
                      <a:gd name="T9" fmla="*/ 61 h 45"/>
                      <a:gd name="T10" fmla="*/ 509 w 129"/>
                      <a:gd name="T11" fmla="*/ 61 h 45"/>
                      <a:gd name="T12" fmla="*/ 323 w 129"/>
                      <a:gd name="T13" fmla="*/ 51 h 45"/>
                      <a:gd name="T14" fmla="*/ 657 w 129"/>
                      <a:gd name="T15" fmla="*/ 9 h 4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5"/>
                      <a:gd name="T26" fmla="*/ 129 w 129"/>
                      <a:gd name="T27" fmla="*/ 45 h 4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5">
                        <a:moveTo>
                          <a:pt x="128" y="9"/>
                        </a:moveTo>
                        <a:lnTo>
                          <a:pt x="99" y="0"/>
                        </a:lnTo>
                        <a:lnTo>
                          <a:pt x="33" y="27"/>
                        </a:lnTo>
                        <a:lnTo>
                          <a:pt x="0" y="18"/>
                        </a:lnTo>
                        <a:lnTo>
                          <a:pt x="17" y="44"/>
                        </a:lnTo>
                        <a:lnTo>
                          <a:pt x="99" y="44"/>
                        </a:lnTo>
                        <a:lnTo>
                          <a:pt x="64" y="34"/>
                        </a:lnTo>
                        <a:lnTo>
                          <a:pt x="128" y="9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0928" name="AutoShape 80">
                    <a:extLst>
                      <a:ext uri="{FF2B5EF4-FFF2-40B4-BE49-F238E27FC236}">
                        <a16:creationId xmlns:a16="http://schemas.microsoft.com/office/drawing/2014/main" id="{8E96B835-18D8-2D78-2880-901267320EB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19" y="3136"/>
                    <a:ext cx="142" cy="44"/>
                  </a:xfrm>
                  <a:custGeom>
                    <a:avLst/>
                    <a:gdLst>
                      <a:gd name="T0" fmla="*/ 0 w 129"/>
                      <a:gd name="T1" fmla="*/ 9 h 43"/>
                      <a:gd name="T2" fmla="*/ 144 w 129"/>
                      <a:gd name="T3" fmla="*/ 0 h 43"/>
                      <a:gd name="T4" fmla="*/ 494 w 129"/>
                      <a:gd name="T5" fmla="*/ 41 h 43"/>
                      <a:gd name="T6" fmla="*/ 657 w 129"/>
                      <a:gd name="T7" fmla="*/ 18 h 43"/>
                      <a:gd name="T8" fmla="*/ 564 w 129"/>
                      <a:gd name="T9" fmla="*/ 59 h 43"/>
                      <a:gd name="T10" fmla="*/ 150 w 129"/>
                      <a:gd name="T11" fmla="*/ 59 h 43"/>
                      <a:gd name="T12" fmla="*/ 323 w 129"/>
                      <a:gd name="T13" fmla="*/ 52 h 43"/>
                      <a:gd name="T14" fmla="*/ 0 w 129"/>
                      <a:gd name="T15" fmla="*/ 9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9"/>
                        </a:moveTo>
                        <a:lnTo>
                          <a:pt x="28" y="0"/>
                        </a:lnTo>
                        <a:lnTo>
                          <a:pt x="97" y="24"/>
                        </a:lnTo>
                        <a:lnTo>
                          <a:pt x="128" y="18"/>
                        </a:lnTo>
                        <a:lnTo>
                          <a:pt x="110" y="42"/>
                        </a:lnTo>
                        <a:lnTo>
                          <a:pt x="30" y="42"/>
                        </a:lnTo>
                        <a:lnTo>
                          <a:pt x="64" y="35"/>
                        </a:lnTo>
                        <a:lnTo>
                          <a:pt x="0" y="9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0929" name="AutoShape 81">
                    <a:extLst>
                      <a:ext uri="{FF2B5EF4-FFF2-40B4-BE49-F238E27FC236}">
                        <a16:creationId xmlns:a16="http://schemas.microsoft.com/office/drawing/2014/main" id="{5920750A-DD10-A381-4ECE-2460CEB296B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19" y="3136"/>
                    <a:ext cx="142" cy="44"/>
                  </a:xfrm>
                  <a:custGeom>
                    <a:avLst/>
                    <a:gdLst>
                      <a:gd name="T0" fmla="*/ 0 w 129"/>
                      <a:gd name="T1" fmla="*/ 9 h 43"/>
                      <a:gd name="T2" fmla="*/ 144 w 129"/>
                      <a:gd name="T3" fmla="*/ 0 h 43"/>
                      <a:gd name="T4" fmla="*/ 494 w 129"/>
                      <a:gd name="T5" fmla="*/ 41 h 43"/>
                      <a:gd name="T6" fmla="*/ 657 w 129"/>
                      <a:gd name="T7" fmla="*/ 18 h 43"/>
                      <a:gd name="T8" fmla="*/ 564 w 129"/>
                      <a:gd name="T9" fmla="*/ 59 h 43"/>
                      <a:gd name="T10" fmla="*/ 150 w 129"/>
                      <a:gd name="T11" fmla="*/ 59 h 43"/>
                      <a:gd name="T12" fmla="*/ 323 w 129"/>
                      <a:gd name="T13" fmla="*/ 52 h 43"/>
                      <a:gd name="T14" fmla="*/ 0 w 129"/>
                      <a:gd name="T15" fmla="*/ 9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9"/>
                        </a:moveTo>
                        <a:lnTo>
                          <a:pt x="28" y="0"/>
                        </a:lnTo>
                        <a:lnTo>
                          <a:pt x="97" y="24"/>
                        </a:lnTo>
                        <a:lnTo>
                          <a:pt x="128" y="18"/>
                        </a:lnTo>
                        <a:lnTo>
                          <a:pt x="110" y="42"/>
                        </a:lnTo>
                        <a:lnTo>
                          <a:pt x="30" y="42"/>
                        </a:lnTo>
                        <a:lnTo>
                          <a:pt x="64" y="35"/>
                        </a:lnTo>
                        <a:lnTo>
                          <a:pt x="0" y="9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0930" name="AutoShape 82">
                    <a:extLst>
                      <a:ext uri="{FF2B5EF4-FFF2-40B4-BE49-F238E27FC236}">
                        <a16:creationId xmlns:a16="http://schemas.microsoft.com/office/drawing/2014/main" id="{58DD9F7E-5478-2890-BF17-857B1C0BCA0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61" y="3195"/>
                    <a:ext cx="140" cy="43"/>
                  </a:xfrm>
                  <a:custGeom>
                    <a:avLst/>
                    <a:gdLst>
                      <a:gd name="T0" fmla="*/ 583 w 128"/>
                      <a:gd name="T1" fmla="*/ 48 h 42"/>
                      <a:gd name="T2" fmla="*/ 452 w 128"/>
                      <a:gd name="T3" fmla="*/ 58 h 42"/>
                      <a:gd name="T4" fmla="*/ 150 w 128"/>
                      <a:gd name="T5" fmla="*/ 13 h 42"/>
                      <a:gd name="T6" fmla="*/ 0 w 128"/>
                      <a:gd name="T7" fmla="*/ 39 h 42"/>
                      <a:gd name="T8" fmla="*/ 74 w 128"/>
                      <a:gd name="T9" fmla="*/ 0 h 42"/>
                      <a:gd name="T10" fmla="*/ 452 w 128"/>
                      <a:gd name="T11" fmla="*/ 0 h 42"/>
                      <a:gd name="T12" fmla="*/ 284 w 128"/>
                      <a:gd name="T13" fmla="*/ 6 h 42"/>
                      <a:gd name="T14" fmla="*/ 583 w 128"/>
                      <a:gd name="T15" fmla="*/ 48 h 4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42"/>
                      <a:gd name="T26" fmla="*/ 128 w 128"/>
                      <a:gd name="T27" fmla="*/ 42 h 4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42">
                        <a:moveTo>
                          <a:pt x="127" y="31"/>
                        </a:moveTo>
                        <a:lnTo>
                          <a:pt x="99" y="41"/>
                        </a:lnTo>
                        <a:lnTo>
                          <a:pt x="33" y="13"/>
                        </a:lnTo>
                        <a:lnTo>
                          <a:pt x="0" y="22"/>
                        </a:lnTo>
                        <a:lnTo>
                          <a:pt x="16" y="0"/>
                        </a:lnTo>
                        <a:lnTo>
                          <a:pt x="99" y="0"/>
                        </a:lnTo>
                        <a:lnTo>
                          <a:pt x="62" y="6"/>
                        </a:lnTo>
                        <a:lnTo>
                          <a:pt x="127" y="31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0931" name="AutoShape 83">
                    <a:extLst>
                      <a:ext uri="{FF2B5EF4-FFF2-40B4-BE49-F238E27FC236}">
                        <a16:creationId xmlns:a16="http://schemas.microsoft.com/office/drawing/2014/main" id="{ECC65BD2-580B-3F4B-2E5F-4B3463DDEF3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61" y="3195"/>
                    <a:ext cx="140" cy="43"/>
                  </a:xfrm>
                  <a:custGeom>
                    <a:avLst/>
                    <a:gdLst>
                      <a:gd name="T0" fmla="*/ 583 w 128"/>
                      <a:gd name="T1" fmla="*/ 48 h 42"/>
                      <a:gd name="T2" fmla="*/ 452 w 128"/>
                      <a:gd name="T3" fmla="*/ 58 h 42"/>
                      <a:gd name="T4" fmla="*/ 150 w 128"/>
                      <a:gd name="T5" fmla="*/ 13 h 42"/>
                      <a:gd name="T6" fmla="*/ 0 w 128"/>
                      <a:gd name="T7" fmla="*/ 39 h 42"/>
                      <a:gd name="T8" fmla="*/ 74 w 128"/>
                      <a:gd name="T9" fmla="*/ 0 h 42"/>
                      <a:gd name="T10" fmla="*/ 452 w 128"/>
                      <a:gd name="T11" fmla="*/ 0 h 42"/>
                      <a:gd name="T12" fmla="*/ 284 w 128"/>
                      <a:gd name="T13" fmla="*/ 6 h 42"/>
                      <a:gd name="T14" fmla="*/ 583 w 128"/>
                      <a:gd name="T15" fmla="*/ 48 h 4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42"/>
                      <a:gd name="T26" fmla="*/ 128 w 128"/>
                      <a:gd name="T27" fmla="*/ 42 h 4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42">
                        <a:moveTo>
                          <a:pt x="127" y="31"/>
                        </a:moveTo>
                        <a:lnTo>
                          <a:pt x="99" y="41"/>
                        </a:lnTo>
                        <a:lnTo>
                          <a:pt x="33" y="13"/>
                        </a:lnTo>
                        <a:lnTo>
                          <a:pt x="0" y="22"/>
                        </a:lnTo>
                        <a:lnTo>
                          <a:pt x="16" y="0"/>
                        </a:lnTo>
                        <a:lnTo>
                          <a:pt x="99" y="0"/>
                        </a:lnTo>
                        <a:lnTo>
                          <a:pt x="62" y="6"/>
                        </a:lnTo>
                        <a:lnTo>
                          <a:pt x="127" y="31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</p:grpSp>
          </p:grpSp>
          <p:sp>
            <p:nvSpPr>
              <p:cNvPr id="80920" name="Line 84">
                <a:extLst>
                  <a:ext uri="{FF2B5EF4-FFF2-40B4-BE49-F238E27FC236}">
                    <a16:creationId xmlns:a16="http://schemas.microsoft.com/office/drawing/2014/main" id="{6BD57957-E79C-5F29-41DC-D8AE31CD57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4" y="3185"/>
                <a:ext cx="0" cy="97"/>
              </a:xfrm>
              <a:prstGeom prst="line">
                <a:avLst/>
              </a:prstGeom>
              <a:noFill/>
              <a:ln w="12600">
                <a:solidFill>
                  <a:srgbClr val="AAE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80921" name="Line 85">
                <a:extLst>
                  <a:ext uri="{FF2B5EF4-FFF2-40B4-BE49-F238E27FC236}">
                    <a16:creationId xmlns:a16="http://schemas.microsoft.com/office/drawing/2014/main" id="{BABE5E9A-39E0-D166-0867-99369656EE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5" y="3185"/>
                <a:ext cx="0" cy="97"/>
              </a:xfrm>
              <a:prstGeom prst="line">
                <a:avLst/>
              </a:prstGeom>
              <a:noFill/>
              <a:ln w="12600">
                <a:solidFill>
                  <a:srgbClr val="AAE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80905" name="Text Box 86">
              <a:extLst>
                <a:ext uri="{FF2B5EF4-FFF2-40B4-BE49-F238E27FC236}">
                  <a16:creationId xmlns:a16="http://schemas.microsoft.com/office/drawing/2014/main" id="{FED7B854-E706-3953-05B2-8D18FBED7A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8" y="2304"/>
              <a:ext cx="238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5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A</a:t>
              </a:r>
            </a:p>
          </p:txBody>
        </p:sp>
        <p:sp>
          <p:nvSpPr>
            <p:cNvPr id="80906" name="Text Box 87">
              <a:extLst>
                <a:ext uri="{FF2B5EF4-FFF2-40B4-BE49-F238E27FC236}">
                  <a16:creationId xmlns:a16="http://schemas.microsoft.com/office/drawing/2014/main" id="{25EB7265-0D7A-A246-5956-AAD66292C1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" y="2304"/>
              <a:ext cx="238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5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B</a:t>
              </a:r>
            </a:p>
          </p:txBody>
        </p:sp>
        <p:sp>
          <p:nvSpPr>
            <p:cNvPr id="80907" name="Text Box 88">
              <a:extLst>
                <a:ext uri="{FF2B5EF4-FFF2-40B4-BE49-F238E27FC236}">
                  <a16:creationId xmlns:a16="http://schemas.microsoft.com/office/drawing/2014/main" id="{814CB371-8AB4-F031-7E94-202E8DC7B2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2880"/>
              <a:ext cx="238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5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C</a:t>
              </a:r>
            </a:p>
          </p:txBody>
        </p:sp>
        <p:sp>
          <p:nvSpPr>
            <p:cNvPr id="80908" name="Text Box 89">
              <a:extLst>
                <a:ext uri="{FF2B5EF4-FFF2-40B4-BE49-F238E27FC236}">
                  <a16:creationId xmlns:a16="http://schemas.microsoft.com/office/drawing/2014/main" id="{E4F30B8D-3F62-E472-BA9B-BE7CEF07EC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2" y="2409"/>
              <a:ext cx="91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125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545472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192.168.1.0</a:t>
              </a:r>
            </a:p>
          </p:txBody>
        </p:sp>
        <p:sp>
          <p:nvSpPr>
            <p:cNvPr id="80909" name="Text Box 90">
              <a:extLst>
                <a:ext uri="{FF2B5EF4-FFF2-40B4-BE49-F238E27FC236}">
                  <a16:creationId xmlns:a16="http://schemas.microsoft.com/office/drawing/2014/main" id="{8EE90A83-E161-7250-309C-1613F5E2DF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8" y="2352"/>
              <a:ext cx="91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125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545472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192.168.7.0</a:t>
              </a:r>
            </a:p>
          </p:txBody>
        </p:sp>
        <p:sp>
          <p:nvSpPr>
            <p:cNvPr id="80910" name="Text Box 91">
              <a:extLst>
                <a:ext uri="{FF2B5EF4-FFF2-40B4-BE49-F238E27FC236}">
                  <a16:creationId xmlns:a16="http://schemas.microsoft.com/office/drawing/2014/main" id="{C94420CE-AA64-BEBE-C990-747E97E6E5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2928"/>
              <a:ext cx="91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125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545472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192.168.6.0</a:t>
              </a:r>
            </a:p>
          </p:txBody>
        </p:sp>
        <p:sp>
          <p:nvSpPr>
            <p:cNvPr id="80911" name="Text Box 92">
              <a:extLst>
                <a:ext uri="{FF2B5EF4-FFF2-40B4-BE49-F238E27FC236}">
                  <a16:creationId xmlns:a16="http://schemas.microsoft.com/office/drawing/2014/main" id="{54FC71A4-AEB7-1D59-4211-E70361F370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3312"/>
              <a:ext cx="91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125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545472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192.168.5.0</a:t>
              </a:r>
            </a:p>
          </p:txBody>
        </p:sp>
        <p:sp>
          <p:nvSpPr>
            <p:cNvPr id="80912" name="Text Box 93">
              <a:extLst>
                <a:ext uri="{FF2B5EF4-FFF2-40B4-BE49-F238E27FC236}">
                  <a16:creationId xmlns:a16="http://schemas.microsoft.com/office/drawing/2014/main" id="{5E1DFEA9-B379-E932-D76A-A4B5F51592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2400"/>
              <a:ext cx="91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125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545472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192.168.2.0</a:t>
              </a:r>
            </a:p>
          </p:txBody>
        </p:sp>
        <p:sp>
          <p:nvSpPr>
            <p:cNvPr id="80913" name="Text Box 94">
              <a:extLst>
                <a:ext uri="{FF2B5EF4-FFF2-40B4-BE49-F238E27FC236}">
                  <a16:creationId xmlns:a16="http://schemas.microsoft.com/office/drawing/2014/main" id="{922C2312-9601-86F6-1C90-24F2A22F36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8" y="2937"/>
              <a:ext cx="91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125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545472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192.168.3.0</a:t>
              </a:r>
            </a:p>
          </p:txBody>
        </p:sp>
        <p:sp>
          <p:nvSpPr>
            <p:cNvPr id="80914" name="Text Box 95">
              <a:extLst>
                <a:ext uri="{FF2B5EF4-FFF2-40B4-BE49-F238E27FC236}">
                  <a16:creationId xmlns:a16="http://schemas.microsoft.com/office/drawing/2014/main" id="{60684E35-CE67-81D2-CF33-A010E1BB6B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4" y="3312"/>
              <a:ext cx="91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125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545472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rPr>
                <a:t>192.168.4.0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3225399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9C6A9B39-CC09-8B46-E8A6-94BFB1FD01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u="sng" dirty="0">
                <a:solidFill>
                  <a:srgbClr val="FF0000"/>
                </a:solidFill>
              </a:rPr>
              <a:t>OSPF “advanced” features </a:t>
            </a:r>
            <a:br>
              <a:rPr lang="en-US" sz="3600" u="sng" dirty="0">
                <a:solidFill>
                  <a:srgbClr val="FF0000"/>
                </a:solidFill>
              </a:rPr>
            </a:br>
            <a:r>
              <a:rPr lang="en-US" sz="3600" u="sng" dirty="0">
                <a:solidFill>
                  <a:srgbClr val="FF0000"/>
                </a:solidFill>
              </a:rPr>
              <a:t>(not in RIP)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2A4A586B-3717-3F43-9403-BE928D003867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533400" y="1676400"/>
            <a:ext cx="8229600" cy="4876800"/>
          </a:xfrm>
        </p:spPr>
        <p:txBody>
          <a:bodyPr>
            <a:normAutofit fontScale="92500" lnSpcReduction="10000"/>
          </a:bodyPr>
          <a:lstStyle/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"/>
              <a:defRPr/>
            </a:pPr>
            <a:r>
              <a:rPr lang="en-US" sz="2800" dirty="0">
                <a:solidFill>
                  <a:srgbClr val="7030A0"/>
                </a:solidFill>
              </a:rPr>
              <a:t>Selects high Bandwidth route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"/>
              <a:defRPr/>
            </a:pPr>
            <a:r>
              <a:rPr lang="en-US" sz="2800" dirty="0"/>
              <a:t>Security: all OSPF messages authenticated (to prevent malicious intrusion); TCP connections used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"/>
              <a:defRPr/>
            </a:pPr>
            <a:r>
              <a:rPr lang="en-US" sz="2800" dirty="0"/>
              <a:t>Multiple same-cost paths allowed (only one path in RIP)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"/>
              <a:defRPr/>
            </a:pPr>
            <a:r>
              <a:rPr lang="en-US" sz="2800" dirty="0"/>
              <a:t>For each link, multiple cost metrics for different Type Of Service (e.g., satellite link cost set “low” for best effort; high for real time)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"/>
              <a:defRPr/>
            </a:pPr>
            <a:r>
              <a:rPr lang="en-US" sz="2800" dirty="0"/>
              <a:t>Integrated </a:t>
            </a:r>
            <a:r>
              <a:rPr lang="en-US" sz="2800" dirty="0" err="1"/>
              <a:t>uni</a:t>
            </a:r>
            <a:r>
              <a:rPr lang="en-US" sz="2800" dirty="0"/>
              <a:t>- and multicast support: 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2400" dirty="0"/>
              <a:t>Multicast OSPF (MOSPF) uses same topology data base as OSPF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"/>
              <a:defRPr/>
            </a:pPr>
            <a:r>
              <a:rPr lang="en-US" sz="2800" dirty="0"/>
              <a:t>Hierarchical OSPF in large domains.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"/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13475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0960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9600" b="1" dirty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en-US" sz="9600" b="1" dirty="0">
                <a:solidFill>
                  <a:srgbClr val="FF0000"/>
                </a:solidFill>
                <a:latin typeface="Arial Black" pitchFamily="34" charset="0"/>
              </a:rPr>
              <a:t>     DATA SERVICES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1">
            <a:extLst>
              <a:ext uri="{FF2B5EF4-FFF2-40B4-BE49-F238E27FC236}">
                <a16:creationId xmlns:a16="http://schemas.microsoft.com/office/drawing/2014/main" id="{969F9744-02C5-0161-FEE3-590B11452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838200"/>
            <a:ext cx="82184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39725" indent="-339725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39775" indent="-282575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39725" marR="0" lvl="0" indent="-339725" algn="just" defTabSz="4572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545472"/>
              </a:buClr>
              <a:buSzPct val="90000"/>
              <a:buFont typeface="Times New Roman" panose="02020603050405020304" pitchFamily="18" charset="0"/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545472"/>
                </a:solidFill>
                <a:effectLst/>
                <a:uLnTx/>
                <a:uFillTx/>
                <a:latin typeface="Tahoma" panose="020B0604030504040204" pitchFamily="34" charset="0"/>
                <a:ea typeface="Microsoft YaHei" panose="020B0503020204020204" pitchFamily="34" charset="-122"/>
                <a:cs typeface="+mn-cs"/>
              </a:rPr>
              <a:t>                      </a:t>
            </a:r>
            <a:r>
              <a:rPr kumimoji="0" lang="en-US" altLang="en-US" sz="3200" b="0" i="0" u="sng" strike="noStrike" kern="1200" cap="none" spc="0" normalizeH="0" baseline="0" noProof="0">
                <a:ln>
                  <a:noFill/>
                </a:ln>
                <a:solidFill>
                  <a:srgbClr val="545472"/>
                </a:solidFill>
                <a:effectLst/>
                <a:uLnTx/>
                <a:uFillTx/>
                <a:latin typeface="Tahoma" panose="020B0604030504040204" pitchFamily="34" charset="0"/>
                <a:ea typeface="Microsoft YaHei" panose="020B0503020204020204" pitchFamily="34" charset="-122"/>
                <a:cs typeface="+mn-cs"/>
              </a:rPr>
              <a:t>Bandwidth</a:t>
            </a:r>
          </a:p>
          <a:p>
            <a:pPr marL="739775" marR="0" lvl="1" indent="-282575" algn="just" defTabSz="4572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545472"/>
              </a:buClr>
              <a:buSzPct val="80000"/>
              <a:buFont typeface="Times New Roman" panose="02020603050405020304" pitchFamily="18" charset="0"/>
              <a:buBlip>
                <a:blip r:embed="rId3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545472"/>
                </a:solidFill>
                <a:effectLst/>
                <a:uLnTx/>
                <a:uFillTx/>
                <a:latin typeface="Tahoma" panose="020B0604030504040204" pitchFamily="34" charset="0"/>
                <a:ea typeface="Microsoft YaHei" panose="020B0503020204020204" pitchFamily="34" charset="-122"/>
                <a:cs typeface="+mn-cs"/>
              </a:rPr>
              <a:t>A bandwidth metric would choose a higher bandwidth over a lower bandwidth.</a:t>
            </a:r>
          </a:p>
          <a:p>
            <a:pPr marL="739775" marR="0" lvl="1" indent="-282575" algn="just" defTabSz="4572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545472"/>
              </a:buClr>
              <a:buSzPct val="80000"/>
              <a:buFont typeface="Times New Roman" panose="02020603050405020304" pitchFamily="18" charset="0"/>
              <a:buBlip>
                <a:blip r:embed="rId3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545472"/>
                </a:solidFill>
                <a:effectLst/>
                <a:uLnTx/>
                <a:uFillTx/>
                <a:latin typeface="Tahoma" panose="020B0604030504040204" pitchFamily="34" charset="0"/>
                <a:ea typeface="Microsoft YaHei" panose="020B0503020204020204" pitchFamily="34" charset="-122"/>
                <a:cs typeface="+mn-cs"/>
              </a:rPr>
              <a:t>A packet from router A to C will follow path  A-B-C.</a:t>
            </a:r>
          </a:p>
        </p:txBody>
      </p:sp>
      <p:grpSp>
        <p:nvGrpSpPr>
          <p:cNvPr id="89091" name="Group 2">
            <a:extLst>
              <a:ext uri="{FF2B5EF4-FFF2-40B4-BE49-F238E27FC236}">
                <a16:creationId xmlns:a16="http://schemas.microsoft.com/office/drawing/2014/main" id="{E9A09095-D7A9-34A7-744B-78BF04AAEC9C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3276600"/>
            <a:ext cx="6397625" cy="2435225"/>
            <a:chOff x="1056" y="2064"/>
            <a:chExt cx="4030" cy="1534"/>
          </a:xfrm>
        </p:grpSpPr>
        <p:sp>
          <p:nvSpPr>
            <p:cNvPr id="89092" name="Line 3">
              <a:extLst>
                <a:ext uri="{FF2B5EF4-FFF2-40B4-BE49-F238E27FC236}">
                  <a16:creationId xmlns:a16="http://schemas.microsoft.com/office/drawing/2014/main" id="{910E7A0C-F4E9-930A-85C4-D786574DAF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241"/>
              <a:ext cx="958" cy="1357"/>
            </a:xfrm>
            <a:prstGeom prst="line">
              <a:avLst/>
            </a:prstGeom>
            <a:noFill/>
            <a:ln w="2844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89093" name="Line 4">
              <a:extLst>
                <a:ext uri="{FF2B5EF4-FFF2-40B4-BE49-F238E27FC236}">
                  <a16:creationId xmlns:a16="http://schemas.microsoft.com/office/drawing/2014/main" id="{11C46C79-E82C-67F7-07D8-288EB217A3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6" y="2241"/>
              <a:ext cx="1106" cy="1357"/>
            </a:xfrm>
            <a:prstGeom prst="line">
              <a:avLst/>
            </a:prstGeom>
            <a:noFill/>
            <a:ln w="2844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89094" name="Line 5">
              <a:extLst>
                <a:ext uri="{FF2B5EF4-FFF2-40B4-BE49-F238E27FC236}">
                  <a16:creationId xmlns:a16="http://schemas.microsoft.com/office/drawing/2014/main" id="{C823BFF1-229D-765B-2042-617F1C32DC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536"/>
              <a:ext cx="958" cy="0"/>
            </a:xfrm>
            <a:prstGeom prst="line">
              <a:avLst/>
            </a:prstGeom>
            <a:noFill/>
            <a:ln w="2844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endParaRPr>
            </a:p>
          </p:txBody>
        </p:sp>
        <p:grpSp>
          <p:nvGrpSpPr>
            <p:cNvPr id="89095" name="Group 6">
              <a:extLst>
                <a:ext uri="{FF2B5EF4-FFF2-40B4-BE49-F238E27FC236}">
                  <a16:creationId xmlns:a16="http://schemas.microsoft.com/office/drawing/2014/main" id="{156172C9-225D-D42C-30B8-48EC0F1160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0" y="2419"/>
              <a:ext cx="430" cy="284"/>
              <a:chOff x="1920" y="2419"/>
              <a:chExt cx="430" cy="284"/>
            </a:xfrm>
          </p:grpSpPr>
          <p:sp>
            <p:nvSpPr>
              <p:cNvPr id="89159" name="Oval 7">
                <a:extLst>
                  <a:ext uri="{FF2B5EF4-FFF2-40B4-BE49-F238E27FC236}">
                    <a16:creationId xmlns:a16="http://schemas.microsoft.com/office/drawing/2014/main" id="{BB8F5589-18B2-4ECC-4A3C-FDA737A3E8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5" y="2541"/>
                <a:ext cx="422" cy="162"/>
              </a:xfrm>
              <a:prstGeom prst="ellipse">
                <a:avLst/>
              </a:prstGeom>
              <a:solidFill>
                <a:srgbClr val="0078AA"/>
              </a:solidFill>
              <a:ln w="12600">
                <a:solidFill>
                  <a:srgbClr val="AAE6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89160" name="AutoShape 8">
                <a:extLst>
                  <a:ext uri="{FF2B5EF4-FFF2-40B4-BE49-F238E27FC236}">
                    <a16:creationId xmlns:a16="http://schemas.microsoft.com/office/drawing/2014/main" id="{8C3617D8-971F-414E-B984-BC2F8DCC1B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0" y="2502"/>
                <a:ext cx="430" cy="122"/>
              </a:xfrm>
              <a:custGeom>
                <a:avLst/>
                <a:gdLst>
                  <a:gd name="T0" fmla="*/ 0 w 387"/>
                  <a:gd name="T1" fmla="*/ 0 h 94"/>
                  <a:gd name="T2" fmla="*/ 0 w 387"/>
                  <a:gd name="T3" fmla="*/ 7848 h 94"/>
                  <a:gd name="T4" fmla="*/ 2319 w 387"/>
                  <a:gd name="T5" fmla="*/ 7848 h 94"/>
                  <a:gd name="T6" fmla="*/ 2319 w 387"/>
                  <a:gd name="T7" fmla="*/ 0 h 94"/>
                  <a:gd name="T8" fmla="*/ 0 w 387"/>
                  <a:gd name="T9" fmla="*/ 0 h 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94"/>
                  <a:gd name="T17" fmla="*/ 387 w 387"/>
                  <a:gd name="T18" fmla="*/ 94 h 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94">
                    <a:moveTo>
                      <a:pt x="0" y="0"/>
                    </a:moveTo>
                    <a:lnTo>
                      <a:pt x="0" y="93"/>
                    </a:lnTo>
                    <a:lnTo>
                      <a:pt x="386" y="93"/>
                    </a:lnTo>
                    <a:lnTo>
                      <a:pt x="38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89161" name="AutoShape 9">
                <a:extLst>
                  <a:ext uri="{FF2B5EF4-FFF2-40B4-BE49-F238E27FC236}">
                    <a16:creationId xmlns:a16="http://schemas.microsoft.com/office/drawing/2014/main" id="{8141C15B-502E-94AC-6B6A-BC12215ABA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0" y="2502"/>
                <a:ext cx="430" cy="122"/>
              </a:xfrm>
              <a:custGeom>
                <a:avLst/>
                <a:gdLst>
                  <a:gd name="T0" fmla="*/ 0 w 387"/>
                  <a:gd name="T1" fmla="*/ 0 h 94"/>
                  <a:gd name="T2" fmla="*/ 0 w 387"/>
                  <a:gd name="T3" fmla="*/ 7848 h 94"/>
                  <a:gd name="T4" fmla="*/ 2319 w 387"/>
                  <a:gd name="T5" fmla="*/ 7848 h 94"/>
                  <a:gd name="T6" fmla="*/ 2319 w 387"/>
                  <a:gd name="T7" fmla="*/ 0 h 94"/>
                  <a:gd name="T8" fmla="*/ 0 w 387"/>
                  <a:gd name="T9" fmla="*/ 0 h 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94"/>
                  <a:gd name="T17" fmla="*/ 387 w 387"/>
                  <a:gd name="T18" fmla="*/ 94 h 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94">
                    <a:moveTo>
                      <a:pt x="0" y="0"/>
                    </a:moveTo>
                    <a:lnTo>
                      <a:pt x="0" y="93"/>
                    </a:lnTo>
                    <a:lnTo>
                      <a:pt x="386" y="93"/>
                    </a:lnTo>
                    <a:lnTo>
                      <a:pt x="38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89162" name="Oval 10">
                <a:extLst>
                  <a:ext uri="{FF2B5EF4-FFF2-40B4-BE49-F238E27FC236}">
                    <a16:creationId xmlns:a16="http://schemas.microsoft.com/office/drawing/2014/main" id="{2427AC8A-2220-6351-B939-399E977833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5" y="2419"/>
                <a:ext cx="422" cy="162"/>
              </a:xfrm>
              <a:prstGeom prst="ellipse">
                <a:avLst/>
              </a:prstGeom>
              <a:solidFill>
                <a:srgbClr val="00B4FF"/>
              </a:solidFill>
              <a:ln w="12600">
                <a:solidFill>
                  <a:srgbClr val="AAE6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grpSp>
            <p:nvGrpSpPr>
              <p:cNvPr id="89163" name="Group 11">
                <a:extLst>
                  <a:ext uri="{FF2B5EF4-FFF2-40B4-BE49-F238E27FC236}">
                    <a16:creationId xmlns:a16="http://schemas.microsoft.com/office/drawing/2014/main" id="{380DB711-BB19-E56E-CDC4-378167744EB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85" y="2434"/>
                <a:ext cx="300" cy="130"/>
                <a:chOff x="1985" y="2434"/>
                <a:chExt cx="300" cy="130"/>
              </a:xfrm>
            </p:grpSpPr>
            <p:grpSp>
              <p:nvGrpSpPr>
                <p:cNvPr id="89166" name="Group 12">
                  <a:extLst>
                    <a:ext uri="{FF2B5EF4-FFF2-40B4-BE49-F238E27FC236}">
                      <a16:creationId xmlns:a16="http://schemas.microsoft.com/office/drawing/2014/main" id="{BAF24EFC-FA51-2E03-0912-06BEE7B199A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5" y="2434"/>
                  <a:ext cx="295" cy="127"/>
                  <a:chOff x="1985" y="2434"/>
                  <a:chExt cx="295" cy="127"/>
                </a:xfrm>
              </p:grpSpPr>
              <p:sp>
                <p:nvSpPr>
                  <p:cNvPr id="89176" name="AutoShape 13">
                    <a:extLst>
                      <a:ext uri="{FF2B5EF4-FFF2-40B4-BE49-F238E27FC236}">
                        <a16:creationId xmlns:a16="http://schemas.microsoft.com/office/drawing/2014/main" id="{DEDD2002-1A1D-1F61-B76F-2230060AE1F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40" y="2438"/>
                    <a:ext cx="140" cy="54"/>
                  </a:xfrm>
                  <a:custGeom>
                    <a:avLst/>
                    <a:gdLst>
                      <a:gd name="T0" fmla="*/ 0 w 127"/>
                      <a:gd name="T1" fmla="*/ 1499 h 43"/>
                      <a:gd name="T2" fmla="*/ 146 w 127"/>
                      <a:gd name="T3" fmla="*/ 2027 h 43"/>
                      <a:gd name="T4" fmla="*/ 508 w 127"/>
                      <a:gd name="T5" fmla="*/ 603 h 43"/>
                      <a:gd name="T6" fmla="*/ 658 w 127"/>
                      <a:gd name="T7" fmla="*/ 1061 h 43"/>
                      <a:gd name="T8" fmla="*/ 574 w 127"/>
                      <a:gd name="T9" fmla="*/ 0 h 43"/>
                      <a:gd name="T10" fmla="*/ 158 w 127"/>
                      <a:gd name="T11" fmla="*/ 0 h 43"/>
                      <a:gd name="T12" fmla="*/ 333 w 127"/>
                      <a:gd name="T13" fmla="*/ 304 h 43"/>
                      <a:gd name="T14" fmla="*/ 0 w 127"/>
                      <a:gd name="T15" fmla="*/ 1499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43"/>
                      <a:gd name="T26" fmla="*/ 127 w 127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43">
                        <a:moveTo>
                          <a:pt x="0" y="31"/>
                        </a:moveTo>
                        <a:lnTo>
                          <a:pt x="28" y="42"/>
                        </a:lnTo>
                        <a:lnTo>
                          <a:pt x="96" y="13"/>
                        </a:lnTo>
                        <a:lnTo>
                          <a:pt x="126" y="22"/>
                        </a:lnTo>
                        <a:lnTo>
                          <a:pt x="110" y="0"/>
                        </a:lnTo>
                        <a:lnTo>
                          <a:pt x="30" y="0"/>
                        </a:lnTo>
                        <a:lnTo>
                          <a:pt x="63" y="6"/>
                        </a:lnTo>
                        <a:lnTo>
                          <a:pt x="0" y="31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9177" name="AutoShape 14">
                    <a:extLst>
                      <a:ext uri="{FF2B5EF4-FFF2-40B4-BE49-F238E27FC236}">
                        <a16:creationId xmlns:a16="http://schemas.microsoft.com/office/drawing/2014/main" id="{D8A2021C-B9A5-C35F-BB81-47BE894EA93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40" y="2438"/>
                    <a:ext cx="140" cy="54"/>
                  </a:xfrm>
                  <a:custGeom>
                    <a:avLst/>
                    <a:gdLst>
                      <a:gd name="T0" fmla="*/ 0 w 127"/>
                      <a:gd name="T1" fmla="*/ 1499 h 43"/>
                      <a:gd name="T2" fmla="*/ 146 w 127"/>
                      <a:gd name="T3" fmla="*/ 2027 h 43"/>
                      <a:gd name="T4" fmla="*/ 508 w 127"/>
                      <a:gd name="T5" fmla="*/ 603 h 43"/>
                      <a:gd name="T6" fmla="*/ 658 w 127"/>
                      <a:gd name="T7" fmla="*/ 1061 h 43"/>
                      <a:gd name="T8" fmla="*/ 574 w 127"/>
                      <a:gd name="T9" fmla="*/ 0 h 43"/>
                      <a:gd name="T10" fmla="*/ 158 w 127"/>
                      <a:gd name="T11" fmla="*/ 0 h 43"/>
                      <a:gd name="T12" fmla="*/ 333 w 127"/>
                      <a:gd name="T13" fmla="*/ 304 h 43"/>
                      <a:gd name="T14" fmla="*/ 0 w 127"/>
                      <a:gd name="T15" fmla="*/ 1499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43"/>
                      <a:gd name="T26" fmla="*/ 127 w 127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43">
                        <a:moveTo>
                          <a:pt x="0" y="31"/>
                        </a:moveTo>
                        <a:lnTo>
                          <a:pt x="28" y="42"/>
                        </a:lnTo>
                        <a:lnTo>
                          <a:pt x="96" y="13"/>
                        </a:lnTo>
                        <a:lnTo>
                          <a:pt x="126" y="22"/>
                        </a:lnTo>
                        <a:lnTo>
                          <a:pt x="110" y="0"/>
                        </a:lnTo>
                        <a:lnTo>
                          <a:pt x="30" y="0"/>
                        </a:lnTo>
                        <a:lnTo>
                          <a:pt x="63" y="6"/>
                        </a:lnTo>
                        <a:lnTo>
                          <a:pt x="0" y="31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9178" name="AutoShape 15">
                    <a:extLst>
                      <a:ext uri="{FF2B5EF4-FFF2-40B4-BE49-F238E27FC236}">
                        <a16:creationId xmlns:a16="http://schemas.microsoft.com/office/drawing/2014/main" id="{6FC60596-1C81-77AB-4420-602216C006B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85" y="2502"/>
                    <a:ext cx="140" cy="57"/>
                  </a:xfrm>
                  <a:custGeom>
                    <a:avLst/>
                    <a:gdLst>
                      <a:gd name="T0" fmla="*/ 583 w 128"/>
                      <a:gd name="T1" fmla="*/ 504 h 45"/>
                      <a:gd name="T2" fmla="*/ 452 w 128"/>
                      <a:gd name="T3" fmla="*/ 0 h 45"/>
                      <a:gd name="T4" fmla="*/ 150 w 128"/>
                      <a:gd name="T5" fmla="*/ 1533 h 45"/>
                      <a:gd name="T6" fmla="*/ 0 w 128"/>
                      <a:gd name="T7" fmla="*/ 1023 h 45"/>
                      <a:gd name="T8" fmla="*/ 74 w 128"/>
                      <a:gd name="T9" fmla="*/ 2460 h 45"/>
                      <a:gd name="T10" fmla="*/ 452 w 128"/>
                      <a:gd name="T11" fmla="*/ 2460 h 45"/>
                      <a:gd name="T12" fmla="*/ 293 w 128"/>
                      <a:gd name="T13" fmla="*/ 1861 h 45"/>
                      <a:gd name="T14" fmla="*/ 583 w 128"/>
                      <a:gd name="T15" fmla="*/ 504 h 4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45"/>
                      <a:gd name="T26" fmla="*/ 128 w 128"/>
                      <a:gd name="T27" fmla="*/ 45 h 4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45">
                        <a:moveTo>
                          <a:pt x="127" y="9"/>
                        </a:moveTo>
                        <a:lnTo>
                          <a:pt x="99" y="0"/>
                        </a:lnTo>
                        <a:lnTo>
                          <a:pt x="33" y="28"/>
                        </a:lnTo>
                        <a:lnTo>
                          <a:pt x="0" y="18"/>
                        </a:lnTo>
                        <a:lnTo>
                          <a:pt x="16" y="44"/>
                        </a:lnTo>
                        <a:lnTo>
                          <a:pt x="99" y="44"/>
                        </a:lnTo>
                        <a:lnTo>
                          <a:pt x="64" y="34"/>
                        </a:lnTo>
                        <a:lnTo>
                          <a:pt x="127" y="9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9179" name="AutoShape 16">
                    <a:extLst>
                      <a:ext uri="{FF2B5EF4-FFF2-40B4-BE49-F238E27FC236}">
                        <a16:creationId xmlns:a16="http://schemas.microsoft.com/office/drawing/2014/main" id="{963ECE07-7A23-CA3C-0911-A9149E656C7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85" y="2502"/>
                    <a:ext cx="140" cy="57"/>
                  </a:xfrm>
                  <a:custGeom>
                    <a:avLst/>
                    <a:gdLst>
                      <a:gd name="T0" fmla="*/ 583 w 128"/>
                      <a:gd name="T1" fmla="*/ 504 h 45"/>
                      <a:gd name="T2" fmla="*/ 452 w 128"/>
                      <a:gd name="T3" fmla="*/ 0 h 45"/>
                      <a:gd name="T4" fmla="*/ 150 w 128"/>
                      <a:gd name="T5" fmla="*/ 1533 h 45"/>
                      <a:gd name="T6" fmla="*/ 0 w 128"/>
                      <a:gd name="T7" fmla="*/ 1023 h 45"/>
                      <a:gd name="T8" fmla="*/ 74 w 128"/>
                      <a:gd name="T9" fmla="*/ 2460 h 45"/>
                      <a:gd name="T10" fmla="*/ 452 w 128"/>
                      <a:gd name="T11" fmla="*/ 2460 h 45"/>
                      <a:gd name="T12" fmla="*/ 293 w 128"/>
                      <a:gd name="T13" fmla="*/ 1861 h 45"/>
                      <a:gd name="T14" fmla="*/ 583 w 128"/>
                      <a:gd name="T15" fmla="*/ 504 h 4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45"/>
                      <a:gd name="T26" fmla="*/ 128 w 128"/>
                      <a:gd name="T27" fmla="*/ 45 h 4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45">
                        <a:moveTo>
                          <a:pt x="127" y="9"/>
                        </a:moveTo>
                        <a:lnTo>
                          <a:pt x="99" y="0"/>
                        </a:lnTo>
                        <a:lnTo>
                          <a:pt x="33" y="28"/>
                        </a:lnTo>
                        <a:lnTo>
                          <a:pt x="0" y="18"/>
                        </a:lnTo>
                        <a:lnTo>
                          <a:pt x="16" y="44"/>
                        </a:lnTo>
                        <a:lnTo>
                          <a:pt x="99" y="44"/>
                        </a:lnTo>
                        <a:lnTo>
                          <a:pt x="64" y="34"/>
                        </a:lnTo>
                        <a:lnTo>
                          <a:pt x="127" y="9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9180" name="AutoShape 17">
                    <a:extLst>
                      <a:ext uri="{FF2B5EF4-FFF2-40B4-BE49-F238E27FC236}">
                        <a16:creationId xmlns:a16="http://schemas.microsoft.com/office/drawing/2014/main" id="{43C891BE-87AC-F5AE-ADD9-A04C17BE104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92" y="2434"/>
                    <a:ext cx="142" cy="54"/>
                  </a:xfrm>
                  <a:custGeom>
                    <a:avLst/>
                    <a:gdLst>
                      <a:gd name="T0" fmla="*/ 0 w 129"/>
                      <a:gd name="T1" fmla="*/ 480 h 43"/>
                      <a:gd name="T2" fmla="*/ 144 w 129"/>
                      <a:gd name="T3" fmla="*/ 0 h 43"/>
                      <a:gd name="T4" fmla="*/ 501 w 129"/>
                      <a:gd name="T5" fmla="*/ 1194 h 43"/>
                      <a:gd name="T6" fmla="*/ 657 w 129"/>
                      <a:gd name="T7" fmla="*/ 877 h 43"/>
                      <a:gd name="T8" fmla="*/ 567 w 129"/>
                      <a:gd name="T9" fmla="*/ 2027 h 43"/>
                      <a:gd name="T10" fmla="*/ 150 w 129"/>
                      <a:gd name="T11" fmla="*/ 2027 h 43"/>
                      <a:gd name="T12" fmla="*/ 323 w 129"/>
                      <a:gd name="T13" fmla="*/ 1673 h 43"/>
                      <a:gd name="T14" fmla="*/ 0 w 129"/>
                      <a:gd name="T15" fmla="*/ 480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10"/>
                        </a:moveTo>
                        <a:lnTo>
                          <a:pt x="28" y="0"/>
                        </a:lnTo>
                        <a:lnTo>
                          <a:pt x="98" y="25"/>
                        </a:lnTo>
                        <a:lnTo>
                          <a:pt x="128" y="18"/>
                        </a:lnTo>
                        <a:lnTo>
                          <a:pt x="111" y="42"/>
                        </a:lnTo>
                        <a:lnTo>
                          <a:pt x="30" y="42"/>
                        </a:lnTo>
                        <a:lnTo>
                          <a:pt x="64" y="35"/>
                        </a:lnTo>
                        <a:lnTo>
                          <a:pt x="0" y="1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9181" name="AutoShape 18">
                    <a:extLst>
                      <a:ext uri="{FF2B5EF4-FFF2-40B4-BE49-F238E27FC236}">
                        <a16:creationId xmlns:a16="http://schemas.microsoft.com/office/drawing/2014/main" id="{0E46F71E-D06B-0457-EA1C-C126595D9B5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92" y="2434"/>
                    <a:ext cx="142" cy="54"/>
                  </a:xfrm>
                  <a:custGeom>
                    <a:avLst/>
                    <a:gdLst>
                      <a:gd name="T0" fmla="*/ 0 w 129"/>
                      <a:gd name="T1" fmla="*/ 480 h 43"/>
                      <a:gd name="T2" fmla="*/ 144 w 129"/>
                      <a:gd name="T3" fmla="*/ 0 h 43"/>
                      <a:gd name="T4" fmla="*/ 501 w 129"/>
                      <a:gd name="T5" fmla="*/ 1194 h 43"/>
                      <a:gd name="T6" fmla="*/ 657 w 129"/>
                      <a:gd name="T7" fmla="*/ 877 h 43"/>
                      <a:gd name="T8" fmla="*/ 567 w 129"/>
                      <a:gd name="T9" fmla="*/ 2027 h 43"/>
                      <a:gd name="T10" fmla="*/ 150 w 129"/>
                      <a:gd name="T11" fmla="*/ 2027 h 43"/>
                      <a:gd name="T12" fmla="*/ 323 w 129"/>
                      <a:gd name="T13" fmla="*/ 1673 h 43"/>
                      <a:gd name="T14" fmla="*/ 0 w 129"/>
                      <a:gd name="T15" fmla="*/ 480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10"/>
                        </a:moveTo>
                        <a:lnTo>
                          <a:pt x="28" y="0"/>
                        </a:lnTo>
                        <a:lnTo>
                          <a:pt x="98" y="25"/>
                        </a:lnTo>
                        <a:lnTo>
                          <a:pt x="128" y="18"/>
                        </a:lnTo>
                        <a:lnTo>
                          <a:pt x="111" y="42"/>
                        </a:lnTo>
                        <a:lnTo>
                          <a:pt x="30" y="42"/>
                        </a:lnTo>
                        <a:lnTo>
                          <a:pt x="64" y="35"/>
                        </a:lnTo>
                        <a:lnTo>
                          <a:pt x="0" y="1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9182" name="AutoShape 19">
                    <a:extLst>
                      <a:ext uri="{FF2B5EF4-FFF2-40B4-BE49-F238E27FC236}">
                        <a16:creationId xmlns:a16="http://schemas.microsoft.com/office/drawing/2014/main" id="{9B6CE19E-48B0-9BD4-60C3-CDEBDFB7032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35" y="2507"/>
                    <a:ext cx="142" cy="54"/>
                  </a:xfrm>
                  <a:custGeom>
                    <a:avLst/>
                    <a:gdLst>
                      <a:gd name="T0" fmla="*/ 657 w 129"/>
                      <a:gd name="T1" fmla="*/ 1523 h 43"/>
                      <a:gd name="T2" fmla="*/ 509 w 129"/>
                      <a:gd name="T3" fmla="*/ 2027 h 43"/>
                      <a:gd name="T4" fmla="*/ 165 w 129"/>
                      <a:gd name="T5" fmla="*/ 698 h 43"/>
                      <a:gd name="T6" fmla="*/ 0 w 129"/>
                      <a:gd name="T7" fmla="*/ 1152 h 43"/>
                      <a:gd name="T8" fmla="*/ 89 w 129"/>
                      <a:gd name="T9" fmla="*/ 0 h 43"/>
                      <a:gd name="T10" fmla="*/ 509 w 129"/>
                      <a:gd name="T11" fmla="*/ 0 h 43"/>
                      <a:gd name="T12" fmla="*/ 323 w 129"/>
                      <a:gd name="T13" fmla="*/ 353 h 43"/>
                      <a:gd name="T14" fmla="*/ 657 w 129"/>
                      <a:gd name="T15" fmla="*/ 1523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128" y="32"/>
                        </a:moveTo>
                        <a:lnTo>
                          <a:pt x="99" y="42"/>
                        </a:lnTo>
                        <a:lnTo>
                          <a:pt x="33" y="14"/>
                        </a:lnTo>
                        <a:lnTo>
                          <a:pt x="0" y="24"/>
                        </a:lnTo>
                        <a:lnTo>
                          <a:pt x="17" y="0"/>
                        </a:lnTo>
                        <a:lnTo>
                          <a:pt x="99" y="0"/>
                        </a:lnTo>
                        <a:lnTo>
                          <a:pt x="64" y="7"/>
                        </a:lnTo>
                        <a:lnTo>
                          <a:pt x="128" y="32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9183" name="AutoShape 20">
                    <a:extLst>
                      <a:ext uri="{FF2B5EF4-FFF2-40B4-BE49-F238E27FC236}">
                        <a16:creationId xmlns:a16="http://schemas.microsoft.com/office/drawing/2014/main" id="{14C13C9D-DCAE-201D-EE73-C2BA801A7AA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35" y="2507"/>
                    <a:ext cx="142" cy="54"/>
                  </a:xfrm>
                  <a:custGeom>
                    <a:avLst/>
                    <a:gdLst>
                      <a:gd name="T0" fmla="*/ 657 w 129"/>
                      <a:gd name="T1" fmla="*/ 1523 h 43"/>
                      <a:gd name="T2" fmla="*/ 509 w 129"/>
                      <a:gd name="T3" fmla="*/ 2027 h 43"/>
                      <a:gd name="T4" fmla="*/ 165 w 129"/>
                      <a:gd name="T5" fmla="*/ 698 h 43"/>
                      <a:gd name="T6" fmla="*/ 0 w 129"/>
                      <a:gd name="T7" fmla="*/ 1152 h 43"/>
                      <a:gd name="T8" fmla="*/ 89 w 129"/>
                      <a:gd name="T9" fmla="*/ 0 h 43"/>
                      <a:gd name="T10" fmla="*/ 509 w 129"/>
                      <a:gd name="T11" fmla="*/ 0 h 43"/>
                      <a:gd name="T12" fmla="*/ 323 w 129"/>
                      <a:gd name="T13" fmla="*/ 353 h 43"/>
                      <a:gd name="T14" fmla="*/ 657 w 129"/>
                      <a:gd name="T15" fmla="*/ 1523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128" y="32"/>
                        </a:moveTo>
                        <a:lnTo>
                          <a:pt x="99" y="42"/>
                        </a:lnTo>
                        <a:lnTo>
                          <a:pt x="33" y="14"/>
                        </a:lnTo>
                        <a:lnTo>
                          <a:pt x="0" y="24"/>
                        </a:lnTo>
                        <a:lnTo>
                          <a:pt x="17" y="0"/>
                        </a:lnTo>
                        <a:lnTo>
                          <a:pt x="99" y="0"/>
                        </a:lnTo>
                        <a:lnTo>
                          <a:pt x="64" y="7"/>
                        </a:lnTo>
                        <a:lnTo>
                          <a:pt x="128" y="32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89167" name="Group 21">
                  <a:extLst>
                    <a:ext uri="{FF2B5EF4-FFF2-40B4-BE49-F238E27FC236}">
                      <a16:creationId xmlns:a16="http://schemas.microsoft.com/office/drawing/2014/main" id="{685C0D1F-CB17-A2A0-38D4-6174CA489C0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7" y="2438"/>
                  <a:ext cx="298" cy="126"/>
                  <a:chOff x="1987" y="2438"/>
                  <a:chExt cx="298" cy="126"/>
                </a:xfrm>
              </p:grpSpPr>
              <p:sp>
                <p:nvSpPr>
                  <p:cNvPr id="89168" name="AutoShape 22">
                    <a:extLst>
                      <a:ext uri="{FF2B5EF4-FFF2-40B4-BE49-F238E27FC236}">
                        <a16:creationId xmlns:a16="http://schemas.microsoft.com/office/drawing/2014/main" id="{DCB4D2F7-BC15-E191-E26C-9BE69A109C1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43" y="2441"/>
                    <a:ext cx="142" cy="54"/>
                  </a:xfrm>
                  <a:custGeom>
                    <a:avLst/>
                    <a:gdLst>
                      <a:gd name="T0" fmla="*/ 0 w 129"/>
                      <a:gd name="T1" fmla="*/ 1523 h 43"/>
                      <a:gd name="T2" fmla="*/ 144 w 129"/>
                      <a:gd name="T3" fmla="*/ 2027 h 43"/>
                      <a:gd name="T4" fmla="*/ 494 w 129"/>
                      <a:gd name="T5" fmla="*/ 603 h 43"/>
                      <a:gd name="T6" fmla="*/ 657 w 129"/>
                      <a:gd name="T7" fmla="*/ 1061 h 43"/>
                      <a:gd name="T8" fmla="*/ 564 w 129"/>
                      <a:gd name="T9" fmla="*/ 0 h 43"/>
                      <a:gd name="T10" fmla="*/ 150 w 129"/>
                      <a:gd name="T11" fmla="*/ 0 h 43"/>
                      <a:gd name="T12" fmla="*/ 323 w 129"/>
                      <a:gd name="T13" fmla="*/ 304 h 43"/>
                      <a:gd name="T14" fmla="*/ 0 w 129"/>
                      <a:gd name="T15" fmla="*/ 1523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32"/>
                        </a:moveTo>
                        <a:lnTo>
                          <a:pt x="28" y="42"/>
                        </a:lnTo>
                        <a:lnTo>
                          <a:pt x="97" y="13"/>
                        </a:lnTo>
                        <a:lnTo>
                          <a:pt x="128" y="22"/>
                        </a:lnTo>
                        <a:lnTo>
                          <a:pt x="110" y="0"/>
                        </a:lnTo>
                        <a:lnTo>
                          <a:pt x="30" y="0"/>
                        </a:lnTo>
                        <a:lnTo>
                          <a:pt x="64" y="6"/>
                        </a:lnTo>
                        <a:lnTo>
                          <a:pt x="0" y="32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9169" name="AutoShape 23">
                    <a:extLst>
                      <a:ext uri="{FF2B5EF4-FFF2-40B4-BE49-F238E27FC236}">
                        <a16:creationId xmlns:a16="http://schemas.microsoft.com/office/drawing/2014/main" id="{20361067-5CEF-6796-2FAD-A253A3F08A6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43" y="2441"/>
                    <a:ext cx="142" cy="54"/>
                  </a:xfrm>
                  <a:custGeom>
                    <a:avLst/>
                    <a:gdLst>
                      <a:gd name="T0" fmla="*/ 0 w 129"/>
                      <a:gd name="T1" fmla="*/ 1523 h 43"/>
                      <a:gd name="T2" fmla="*/ 144 w 129"/>
                      <a:gd name="T3" fmla="*/ 2027 h 43"/>
                      <a:gd name="T4" fmla="*/ 494 w 129"/>
                      <a:gd name="T5" fmla="*/ 603 h 43"/>
                      <a:gd name="T6" fmla="*/ 657 w 129"/>
                      <a:gd name="T7" fmla="*/ 1061 h 43"/>
                      <a:gd name="T8" fmla="*/ 564 w 129"/>
                      <a:gd name="T9" fmla="*/ 0 h 43"/>
                      <a:gd name="T10" fmla="*/ 150 w 129"/>
                      <a:gd name="T11" fmla="*/ 0 h 43"/>
                      <a:gd name="T12" fmla="*/ 323 w 129"/>
                      <a:gd name="T13" fmla="*/ 304 h 43"/>
                      <a:gd name="T14" fmla="*/ 0 w 129"/>
                      <a:gd name="T15" fmla="*/ 1523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32"/>
                        </a:moveTo>
                        <a:lnTo>
                          <a:pt x="28" y="42"/>
                        </a:lnTo>
                        <a:lnTo>
                          <a:pt x="97" y="13"/>
                        </a:lnTo>
                        <a:lnTo>
                          <a:pt x="128" y="22"/>
                        </a:lnTo>
                        <a:lnTo>
                          <a:pt x="110" y="0"/>
                        </a:lnTo>
                        <a:lnTo>
                          <a:pt x="30" y="0"/>
                        </a:lnTo>
                        <a:lnTo>
                          <a:pt x="64" y="6"/>
                        </a:lnTo>
                        <a:lnTo>
                          <a:pt x="0" y="32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9170" name="AutoShape 24">
                    <a:extLst>
                      <a:ext uri="{FF2B5EF4-FFF2-40B4-BE49-F238E27FC236}">
                        <a16:creationId xmlns:a16="http://schemas.microsoft.com/office/drawing/2014/main" id="{7BCC34EE-5197-82AF-3EC9-5AD44720148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87" y="2505"/>
                    <a:ext cx="142" cy="57"/>
                  </a:xfrm>
                  <a:custGeom>
                    <a:avLst/>
                    <a:gdLst>
                      <a:gd name="T0" fmla="*/ 657 w 129"/>
                      <a:gd name="T1" fmla="*/ 504 h 45"/>
                      <a:gd name="T2" fmla="*/ 509 w 129"/>
                      <a:gd name="T3" fmla="*/ 0 h 45"/>
                      <a:gd name="T4" fmla="*/ 165 w 129"/>
                      <a:gd name="T5" fmla="*/ 1469 h 45"/>
                      <a:gd name="T6" fmla="*/ 0 w 129"/>
                      <a:gd name="T7" fmla="*/ 1023 h 45"/>
                      <a:gd name="T8" fmla="*/ 89 w 129"/>
                      <a:gd name="T9" fmla="*/ 2460 h 45"/>
                      <a:gd name="T10" fmla="*/ 509 w 129"/>
                      <a:gd name="T11" fmla="*/ 2460 h 45"/>
                      <a:gd name="T12" fmla="*/ 323 w 129"/>
                      <a:gd name="T13" fmla="*/ 1861 h 45"/>
                      <a:gd name="T14" fmla="*/ 657 w 129"/>
                      <a:gd name="T15" fmla="*/ 504 h 4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5"/>
                      <a:gd name="T26" fmla="*/ 129 w 129"/>
                      <a:gd name="T27" fmla="*/ 45 h 4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5">
                        <a:moveTo>
                          <a:pt x="128" y="9"/>
                        </a:moveTo>
                        <a:lnTo>
                          <a:pt x="99" y="0"/>
                        </a:lnTo>
                        <a:lnTo>
                          <a:pt x="33" y="27"/>
                        </a:lnTo>
                        <a:lnTo>
                          <a:pt x="0" y="18"/>
                        </a:lnTo>
                        <a:lnTo>
                          <a:pt x="17" y="44"/>
                        </a:lnTo>
                        <a:lnTo>
                          <a:pt x="99" y="44"/>
                        </a:lnTo>
                        <a:lnTo>
                          <a:pt x="64" y="34"/>
                        </a:lnTo>
                        <a:lnTo>
                          <a:pt x="128" y="9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9171" name="AutoShape 25">
                    <a:extLst>
                      <a:ext uri="{FF2B5EF4-FFF2-40B4-BE49-F238E27FC236}">
                        <a16:creationId xmlns:a16="http://schemas.microsoft.com/office/drawing/2014/main" id="{1F2AF32F-BC7C-1E80-F861-33B331785BD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87" y="2505"/>
                    <a:ext cx="142" cy="57"/>
                  </a:xfrm>
                  <a:custGeom>
                    <a:avLst/>
                    <a:gdLst>
                      <a:gd name="T0" fmla="*/ 657 w 129"/>
                      <a:gd name="T1" fmla="*/ 504 h 45"/>
                      <a:gd name="T2" fmla="*/ 509 w 129"/>
                      <a:gd name="T3" fmla="*/ 0 h 45"/>
                      <a:gd name="T4" fmla="*/ 165 w 129"/>
                      <a:gd name="T5" fmla="*/ 1469 h 45"/>
                      <a:gd name="T6" fmla="*/ 0 w 129"/>
                      <a:gd name="T7" fmla="*/ 1023 h 45"/>
                      <a:gd name="T8" fmla="*/ 89 w 129"/>
                      <a:gd name="T9" fmla="*/ 2460 h 45"/>
                      <a:gd name="T10" fmla="*/ 509 w 129"/>
                      <a:gd name="T11" fmla="*/ 2460 h 45"/>
                      <a:gd name="T12" fmla="*/ 323 w 129"/>
                      <a:gd name="T13" fmla="*/ 1861 h 45"/>
                      <a:gd name="T14" fmla="*/ 657 w 129"/>
                      <a:gd name="T15" fmla="*/ 504 h 4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5"/>
                      <a:gd name="T26" fmla="*/ 129 w 129"/>
                      <a:gd name="T27" fmla="*/ 45 h 4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5">
                        <a:moveTo>
                          <a:pt x="128" y="9"/>
                        </a:moveTo>
                        <a:lnTo>
                          <a:pt x="99" y="0"/>
                        </a:lnTo>
                        <a:lnTo>
                          <a:pt x="33" y="27"/>
                        </a:lnTo>
                        <a:lnTo>
                          <a:pt x="0" y="18"/>
                        </a:lnTo>
                        <a:lnTo>
                          <a:pt x="17" y="44"/>
                        </a:lnTo>
                        <a:lnTo>
                          <a:pt x="99" y="44"/>
                        </a:lnTo>
                        <a:lnTo>
                          <a:pt x="64" y="34"/>
                        </a:lnTo>
                        <a:lnTo>
                          <a:pt x="128" y="9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9172" name="AutoShape 26">
                    <a:extLst>
                      <a:ext uri="{FF2B5EF4-FFF2-40B4-BE49-F238E27FC236}">
                        <a16:creationId xmlns:a16="http://schemas.microsoft.com/office/drawing/2014/main" id="{E3E2B6C2-9107-0488-9E1D-F132CD98217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95" y="2438"/>
                    <a:ext cx="142" cy="54"/>
                  </a:xfrm>
                  <a:custGeom>
                    <a:avLst/>
                    <a:gdLst>
                      <a:gd name="T0" fmla="*/ 0 w 129"/>
                      <a:gd name="T1" fmla="*/ 443 h 43"/>
                      <a:gd name="T2" fmla="*/ 144 w 129"/>
                      <a:gd name="T3" fmla="*/ 0 h 43"/>
                      <a:gd name="T4" fmla="*/ 494 w 129"/>
                      <a:gd name="T5" fmla="*/ 1152 h 43"/>
                      <a:gd name="T6" fmla="*/ 657 w 129"/>
                      <a:gd name="T7" fmla="*/ 877 h 43"/>
                      <a:gd name="T8" fmla="*/ 564 w 129"/>
                      <a:gd name="T9" fmla="*/ 2027 h 43"/>
                      <a:gd name="T10" fmla="*/ 150 w 129"/>
                      <a:gd name="T11" fmla="*/ 2027 h 43"/>
                      <a:gd name="T12" fmla="*/ 323 w 129"/>
                      <a:gd name="T13" fmla="*/ 1673 h 43"/>
                      <a:gd name="T14" fmla="*/ 0 w 129"/>
                      <a:gd name="T15" fmla="*/ 443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9"/>
                        </a:moveTo>
                        <a:lnTo>
                          <a:pt x="28" y="0"/>
                        </a:lnTo>
                        <a:lnTo>
                          <a:pt x="97" y="24"/>
                        </a:lnTo>
                        <a:lnTo>
                          <a:pt x="128" y="18"/>
                        </a:lnTo>
                        <a:lnTo>
                          <a:pt x="110" y="42"/>
                        </a:lnTo>
                        <a:lnTo>
                          <a:pt x="30" y="42"/>
                        </a:lnTo>
                        <a:lnTo>
                          <a:pt x="64" y="35"/>
                        </a:lnTo>
                        <a:lnTo>
                          <a:pt x="0" y="9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9173" name="AutoShape 27">
                    <a:extLst>
                      <a:ext uri="{FF2B5EF4-FFF2-40B4-BE49-F238E27FC236}">
                        <a16:creationId xmlns:a16="http://schemas.microsoft.com/office/drawing/2014/main" id="{762967B6-313F-15F7-71A8-0AC3A77F701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95" y="2438"/>
                    <a:ext cx="142" cy="54"/>
                  </a:xfrm>
                  <a:custGeom>
                    <a:avLst/>
                    <a:gdLst>
                      <a:gd name="T0" fmla="*/ 0 w 129"/>
                      <a:gd name="T1" fmla="*/ 443 h 43"/>
                      <a:gd name="T2" fmla="*/ 144 w 129"/>
                      <a:gd name="T3" fmla="*/ 0 h 43"/>
                      <a:gd name="T4" fmla="*/ 494 w 129"/>
                      <a:gd name="T5" fmla="*/ 1152 h 43"/>
                      <a:gd name="T6" fmla="*/ 657 w 129"/>
                      <a:gd name="T7" fmla="*/ 877 h 43"/>
                      <a:gd name="T8" fmla="*/ 564 w 129"/>
                      <a:gd name="T9" fmla="*/ 2027 h 43"/>
                      <a:gd name="T10" fmla="*/ 150 w 129"/>
                      <a:gd name="T11" fmla="*/ 2027 h 43"/>
                      <a:gd name="T12" fmla="*/ 323 w 129"/>
                      <a:gd name="T13" fmla="*/ 1673 h 43"/>
                      <a:gd name="T14" fmla="*/ 0 w 129"/>
                      <a:gd name="T15" fmla="*/ 443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9"/>
                        </a:moveTo>
                        <a:lnTo>
                          <a:pt x="28" y="0"/>
                        </a:lnTo>
                        <a:lnTo>
                          <a:pt x="97" y="24"/>
                        </a:lnTo>
                        <a:lnTo>
                          <a:pt x="128" y="18"/>
                        </a:lnTo>
                        <a:lnTo>
                          <a:pt x="110" y="42"/>
                        </a:lnTo>
                        <a:lnTo>
                          <a:pt x="30" y="42"/>
                        </a:lnTo>
                        <a:lnTo>
                          <a:pt x="64" y="35"/>
                        </a:lnTo>
                        <a:lnTo>
                          <a:pt x="0" y="9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9174" name="AutoShape 28">
                    <a:extLst>
                      <a:ext uri="{FF2B5EF4-FFF2-40B4-BE49-F238E27FC236}">
                        <a16:creationId xmlns:a16="http://schemas.microsoft.com/office/drawing/2014/main" id="{F51C3C63-89BD-1A47-9694-4FF8EB1B9CD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37" y="2511"/>
                    <a:ext cx="140" cy="53"/>
                  </a:xfrm>
                  <a:custGeom>
                    <a:avLst/>
                    <a:gdLst>
                      <a:gd name="T0" fmla="*/ 583 w 128"/>
                      <a:gd name="T1" fmla="*/ 1599 h 42"/>
                      <a:gd name="T2" fmla="*/ 452 w 128"/>
                      <a:gd name="T3" fmla="*/ 2160 h 42"/>
                      <a:gd name="T4" fmla="*/ 150 w 128"/>
                      <a:gd name="T5" fmla="*/ 645 h 42"/>
                      <a:gd name="T6" fmla="*/ 0 w 128"/>
                      <a:gd name="T7" fmla="*/ 1172 h 42"/>
                      <a:gd name="T8" fmla="*/ 74 w 128"/>
                      <a:gd name="T9" fmla="*/ 0 h 42"/>
                      <a:gd name="T10" fmla="*/ 452 w 128"/>
                      <a:gd name="T11" fmla="*/ 0 h 42"/>
                      <a:gd name="T12" fmla="*/ 284 w 128"/>
                      <a:gd name="T13" fmla="*/ 321 h 42"/>
                      <a:gd name="T14" fmla="*/ 583 w 128"/>
                      <a:gd name="T15" fmla="*/ 1599 h 4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42"/>
                      <a:gd name="T26" fmla="*/ 128 w 128"/>
                      <a:gd name="T27" fmla="*/ 42 h 4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42">
                        <a:moveTo>
                          <a:pt x="127" y="31"/>
                        </a:moveTo>
                        <a:lnTo>
                          <a:pt x="99" y="41"/>
                        </a:lnTo>
                        <a:lnTo>
                          <a:pt x="33" y="13"/>
                        </a:lnTo>
                        <a:lnTo>
                          <a:pt x="0" y="22"/>
                        </a:lnTo>
                        <a:lnTo>
                          <a:pt x="16" y="0"/>
                        </a:lnTo>
                        <a:lnTo>
                          <a:pt x="99" y="0"/>
                        </a:lnTo>
                        <a:lnTo>
                          <a:pt x="62" y="6"/>
                        </a:lnTo>
                        <a:lnTo>
                          <a:pt x="127" y="31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9175" name="AutoShape 29">
                    <a:extLst>
                      <a:ext uri="{FF2B5EF4-FFF2-40B4-BE49-F238E27FC236}">
                        <a16:creationId xmlns:a16="http://schemas.microsoft.com/office/drawing/2014/main" id="{62AF0A43-C6CA-BBF3-B2B9-276F0E692DD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37" y="2511"/>
                    <a:ext cx="140" cy="53"/>
                  </a:xfrm>
                  <a:custGeom>
                    <a:avLst/>
                    <a:gdLst>
                      <a:gd name="T0" fmla="*/ 583 w 128"/>
                      <a:gd name="T1" fmla="*/ 1599 h 42"/>
                      <a:gd name="T2" fmla="*/ 452 w 128"/>
                      <a:gd name="T3" fmla="*/ 2160 h 42"/>
                      <a:gd name="T4" fmla="*/ 150 w 128"/>
                      <a:gd name="T5" fmla="*/ 645 h 42"/>
                      <a:gd name="T6" fmla="*/ 0 w 128"/>
                      <a:gd name="T7" fmla="*/ 1172 h 42"/>
                      <a:gd name="T8" fmla="*/ 74 w 128"/>
                      <a:gd name="T9" fmla="*/ 0 h 42"/>
                      <a:gd name="T10" fmla="*/ 452 w 128"/>
                      <a:gd name="T11" fmla="*/ 0 h 42"/>
                      <a:gd name="T12" fmla="*/ 284 w 128"/>
                      <a:gd name="T13" fmla="*/ 321 h 42"/>
                      <a:gd name="T14" fmla="*/ 583 w 128"/>
                      <a:gd name="T15" fmla="*/ 1599 h 4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42"/>
                      <a:gd name="T26" fmla="*/ 128 w 128"/>
                      <a:gd name="T27" fmla="*/ 42 h 4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42">
                        <a:moveTo>
                          <a:pt x="127" y="31"/>
                        </a:moveTo>
                        <a:lnTo>
                          <a:pt x="99" y="41"/>
                        </a:lnTo>
                        <a:lnTo>
                          <a:pt x="33" y="13"/>
                        </a:lnTo>
                        <a:lnTo>
                          <a:pt x="0" y="22"/>
                        </a:lnTo>
                        <a:lnTo>
                          <a:pt x="16" y="0"/>
                        </a:lnTo>
                        <a:lnTo>
                          <a:pt x="99" y="0"/>
                        </a:lnTo>
                        <a:lnTo>
                          <a:pt x="62" y="6"/>
                        </a:lnTo>
                        <a:lnTo>
                          <a:pt x="127" y="31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</p:grpSp>
          </p:grpSp>
          <p:sp>
            <p:nvSpPr>
              <p:cNvPr id="89164" name="Line 30">
                <a:extLst>
                  <a:ext uri="{FF2B5EF4-FFF2-40B4-BE49-F238E27FC236}">
                    <a16:creationId xmlns:a16="http://schemas.microsoft.com/office/drawing/2014/main" id="{D1AA4988-FB69-E51D-E185-BDBB9E38AD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0" y="2499"/>
                <a:ext cx="0" cy="120"/>
              </a:xfrm>
              <a:prstGeom prst="line">
                <a:avLst/>
              </a:prstGeom>
              <a:noFill/>
              <a:ln w="12600">
                <a:solidFill>
                  <a:srgbClr val="AAE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89165" name="Line 31">
                <a:extLst>
                  <a:ext uri="{FF2B5EF4-FFF2-40B4-BE49-F238E27FC236}">
                    <a16:creationId xmlns:a16="http://schemas.microsoft.com/office/drawing/2014/main" id="{3D4A43FE-B930-E173-343E-76C0E49526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1" y="2499"/>
                <a:ext cx="0" cy="120"/>
              </a:xfrm>
              <a:prstGeom prst="line">
                <a:avLst/>
              </a:prstGeom>
              <a:noFill/>
              <a:ln w="12600">
                <a:solidFill>
                  <a:srgbClr val="AAE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9096" name="Group 32">
              <a:extLst>
                <a:ext uri="{FF2B5EF4-FFF2-40B4-BE49-F238E27FC236}">
                  <a16:creationId xmlns:a16="http://schemas.microsoft.com/office/drawing/2014/main" id="{A03DA505-23BC-EDC9-F1B7-9EE5941B51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2" y="2427"/>
              <a:ext cx="430" cy="284"/>
              <a:chOff x="2832" y="2427"/>
              <a:chExt cx="430" cy="284"/>
            </a:xfrm>
          </p:grpSpPr>
          <p:sp>
            <p:nvSpPr>
              <p:cNvPr id="89134" name="Oval 33">
                <a:extLst>
                  <a:ext uri="{FF2B5EF4-FFF2-40B4-BE49-F238E27FC236}">
                    <a16:creationId xmlns:a16="http://schemas.microsoft.com/office/drawing/2014/main" id="{2DD86A98-DF4B-B381-FD0D-A74023839A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6" y="2549"/>
                <a:ext cx="422" cy="162"/>
              </a:xfrm>
              <a:prstGeom prst="ellipse">
                <a:avLst/>
              </a:prstGeom>
              <a:solidFill>
                <a:srgbClr val="0078AA"/>
              </a:solidFill>
              <a:ln w="12600">
                <a:solidFill>
                  <a:srgbClr val="AAE6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89135" name="AutoShape 34">
                <a:extLst>
                  <a:ext uri="{FF2B5EF4-FFF2-40B4-BE49-F238E27FC236}">
                    <a16:creationId xmlns:a16="http://schemas.microsoft.com/office/drawing/2014/main" id="{A285B128-35E1-6EAD-312F-DC26F4A577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2511"/>
                <a:ext cx="430" cy="122"/>
              </a:xfrm>
              <a:custGeom>
                <a:avLst/>
                <a:gdLst>
                  <a:gd name="T0" fmla="*/ 0 w 387"/>
                  <a:gd name="T1" fmla="*/ 0 h 94"/>
                  <a:gd name="T2" fmla="*/ 0 w 387"/>
                  <a:gd name="T3" fmla="*/ 7848 h 94"/>
                  <a:gd name="T4" fmla="*/ 2319 w 387"/>
                  <a:gd name="T5" fmla="*/ 7848 h 94"/>
                  <a:gd name="T6" fmla="*/ 2319 w 387"/>
                  <a:gd name="T7" fmla="*/ 0 h 94"/>
                  <a:gd name="T8" fmla="*/ 0 w 387"/>
                  <a:gd name="T9" fmla="*/ 0 h 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94"/>
                  <a:gd name="T17" fmla="*/ 387 w 387"/>
                  <a:gd name="T18" fmla="*/ 94 h 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94">
                    <a:moveTo>
                      <a:pt x="0" y="0"/>
                    </a:moveTo>
                    <a:lnTo>
                      <a:pt x="0" y="93"/>
                    </a:lnTo>
                    <a:lnTo>
                      <a:pt x="386" y="93"/>
                    </a:lnTo>
                    <a:lnTo>
                      <a:pt x="38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89136" name="AutoShape 35">
                <a:extLst>
                  <a:ext uri="{FF2B5EF4-FFF2-40B4-BE49-F238E27FC236}">
                    <a16:creationId xmlns:a16="http://schemas.microsoft.com/office/drawing/2014/main" id="{13FEE528-7C56-F20E-201C-5A52FA5744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2511"/>
                <a:ext cx="430" cy="122"/>
              </a:xfrm>
              <a:custGeom>
                <a:avLst/>
                <a:gdLst>
                  <a:gd name="T0" fmla="*/ 0 w 387"/>
                  <a:gd name="T1" fmla="*/ 0 h 94"/>
                  <a:gd name="T2" fmla="*/ 0 w 387"/>
                  <a:gd name="T3" fmla="*/ 7848 h 94"/>
                  <a:gd name="T4" fmla="*/ 2319 w 387"/>
                  <a:gd name="T5" fmla="*/ 7848 h 94"/>
                  <a:gd name="T6" fmla="*/ 2319 w 387"/>
                  <a:gd name="T7" fmla="*/ 0 h 94"/>
                  <a:gd name="T8" fmla="*/ 0 w 387"/>
                  <a:gd name="T9" fmla="*/ 0 h 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94"/>
                  <a:gd name="T17" fmla="*/ 387 w 387"/>
                  <a:gd name="T18" fmla="*/ 94 h 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94">
                    <a:moveTo>
                      <a:pt x="0" y="0"/>
                    </a:moveTo>
                    <a:lnTo>
                      <a:pt x="0" y="93"/>
                    </a:lnTo>
                    <a:lnTo>
                      <a:pt x="386" y="93"/>
                    </a:lnTo>
                    <a:lnTo>
                      <a:pt x="38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89137" name="Oval 36">
                <a:extLst>
                  <a:ext uri="{FF2B5EF4-FFF2-40B4-BE49-F238E27FC236}">
                    <a16:creationId xmlns:a16="http://schemas.microsoft.com/office/drawing/2014/main" id="{9FA975D3-E05D-5E1D-D3D3-7C4F14075F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6" y="2427"/>
                <a:ext cx="422" cy="162"/>
              </a:xfrm>
              <a:prstGeom prst="ellipse">
                <a:avLst/>
              </a:prstGeom>
              <a:solidFill>
                <a:srgbClr val="00B4FF"/>
              </a:solidFill>
              <a:ln w="12600">
                <a:solidFill>
                  <a:srgbClr val="AAE6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grpSp>
            <p:nvGrpSpPr>
              <p:cNvPr id="89138" name="Group 37">
                <a:extLst>
                  <a:ext uri="{FF2B5EF4-FFF2-40B4-BE49-F238E27FC236}">
                    <a16:creationId xmlns:a16="http://schemas.microsoft.com/office/drawing/2014/main" id="{18053848-6BEA-741D-7154-FA587C4D53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97" y="2443"/>
                <a:ext cx="300" cy="130"/>
                <a:chOff x="2897" y="2443"/>
                <a:chExt cx="300" cy="130"/>
              </a:xfrm>
            </p:grpSpPr>
            <p:grpSp>
              <p:nvGrpSpPr>
                <p:cNvPr id="89141" name="Group 38">
                  <a:extLst>
                    <a:ext uri="{FF2B5EF4-FFF2-40B4-BE49-F238E27FC236}">
                      <a16:creationId xmlns:a16="http://schemas.microsoft.com/office/drawing/2014/main" id="{9EFBE73B-4D40-D4A5-9E48-94C85D24432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97" y="2443"/>
                  <a:ext cx="295" cy="127"/>
                  <a:chOff x="2897" y="2443"/>
                  <a:chExt cx="295" cy="127"/>
                </a:xfrm>
              </p:grpSpPr>
              <p:sp>
                <p:nvSpPr>
                  <p:cNvPr id="89151" name="AutoShape 39">
                    <a:extLst>
                      <a:ext uri="{FF2B5EF4-FFF2-40B4-BE49-F238E27FC236}">
                        <a16:creationId xmlns:a16="http://schemas.microsoft.com/office/drawing/2014/main" id="{0ED81019-BFFC-4EFC-D1FF-60AD05A300F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52" y="2447"/>
                    <a:ext cx="140" cy="54"/>
                  </a:xfrm>
                  <a:custGeom>
                    <a:avLst/>
                    <a:gdLst>
                      <a:gd name="T0" fmla="*/ 0 w 127"/>
                      <a:gd name="T1" fmla="*/ 1499 h 43"/>
                      <a:gd name="T2" fmla="*/ 146 w 127"/>
                      <a:gd name="T3" fmla="*/ 2027 h 43"/>
                      <a:gd name="T4" fmla="*/ 508 w 127"/>
                      <a:gd name="T5" fmla="*/ 603 h 43"/>
                      <a:gd name="T6" fmla="*/ 658 w 127"/>
                      <a:gd name="T7" fmla="*/ 1061 h 43"/>
                      <a:gd name="T8" fmla="*/ 574 w 127"/>
                      <a:gd name="T9" fmla="*/ 0 h 43"/>
                      <a:gd name="T10" fmla="*/ 158 w 127"/>
                      <a:gd name="T11" fmla="*/ 0 h 43"/>
                      <a:gd name="T12" fmla="*/ 333 w 127"/>
                      <a:gd name="T13" fmla="*/ 304 h 43"/>
                      <a:gd name="T14" fmla="*/ 0 w 127"/>
                      <a:gd name="T15" fmla="*/ 1499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43"/>
                      <a:gd name="T26" fmla="*/ 127 w 127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43">
                        <a:moveTo>
                          <a:pt x="0" y="31"/>
                        </a:moveTo>
                        <a:lnTo>
                          <a:pt x="28" y="42"/>
                        </a:lnTo>
                        <a:lnTo>
                          <a:pt x="96" y="13"/>
                        </a:lnTo>
                        <a:lnTo>
                          <a:pt x="126" y="22"/>
                        </a:lnTo>
                        <a:lnTo>
                          <a:pt x="110" y="0"/>
                        </a:lnTo>
                        <a:lnTo>
                          <a:pt x="30" y="0"/>
                        </a:lnTo>
                        <a:lnTo>
                          <a:pt x="63" y="6"/>
                        </a:lnTo>
                        <a:lnTo>
                          <a:pt x="0" y="31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9152" name="AutoShape 40">
                    <a:extLst>
                      <a:ext uri="{FF2B5EF4-FFF2-40B4-BE49-F238E27FC236}">
                        <a16:creationId xmlns:a16="http://schemas.microsoft.com/office/drawing/2014/main" id="{7D6DB298-D672-2FB3-CF96-87139A84296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52" y="2447"/>
                    <a:ext cx="140" cy="54"/>
                  </a:xfrm>
                  <a:custGeom>
                    <a:avLst/>
                    <a:gdLst>
                      <a:gd name="T0" fmla="*/ 0 w 127"/>
                      <a:gd name="T1" fmla="*/ 1499 h 43"/>
                      <a:gd name="T2" fmla="*/ 146 w 127"/>
                      <a:gd name="T3" fmla="*/ 2027 h 43"/>
                      <a:gd name="T4" fmla="*/ 508 w 127"/>
                      <a:gd name="T5" fmla="*/ 603 h 43"/>
                      <a:gd name="T6" fmla="*/ 658 w 127"/>
                      <a:gd name="T7" fmla="*/ 1061 h 43"/>
                      <a:gd name="T8" fmla="*/ 574 w 127"/>
                      <a:gd name="T9" fmla="*/ 0 h 43"/>
                      <a:gd name="T10" fmla="*/ 158 w 127"/>
                      <a:gd name="T11" fmla="*/ 0 h 43"/>
                      <a:gd name="T12" fmla="*/ 333 w 127"/>
                      <a:gd name="T13" fmla="*/ 304 h 43"/>
                      <a:gd name="T14" fmla="*/ 0 w 127"/>
                      <a:gd name="T15" fmla="*/ 1499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43"/>
                      <a:gd name="T26" fmla="*/ 127 w 127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43">
                        <a:moveTo>
                          <a:pt x="0" y="31"/>
                        </a:moveTo>
                        <a:lnTo>
                          <a:pt x="28" y="42"/>
                        </a:lnTo>
                        <a:lnTo>
                          <a:pt x="96" y="13"/>
                        </a:lnTo>
                        <a:lnTo>
                          <a:pt x="126" y="22"/>
                        </a:lnTo>
                        <a:lnTo>
                          <a:pt x="110" y="0"/>
                        </a:lnTo>
                        <a:lnTo>
                          <a:pt x="30" y="0"/>
                        </a:lnTo>
                        <a:lnTo>
                          <a:pt x="63" y="6"/>
                        </a:lnTo>
                        <a:lnTo>
                          <a:pt x="0" y="31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9153" name="AutoShape 41">
                    <a:extLst>
                      <a:ext uri="{FF2B5EF4-FFF2-40B4-BE49-F238E27FC236}">
                        <a16:creationId xmlns:a16="http://schemas.microsoft.com/office/drawing/2014/main" id="{FFF2F48D-0998-81C8-4483-FB7A354C10D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97" y="2511"/>
                    <a:ext cx="140" cy="57"/>
                  </a:xfrm>
                  <a:custGeom>
                    <a:avLst/>
                    <a:gdLst>
                      <a:gd name="T0" fmla="*/ 583 w 128"/>
                      <a:gd name="T1" fmla="*/ 504 h 45"/>
                      <a:gd name="T2" fmla="*/ 452 w 128"/>
                      <a:gd name="T3" fmla="*/ 0 h 45"/>
                      <a:gd name="T4" fmla="*/ 150 w 128"/>
                      <a:gd name="T5" fmla="*/ 1533 h 45"/>
                      <a:gd name="T6" fmla="*/ 0 w 128"/>
                      <a:gd name="T7" fmla="*/ 1023 h 45"/>
                      <a:gd name="T8" fmla="*/ 74 w 128"/>
                      <a:gd name="T9" fmla="*/ 2460 h 45"/>
                      <a:gd name="T10" fmla="*/ 452 w 128"/>
                      <a:gd name="T11" fmla="*/ 2460 h 45"/>
                      <a:gd name="T12" fmla="*/ 293 w 128"/>
                      <a:gd name="T13" fmla="*/ 1861 h 45"/>
                      <a:gd name="T14" fmla="*/ 583 w 128"/>
                      <a:gd name="T15" fmla="*/ 504 h 4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45"/>
                      <a:gd name="T26" fmla="*/ 128 w 128"/>
                      <a:gd name="T27" fmla="*/ 45 h 4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45">
                        <a:moveTo>
                          <a:pt x="127" y="9"/>
                        </a:moveTo>
                        <a:lnTo>
                          <a:pt x="99" y="0"/>
                        </a:lnTo>
                        <a:lnTo>
                          <a:pt x="33" y="28"/>
                        </a:lnTo>
                        <a:lnTo>
                          <a:pt x="0" y="18"/>
                        </a:lnTo>
                        <a:lnTo>
                          <a:pt x="16" y="44"/>
                        </a:lnTo>
                        <a:lnTo>
                          <a:pt x="99" y="44"/>
                        </a:lnTo>
                        <a:lnTo>
                          <a:pt x="64" y="34"/>
                        </a:lnTo>
                        <a:lnTo>
                          <a:pt x="127" y="9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9154" name="AutoShape 42">
                    <a:extLst>
                      <a:ext uri="{FF2B5EF4-FFF2-40B4-BE49-F238E27FC236}">
                        <a16:creationId xmlns:a16="http://schemas.microsoft.com/office/drawing/2014/main" id="{209A1BAE-1468-DD87-118B-81E196895CB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97" y="2511"/>
                    <a:ext cx="140" cy="57"/>
                  </a:xfrm>
                  <a:custGeom>
                    <a:avLst/>
                    <a:gdLst>
                      <a:gd name="T0" fmla="*/ 583 w 128"/>
                      <a:gd name="T1" fmla="*/ 504 h 45"/>
                      <a:gd name="T2" fmla="*/ 452 w 128"/>
                      <a:gd name="T3" fmla="*/ 0 h 45"/>
                      <a:gd name="T4" fmla="*/ 150 w 128"/>
                      <a:gd name="T5" fmla="*/ 1533 h 45"/>
                      <a:gd name="T6" fmla="*/ 0 w 128"/>
                      <a:gd name="T7" fmla="*/ 1023 h 45"/>
                      <a:gd name="T8" fmla="*/ 74 w 128"/>
                      <a:gd name="T9" fmla="*/ 2460 h 45"/>
                      <a:gd name="T10" fmla="*/ 452 w 128"/>
                      <a:gd name="T11" fmla="*/ 2460 h 45"/>
                      <a:gd name="T12" fmla="*/ 293 w 128"/>
                      <a:gd name="T13" fmla="*/ 1861 h 45"/>
                      <a:gd name="T14" fmla="*/ 583 w 128"/>
                      <a:gd name="T15" fmla="*/ 504 h 4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45"/>
                      <a:gd name="T26" fmla="*/ 128 w 128"/>
                      <a:gd name="T27" fmla="*/ 45 h 4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45">
                        <a:moveTo>
                          <a:pt x="127" y="9"/>
                        </a:moveTo>
                        <a:lnTo>
                          <a:pt x="99" y="0"/>
                        </a:lnTo>
                        <a:lnTo>
                          <a:pt x="33" y="28"/>
                        </a:lnTo>
                        <a:lnTo>
                          <a:pt x="0" y="18"/>
                        </a:lnTo>
                        <a:lnTo>
                          <a:pt x="16" y="44"/>
                        </a:lnTo>
                        <a:lnTo>
                          <a:pt x="99" y="44"/>
                        </a:lnTo>
                        <a:lnTo>
                          <a:pt x="64" y="34"/>
                        </a:lnTo>
                        <a:lnTo>
                          <a:pt x="127" y="9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9155" name="AutoShape 43">
                    <a:extLst>
                      <a:ext uri="{FF2B5EF4-FFF2-40B4-BE49-F238E27FC236}">
                        <a16:creationId xmlns:a16="http://schemas.microsoft.com/office/drawing/2014/main" id="{9C20486F-89DD-3487-4A35-E62947EB1E9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04" y="2443"/>
                    <a:ext cx="142" cy="54"/>
                  </a:xfrm>
                  <a:custGeom>
                    <a:avLst/>
                    <a:gdLst>
                      <a:gd name="T0" fmla="*/ 0 w 129"/>
                      <a:gd name="T1" fmla="*/ 480 h 43"/>
                      <a:gd name="T2" fmla="*/ 144 w 129"/>
                      <a:gd name="T3" fmla="*/ 0 h 43"/>
                      <a:gd name="T4" fmla="*/ 501 w 129"/>
                      <a:gd name="T5" fmla="*/ 1194 h 43"/>
                      <a:gd name="T6" fmla="*/ 657 w 129"/>
                      <a:gd name="T7" fmla="*/ 877 h 43"/>
                      <a:gd name="T8" fmla="*/ 567 w 129"/>
                      <a:gd name="T9" fmla="*/ 2027 h 43"/>
                      <a:gd name="T10" fmla="*/ 150 w 129"/>
                      <a:gd name="T11" fmla="*/ 2027 h 43"/>
                      <a:gd name="T12" fmla="*/ 323 w 129"/>
                      <a:gd name="T13" fmla="*/ 1673 h 43"/>
                      <a:gd name="T14" fmla="*/ 0 w 129"/>
                      <a:gd name="T15" fmla="*/ 480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10"/>
                        </a:moveTo>
                        <a:lnTo>
                          <a:pt x="28" y="0"/>
                        </a:lnTo>
                        <a:lnTo>
                          <a:pt x="98" y="25"/>
                        </a:lnTo>
                        <a:lnTo>
                          <a:pt x="128" y="18"/>
                        </a:lnTo>
                        <a:lnTo>
                          <a:pt x="111" y="42"/>
                        </a:lnTo>
                        <a:lnTo>
                          <a:pt x="30" y="42"/>
                        </a:lnTo>
                        <a:lnTo>
                          <a:pt x="64" y="35"/>
                        </a:lnTo>
                        <a:lnTo>
                          <a:pt x="0" y="1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9156" name="AutoShape 44">
                    <a:extLst>
                      <a:ext uri="{FF2B5EF4-FFF2-40B4-BE49-F238E27FC236}">
                        <a16:creationId xmlns:a16="http://schemas.microsoft.com/office/drawing/2014/main" id="{1A6B44C9-DC3D-70B4-2930-B9D8F4425D2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04" y="2443"/>
                    <a:ext cx="142" cy="54"/>
                  </a:xfrm>
                  <a:custGeom>
                    <a:avLst/>
                    <a:gdLst>
                      <a:gd name="T0" fmla="*/ 0 w 129"/>
                      <a:gd name="T1" fmla="*/ 480 h 43"/>
                      <a:gd name="T2" fmla="*/ 144 w 129"/>
                      <a:gd name="T3" fmla="*/ 0 h 43"/>
                      <a:gd name="T4" fmla="*/ 501 w 129"/>
                      <a:gd name="T5" fmla="*/ 1194 h 43"/>
                      <a:gd name="T6" fmla="*/ 657 w 129"/>
                      <a:gd name="T7" fmla="*/ 877 h 43"/>
                      <a:gd name="T8" fmla="*/ 567 w 129"/>
                      <a:gd name="T9" fmla="*/ 2027 h 43"/>
                      <a:gd name="T10" fmla="*/ 150 w 129"/>
                      <a:gd name="T11" fmla="*/ 2027 h 43"/>
                      <a:gd name="T12" fmla="*/ 323 w 129"/>
                      <a:gd name="T13" fmla="*/ 1673 h 43"/>
                      <a:gd name="T14" fmla="*/ 0 w 129"/>
                      <a:gd name="T15" fmla="*/ 480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10"/>
                        </a:moveTo>
                        <a:lnTo>
                          <a:pt x="28" y="0"/>
                        </a:lnTo>
                        <a:lnTo>
                          <a:pt x="98" y="25"/>
                        </a:lnTo>
                        <a:lnTo>
                          <a:pt x="128" y="18"/>
                        </a:lnTo>
                        <a:lnTo>
                          <a:pt x="111" y="42"/>
                        </a:lnTo>
                        <a:lnTo>
                          <a:pt x="30" y="42"/>
                        </a:lnTo>
                        <a:lnTo>
                          <a:pt x="64" y="35"/>
                        </a:lnTo>
                        <a:lnTo>
                          <a:pt x="0" y="1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9157" name="AutoShape 45">
                    <a:extLst>
                      <a:ext uri="{FF2B5EF4-FFF2-40B4-BE49-F238E27FC236}">
                        <a16:creationId xmlns:a16="http://schemas.microsoft.com/office/drawing/2014/main" id="{F987BAFA-5631-3818-E79F-21B010D9336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47" y="2516"/>
                    <a:ext cx="142" cy="54"/>
                  </a:xfrm>
                  <a:custGeom>
                    <a:avLst/>
                    <a:gdLst>
                      <a:gd name="T0" fmla="*/ 657 w 129"/>
                      <a:gd name="T1" fmla="*/ 1523 h 43"/>
                      <a:gd name="T2" fmla="*/ 509 w 129"/>
                      <a:gd name="T3" fmla="*/ 2027 h 43"/>
                      <a:gd name="T4" fmla="*/ 165 w 129"/>
                      <a:gd name="T5" fmla="*/ 698 h 43"/>
                      <a:gd name="T6" fmla="*/ 0 w 129"/>
                      <a:gd name="T7" fmla="*/ 1152 h 43"/>
                      <a:gd name="T8" fmla="*/ 89 w 129"/>
                      <a:gd name="T9" fmla="*/ 0 h 43"/>
                      <a:gd name="T10" fmla="*/ 509 w 129"/>
                      <a:gd name="T11" fmla="*/ 0 h 43"/>
                      <a:gd name="T12" fmla="*/ 323 w 129"/>
                      <a:gd name="T13" fmla="*/ 353 h 43"/>
                      <a:gd name="T14" fmla="*/ 657 w 129"/>
                      <a:gd name="T15" fmla="*/ 1523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128" y="32"/>
                        </a:moveTo>
                        <a:lnTo>
                          <a:pt x="99" y="42"/>
                        </a:lnTo>
                        <a:lnTo>
                          <a:pt x="33" y="14"/>
                        </a:lnTo>
                        <a:lnTo>
                          <a:pt x="0" y="24"/>
                        </a:lnTo>
                        <a:lnTo>
                          <a:pt x="17" y="0"/>
                        </a:lnTo>
                        <a:lnTo>
                          <a:pt x="99" y="0"/>
                        </a:lnTo>
                        <a:lnTo>
                          <a:pt x="64" y="7"/>
                        </a:lnTo>
                        <a:lnTo>
                          <a:pt x="128" y="32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9158" name="AutoShape 46">
                    <a:extLst>
                      <a:ext uri="{FF2B5EF4-FFF2-40B4-BE49-F238E27FC236}">
                        <a16:creationId xmlns:a16="http://schemas.microsoft.com/office/drawing/2014/main" id="{A1CA075F-735E-32CE-7E49-778D1EC4B16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47" y="2516"/>
                    <a:ext cx="142" cy="54"/>
                  </a:xfrm>
                  <a:custGeom>
                    <a:avLst/>
                    <a:gdLst>
                      <a:gd name="T0" fmla="*/ 657 w 129"/>
                      <a:gd name="T1" fmla="*/ 1523 h 43"/>
                      <a:gd name="T2" fmla="*/ 509 w 129"/>
                      <a:gd name="T3" fmla="*/ 2027 h 43"/>
                      <a:gd name="T4" fmla="*/ 165 w 129"/>
                      <a:gd name="T5" fmla="*/ 698 h 43"/>
                      <a:gd name="T6" fmla="*/ 0 w 129"/>
                      <a:gd name="T7" fmla="*/ 1152 h 43"/>
                      <a:gd name="T8" fmla="*/ 89 w 129"/>
                      <a:gd name="T9" fmla="*/ 0 h 43"/>
                      <a:gd name="T10" fmla="*/ 509 w 129"/>
                      <a:gd name="T11" fmla="*/ 0 h 43"/>
                      <a:gd name="T12" fmla="*/ 323 w 129"/>
                      <a:gd name="T13" fmla="*/ 353 h 43"/>
                      <a:gd name="T14" fmla="*/ 657 w 129"/>
                      <a:gd name="T15" fmla="*/ 1523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128" y="32"/>
                        </a:moveTo>
                        <a:lnTo>
                          <a:pt x="99" y="42"/>
                        </a:lnTo>
                        <a:lnTo>
                          <a:pt x="33" y="14"/>
                        </a:lnTo>
                        <a:lnTo>
                          <a:pt x="0" y="24"/>
                        </a:lnTo>
                        <a:lnTo>
                          <a:pt x="17" y="0"/>
                        </a:lnTo>
                        <a:lnTo>
                          <a:pt x="99" y="0"/>
                        </a:lnTo>
                        <a:lnTo>
                          <a:pt x="64" y="7"/>
                        </a:lnTo>
                        <a:lnTo>
                          <a:pt x="128" y="32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89142" name="Group 47">
                  <a:extLst>
                    <a:ext uri="{FF2B5EF4-FFF2-40B4-BE49-F238E27FC236}">
                      <a16:creationId xmlns:a16="http://schemas.microsoft.com/office/drawing/2014/main" id="{EEB7DB14-0349-17D4-200F-D3063403407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99" y="2447"/>
                  <a:ext cx="298" cy="126"/>
                  <a:chOff x="2899" y="2447"/>
                  <a:chExt cx="298" cy="126"/>
                </a:xfrm>
              </p:grpSpPr>
              <p:sp>
                <p:nvSpPr>
                  <p:cNvPr id="89143" name="AutoShape 48">
                    <a:extLst>
                      <a:ext uri="{FF2B5EF4-FFF2-40B4-BE49-F238E27FC236}">
                        <a16:creationId xmlns:a16="http://schemas.microsoft.com/office/drawing/2014/main" id="{A5C7E9DB-9161-2C3E-2D0D-68D54F9A5A3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55" y="2449"/>
                    <a:ext cx="142" cy="54"/>
                  </a:xfrm>
                  <a:custGeom>
                    <a:avLst/>
                    <a:gdLst>
                      <a:gd name="T0" fmla="*/ 0 w 129"/>
                      <a:gd name="T1" fmla="*/ 1523 h 43"/>
                      <a:gd name="T2" fmla="*/ 144 w 129"/>
                      <a:gd name="T3" fmla="*/ 2027 h 43"/>
                      <a:gd name="T4" fmla="*/ 494 w 129"/>
                      <a:gd name="T5" fmla="*/ 603 h 43"/>
                      <a:gd name="T6" fmla="*/ 657 w 129"/>
                      <a:gd name="T7" fmla="*/ 1061 h 43"/>
                      <a:gd name="T8" fmla="*/ 564 w 129"/>
                      <a:gd name="T9" fmla="*/ 0 h 43"/>
                      <a:gd name="T10" fmla="*/ 150 w 129"/>
                      <a:gd name="T11" fmla="*/ 0 h 43"/>
                      <a:gd name="T12" fmla="*/ 323 w 129"/>
                      <a:gd name="T13" fmla="*/ 304 h 43"/>
                      <a:gd name="T14" fmla="*/ 0 w 129"/>
                      <a:gd name="T15" fmla="*/ 1523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32"/>
                        </a:moveTo>
                        <a:lnTo>
                          <a:pt x="28" y="42"/>
                        </a:lnTo>
                        <a:lnTo>
                          <a:pt x="97" y="13"/>
                        </a:lnTo>
                        <a:lnTo>
                          <a:pt x="128" y="22"/>
                        </a:lnTo>
                        <a:lnTo>
                          <a:pt x="110" y="0"/>
                        </a:lnTo>
                        <a:lnTo>
                          <a:pt x="30" y="0"/>
                        </a:lnTo>
                        <a:lnTo>
                          <a:pt x="64" y="6"/>
                        </a:lnTo>
                        <a:lnTo>
                          <a:pt x="0" y="32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9144" name="AutoShape 49">
                    <a:extLst>
                      <a:ext uri="{FF2B5EF4-FFF2-40B4-BE49-F238E27FC236}">
                        <a16:creationId xmlns:a16="http://schemas.microsoft.com/office/drawing/2014/main" id="{49349277-45FA-22C6-C567-9734E39C98F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55" y="2449"/>
                    <a:ext cx="142" cy="54"/>
                  </a:xfrm>
                  <a:custGeom>
                    <a:avLst/>
                    <a:gdLst>
                      <a:gd name="T0" fmla="*/ 0 w 129"/>
                      <a:gd name="T1" fmla="*/ 1523 h 43"/>
                      <a:gd name="T2" fmla="*/ 144 w 129"/>
                      <a:gd name="T3" fmla="*/ 2027 h 43"/>
                      <a:gd name="T4" fmla="*/ 494 w 129"/>
                      <a:gd name="T5" fmla="*/ 603 h 43"/>
                      <a:gd name="T6" fmla="*/ 657 w 129"/>
                      <a:gd name="T7" fmla="*/ 1061 h 43"/>
                      <a:gd name="T8" fmla="*/ 564 w 129"/>
                      <a:gd name="T9" fmla="*/ 0 h 43"/>
                      <a:gd name="T10" fmla="*/ 150 w 129"/>
                      <a:gd name="T11" fmla="*/ 0 h 43"/>
                      <a:gd name="T12" fmla="*/ 323 w 129"/>
                      <a:gd name="T13" fmla="*/ 304 h 43"/>
                      <a:gd name="T14" fmla="*/ 0 w 129"/>
                      <a:gd name="T15" fmla="*/ 1523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32"/>
                        </a:moveTo>
                        <a:lnTo>
                          <a:pt x="28" y="42"/>
                        </a:lnTo>
                        <a:lnTo>
                          <a:pt x="97" y="13"/>
                        </a:lnTo>
                        <a:lnTo>
                          <a:pt x="128" y="22"/>
                        </a:lnTo>
                        <a:lnTo>
                          <a:pt x="110" y="0"/>
                        </a:lnTo>
                        <a:lnTo>
                          <a:pt x="30" y="0"/>
                        </a:lnTo>
                        <a:lnTo>
                          <a:pt x="64" y="6"/>
                        </a:lnTo>
                        <a:lnTo>
                          <a:pt x="0" y="32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9145" name="AutoShape 50">
                    <a:extLst>
                      <a:ext uri="{FF2B5EF4-FFF2-40B4-BE49-F238E27FC236}">
                        <a16:creationId xmlns:a16="http://schemas.microsoft.com/office/drawing/2014/main" id="{6E4A247B-E563-A047-86B0-C926714A2D1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99" y="2513"/>
                    <a:ext cx="142" cy="57"/>
                  </a:xfrm>
                  <a:custGeom>
                    <a:avLst/>
                    <a:gdLst>
                      <a:gd name="T0" fmla="*/ 657 w 129"/>
                      <a:gd name="T1" fmla="*/ 504 h 45"/>
                      <a:gd name="T2" fmla="*/ 509 w 129"/>
                      <a:gd name="T3" fmla="*/ 0 h 45"/>
                      <a:gd name="T4" fmla="*/ 165 w 129"/>
                      <a:gd name="T5" fmla="*/ 1469 h 45"/>
                      <a:gd name="T6" fmla="*/ 0 w 129"/>
                      <a:gd name="T7" fmla="*/ 1023 h 45"/>
                      <a:gd name="T8" fmla="*/ 89 w 129"/>
                      <a:gd name="T9" fmla="*/ 2460 h 45"/>
                      <a:gd name="T10" fmla="*/ 509 w 129"/>
                      <a:gd name="T11" fmla="*/ 2460 h 45"/>
                      <a:gd name="T12" fmla="*/ 323 w 129"/>
                      <a:gd name="T13" fmla="*/ 1861 h 45"/>
                      <a:gd name="T14" fmla="*/ 657 w 129"/>
                      <a:gd name="T15" fmla="*/ 504 h 4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5"/>
                      <a:gd name="T26" fmla="*/ 129 w 129"/>
                      <a:gd name="T27" fmla="*/ 45 h 4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5">
                        <a:moveTo>
                          <a:pt x="128" y="9"/>
                        </a:moveTo>
                        <a:lnTo>
                          <a:pt x="99" y="0"/>
                        </a:lnTo>
                        <a:lnTo>
                          <a:pt x="33" y="27"/>
                        </a:lnTo>
                        <a:lnTo>
                          <a:pt x="0" y="18"/>
                        </a:lnTo>
                        <a:lnTo>
                          <a:pt x="17" y="44"/>
                        </a:lnTo>
                        <a:lnTo>
                          <a:pt x="99" y="44"/>
                        </a:lnTo>
                        <a:lnTo>
                          <a:pt x="64" y="34"/>
                        </a:lnTo>
                        <a:lnTo>
                          <a:pt x="128" y="9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9146" name="AutoShape 51">
                    <a:extLst>
                      <a:ext uri="{FF2B5EF4-FFF2-40B4-BE49-F238E27FC236}">
                        <a16:creationId xmlns:a16="http://schemas.microsoft.com/office/drawing/2014/main" id="{BB13D27F-A096-077E-8600-97F6ED12165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99" y="2513"/>
                    <a:ext cx="142" cy="57"/>
                  </a:xfrm>
                  <a:custGeom>
                    <a:avLst/>
                    <a:gdLst>
                      <a:gd name="T0" fmla="*/ 657 w 129"/>
                      <a:gd name="T1" fmla="*/ 504 h 45"/>
                      <a:gd name="T2" fmla="*/ 509 w 129"/>
                      <a:gd name="T3" fmla="*/ 0 h 45"/>
                      <a:gd name="T4" fmla="*/ 165 w 129"/>
                      <a:gd name="T5" fmla="*/ 1469 h 45"/>
                      <a:gd name="T6" fmla="*/ 0 w 129"/>
                      <a:gd name="T7" fmla="*/ 1023 h 45"/>
                      <a:gd name="T8" fmla="*/ 89 w 129"/>
                      <a:gd name="T9" fmla="*/ 2460 h 45"/>
                      <a:gd name="T10" fmla="*/ 509 w 129"/>
                      <a:gd name="T11" fmla="*/ 2460 h 45"/>
                      <a:gd name="T12" fmla="*/ 323 w 129"/>
                      <a:gd name="T13" fmla="*/ 1861 h 45"/>
                      <a:gd name="T14" fmla="*/ 657 w 129"/>
                      <a:gd name="T15" fmla="*/ 504 h 4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5"/>
                      <a:gd name="T26" fmla="*/ 129 w 129"/>
                      <a:gd name="T27" fmla="*/ 45 h 4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5">
                        <a:moveTo>
                          <a:pt x="128" y="9"/>
                        </a:moveTo>
                        <a:lnTo>
                          <a:pt x="99" y="0"/>
                        </a:lnTo>
                        <a:lnTo>
                          <a:pt x="33" y="27"/>
                        </a:lnTo>
                        <a:lnTo>
                          <a:pt x="0" y="18"/>
                        </a:lnTo>
                        <a:lnTo>
                          <a:pt x="17" y="44"/>
                        </a:lnTo>
                        <a:lnTo>
                          <a:pt x="99" y="44"/>
                        </a:lnTo>
                        <a:lnTo>
                          <a:pt x="64" y="34"/>
                        </a:lnTo>
                        <a:lnTo>
                          <a:pt x="128" y="9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9147" name="AutoShape 52">
                    <a:extLst>
                      <a:ext uri="{FF2B5EF4-FFF2-40B4-BE49-F238E27FC236}">
                        <a16:creationId xmlns:a16="http://schemas.microsoft.com/office/drawing/2014/main" id="{47B81DEE-3D35-B0A1-21B6-0E9683E6756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07" y="2447"/>
                    <a:ext cx="142" cy="54"/>
                  </a:xfrm>
                  <a:custGeom>
                    <a:avLst/>
                    <a:gdLst>
                      <a:gd name="T0" fmla="*/ 0 w 129"/>
                      <a:gd name="T1" fmla="*/ 443 h 43"/>
                      <a:gd name="T2" fmla="*/ 144 w 129"/>
                      <a:gd name="T3" fmla="*/ 0 h 43"/>
                      <a:gd name="T4" fmla="*/ 494 w 129"/>
                      <a:gd name="T5" fmla="*/ 1152 h 43"/>
                      <a:gd name="T6" fmla="*/ 657 w 129"/>
                      <a:gd name="T7" fmla="*/ 877 h 43"/>
                      <a:gd name="T8" fmla="*/ 564 w 129"/>
                      <a:gd name="T9" fmla="*/ 2027 h 43"/>
                      <a:gd name="T10" fmla="*/ 150 w 129"/>
                      <a:gd name="T11" fmla="*/ 2027 h 43"/>
                      <a:gd name="T12" fmla="*/ 323 w 129"/>
                      <a:gd name="T13" fmla="*/ 1673 h 43"/>
                      <a:gd name="T14" fmla="*/ 0 w 129"/>
                      <a:gd name="T15" fmla="*/ 443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9"/>
                        </a:moveTo>
                        <a:lnTo>
                          <a:pt x="28" y="0"/>
                        </a:lnTo>
                        <a:lnTo>
                          <a:pt x="97" y="24"/>
                        </a:lnTo>
                        <a:lnTo>
                          <a:pt x="128" y="18"/>
                        </a:lnTo>
                        <a:lnTo>
                          <a:pt x="110" y="42"/>
                        </a:lnTo>
                        <a:lnTo>
                          <a:pt x="30" y="42"/>
                        </a:lnTo>
                        <a:lnTo>
                          <a:pt x="64" y="35"/>
                        </a:lnTo>
                        <a:lnTo>
                          <a:pt x="0" y="9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9148" name="AutoShape 53">
                    <a:extLst>
                      <a:ext uri="{FF2B5EF4-FFF2-40B4-BE49-F238E27FC236}">
                        <a16:creationId xmlns:a16="http://schemas.microsoft.com/office/drawing/2014/main" id="{E2E46954-5908-405B-D700-27548A239E7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07" y="2447"/>
                    <a:ext cx="142" cy="54"/>
                  </a:xfrm>
                  <a:custGeom>
                    <a:avLst/>
                    <a:gdLst>
                      <a:gd name="T0" fmla="*/ 0 w 129"/>
                      <a:gd name="T1" fmla="*/ 443 h 43"/>
                      <a:gd name="T2" fmla="*/ 144 w 129"/>
                      <a:gd name="T3" fmla="*/ 0 h 43"/>
                      <a:gd name="T4" fmla="*/ 494 w 129"/>
                      <a:gd name="T5" fmla="*/ 1152 h 43"/>
                      <a:gd name="T6" fmla="*/ 657 w 129"/>
                      <a:gd name="T7" fmla="*/ 877 h 43"/>
                      <a:gd name="T8" fmla="*/ 564 w 129"/>
                      <a:gd name="T9" fmla="*/ 2027 h 43"/>
                      <a:gd name="T10" fmla="*/ 150 w 129"/>
                      <a:gd name="T11" fmla="*/ 2027 h 43"/>
                      <a:gd name="T12" fmla="*/ 323 w 129"/>
                      <a:gd name="T13" fmla="*/ 1673 h 43"/>
                      <a:gd name="T14" fmla="*/ 0 w 129"/>
                      <a:gd name="T15" fmla="*/ 443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9"/>
                        </a:moveTo>
                        <a:lnTo>
                          <a:pt x="28" y="0"/>
                        </a:lnTo>
                        <a:lnTo>
                          <a:pt x="97" y="24"/>
                        </a:lnTo>
                        <a:lnTo>
                          <a:pt x="128" y="18"/>
                        </a:lnTo>
                        <a:lnTo>
                          <a:pt x="110" y="42"/>
                        </a:lnTo>
                        <a:lnTo>
                          <a:pt x="30" y="42"/>
                        </a:lnTo>
                        <a:lnTo>
                          <a:pt x="64" y="35"/>
                        </a:lnTo>
                        <a:lnTo>
                          <a:pt x="0" y="9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9149" name="AutoShape 54">
                    <a:extLst>
                      <a:ext uri="{FF2B5EF4-FFF2-40B4-BE49-F238E27FC236}">
                        <a16:creationId xmlns:a16="http://schemas.microsoft.com/office/drawing/2014/main" id="{38562E57-A762-4A9C-B745-1A3BB40EFB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49" y="2520"/>
                    <a:ext cx="140" cy="53"/>
                  </a:xfrm>
                  <a:custGeom>
                    <a:avLst/>
                    <a:gdLst>
                      <a:gd name="T0" fmla="*/ 583 w 128"/>
                      <a:gd name="T1" fmla="*/ 1599 h 42"/>
                      <a:gd name="T2" fmla="*/ 452 w 128"/>
                      <a:gd name="T3" fmla="*/ 2160 h 42"/>
                      <a:gd name="T4" fmla="*/ 150 w 128"/>
                      <a:gd name="T5" fmla="*/ 645 h 42"/>
                      <a:gd name="T6" fmla="*/ 0 w 128"/>
                      <a:gd name="T7" fmla="*/ 1172 h 42"/>
                      <a:gd name="T8" fmla="*/ 74 w 128"/>
                      <a:gd name="T9" fmla="*/ 0 h 42"/>
                      <a:gd name="T10" fmla="*/ 452 w 128"/>
                      <a:gd name="T11" fmla="*/ 0 h 42"/>
                      <a:gd name="T12" fmla="*/ 284 w 128"/>
                      <a:gd name="T13" fmla="*/ 321 h 42"/>
                      <a:gd name="T14" fmla="*/ 583 w 128"/>
                      <a:gd name="T15" fmla="*/ 1599 h 4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42"/>
                      <a:gd name="T26" fmla="*/ 128 w 128"/>
                      <a:gd name="T27" fmla="*/ 42 h 4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42">
                        <a:moveTo>
                          <a:pt x="127" y="31"/>
                        </a:moveTo>
                        <a:lnTo>
                          <a:pt x="99" y="41"/>
                        </a:lnTo>
                        <a:lnTo>
                          <a:pt x="33" y="13"/>
                        </a:lnTo>
                        <a:lnTo>
                          <a:pt x="0" y="22"/>
                        </a:lnTo>
                        <a:lnTo>
                          <a:pt x="16" y="0"/>
                        </a:lnTo>
                        <a:lnTo>
                          <a:pt x="99" y="0"/>
                        </a:lnTo>
                        <a:lnTo>
                          <a:pt x="62" y="6"/>
                        </a:lnTo>
                        <a:lnTo>
                          <a:pt x="127" y="31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9150" name="AutoShape 55">
                    <a:extLst>
                      <a:ext uri="{FF2B5EF4-FFF2-40B4-BE49-F238E27FC236}">
                        <a16:creationId xmlns:a16="http://schemas.microsoft.com/office/drawing/2014/main" id="{B1D781B2-4EE1-FB53-5BEC-619ED5A3A49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49" y="2520"/>
                    <a:ext cx="140" cy="53"/>
                  </a:xfrm>
                  <a:custGeom>
                    <a:avLst/>
                    <a:gdLst>
                      <a:gd name="T0" fmla="*/ 583 w 128"/>
                      <a:gd name="T1" fmla="*/ 1599 h 42"/>
                      <a:gd name="T2" fmla="*/ 452 w 128"/>
                      <a:gd name="T3" fmla="*/ 2160 h 42"/>
                      <a:gd name="T4" fmla="*/ 150 w 128"/>
                      <a:gd name="T5" fmla="*/ 645 h 42"/>
                      <a:gd name="T6" fmla="*/ 0 w 128"/>
                      <a:gd name="T7" fmla="*/ 1172 h 42"/>
                      <a:gd name="T8" fmla="*/ 74 w 128"/>
                      <a:gd name="T9" fmla="*/ 0 h 42"/>
                      <a:gd name="T10" fmla="*/ 452 w 128"/>
                      <a:gd name="T11" fmla="*/ 0 h 42"/>
                      <a:gd name="T12" fmla="*/ 284 w 128"/>
                      <a:gd name="T13" fmla="*/ 321 h 42"/>
                      <a:gd name="T14" fmla="*/ 583 w 128"/>
                      <a:gd name="T15" fmla="*/ 1599 h 4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42"/>
                      <a:gd name="T26" fmla="*/ 128 w 128"/>
                      <a:gd name="T27" fmla="*/ 42 h 4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42">
                        <a:moveTo>
                          <a:pt x="127" y="31"/>
                        </a:moveTo>
                        <a:lnTo>
                          <a:pt x="99" y="41"/>
                        </a:lnTo>
                        <a:lnTo>
                          <a:pt x="33" y="13"/>
                        </a:lnTo>
                        <a:lnTo>
                          <a:pt x="0" y="22"/>
                        </a:lnTo>
                        <a:lnTo>
                          <a:pt x="16" y="0"/>
                        </a:lnTo>
                        <a:lnTo>
                          <a:pt x="99" y="0"/>
                        </a:lnTo>
                        <a:lnTo>
                          <a:pt x="62" y="6"/>
                        </a:lnTo>
                        <a:lnTo>
                          <a:pt x="127" y="31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</p:grpSp>
          </p:grpSp>
          <p:sp>
            <p:nvSpPr>
              <p:cNvPr id="89139" name="Line 56">
                <a:extLst>
                  <a:ext uri="{FF2B5EF4-FFF2-40B4-BE49-F238E27FC236}">
                    <a16:creationId xmlns:a16="http://schemas.microsoft.com/office/drawing/2014/main" id="{EE9E6FC9-9742-39AF-943A-BC646571D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2" y="2507"/>
                <a:ext cx="0" cy="120"/>
              </a:xfrm>
              <a:prstGeom prst="line">
                <a:avLst/>
              </a:prstGeom>
              <a:noFill/>
              <a:ln w="12600">
                <a:solidFill>
                  <a:srgbClr val="AAE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89140" name="Line 57">
                <a:extLst>
                  <a:ext uri="{FF2B5EF4-FFF2-40B4-BE49-F238E27FC236}">
                    <a16:creationId xmlns:a16="http://schemas.microsoft.com/office/drawing/2014/main" id="{8688CB1F-32E1-7C2F-6242-2CBF51E1C4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3" y="2507"/>
                <a:ext cx="0" cy="120"/>
              </a:xfrm>
              <a:prstGeom prst="line">
                <a:avLst/>
              </a:prstGeom>
              <a:noFill/>
              <a:ln w="12600">
                <a:solidFill>
                  <a:srgbClr val="AAE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9097" name="Group 58">
              <a:extLst>
                <a:ext uri="{FF2B5EF4-FFF2-40B4-BE49-F238E27FC236}">
                  <a16:creationId xmlns:a16="http://schemas.microsoft.com/office/drawing/2014/main" id="{A77B728D-F2DE-6F44-23A1-BF58E391AB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52" y="3068"/>
              <a:ext cx="430" cy="284"/>
              <a:chOff x="2352" y="3068"/>
              <a:chExt cx="430" cy="284"/>
            </a:xfrm>
          </p:grpSpPr>
          <p:sp>
            <p:nvSpPr>
              <p:cNvPr id="89109" name="Oval 59">
                <a:extLst>
                  <a:ext uri="{FF2B5EF4-FFF2-40B4-BE49-F238E27FC236}">
                    <a16:creationId xmlns:a16="http://schemas.microsoft.com/office/drawing/2014/main" id="{5BDCCF99-0FC2-6947-4464-539F663AE5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3190"/>
                <a:ext cx="422" cy="162"/>
              </a:xfrm>
              <a:prstGeom prst="ellipse">
                <a:avLst/>
              </a:prstGeom>
              <a:solidFill>
                <a:srgbClr val="0078AA"/>
              </a:solidFill>
              <a:ln w="12600">
                <a:solidFill>
                  <a:srgbClr val="AAE6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89110" name="AutoShape 60">
                <a:extLst>
                  <a:ext uri="{FF2B5EF4-FFF2-40B4-BE49-F238E27FC236}">
                    <a16:creationId xmlns:a16="http://schemas.microsoft.com/office/drawing/2014/main" id="{1D3A9128-1650-172D-6812-5B5B79388E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2" y="3152"/>
                <a:ext cx="430" cy="122"/>
              </a:xfrm>
              <a:custGeom>
                <a:avLst/>
                <a:gdLst>
                  <a:gd name="T0" fmla="*/ 0 w 387"/>
                  <a:gd name="T1" fmla="*/ 0 h 94"/>
                  <a:gd name="T2" fmla="*/ 0 w 387"/>
                  <a:gd name="T3" fmla="*/ 7848 h 94"/>
                  <a:gd name="T4" fmla="*/ 2319 w 387"/>
                  <a:gd name="T5" fmla="*/ 7848 h 94"/>
                  <a:gd name="T6" fmla="*/ 2319 w 387"/>
                  <a:gd name="T7" fmla="*/ 0 h 94"/>
                  <a:gd name="T8" fmla="*/ 0 w 387"/>
                  <a:gd name="T9" fmla="*/ 0 h 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94"/>
                  <a:gd name="T17" fmla="*/ 387 w 387"/>
                  <a:gd name="T18" fmla="*/ 94 h 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94">
                    <a:moveTo>
                      <a:pt x="0" y="0"/>
                    </a:moveTo>
                    <a:lnTo>
                      <a:pt x="0" y="93"/>
                    </a:lnTo>
                    <a:lnTo>
                      <a:pt x="386" y="93"/>
                    </a:lnTo>
                    <a:lnTo>
                      <a:pt x="38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89111" name="AutoShape 61">
                <a:extLst>
                  <a:ext uri="{FF2B5EF4-FFF2-40B4-BE49-F238E27FC236}">
                    <a16:creationId xmlns:a16="http://schemas.microsoft.com/office/drawing/2014/main" id="{B5ACE68D-1271-0C0C-3F0E-50ACB5AACF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2" y="3152"/>
                <a:ext cx="430" cy="122"/>
              </a:xfrm>
              <a:custGeom>
                <a:avLst/>
                <a:gdLst>
                  <a:gd name="T0" fmla="*/ 0 w 387"/>
                  <a:gd name="T1" fmla="*/ 0 h 94"/>
                  <a:gd name="T2" fmla="*/ 0 w 387"/>
                  <a:gd name="T3" fmla="*/ 7848 h 94"/>
                  <a:gd name="T4" fmla="*/ 2319 w 387"/>
                  <a:gd name="T5" fmla="*/ 7848 h 94"/>
                  <a:gd name="T6" fmla="*/ 2319 w 387"/>
                  <a:gd name="T7" fmla="*/ 0 h 94"/>
                  <a:gd name="T8" fmla="*/ 0 w 387"/>
                  <a:gd name="T9" fmla="*/ 0 h 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7"/>
                  <a:gd name="T16" fmla="*/ 0 h 94"/>
                  <a:gd name="T17" fmla="*/ 387 w 387"/>
                  <a:gd name="T18" fmla="*/ 94 h 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7" h="94">
                    <a:moveTo>
                      <a:pt x="0" y="0"/>
                    </a:moveTo>
                    <a:lnTo>
                      <a:pt x="0" y="93"/>
                    </a:lnTo>
                    <a:lnTo>
                      <a:pt x="386" y="93"/>
                    </a:lnTo>
                    <a:lnTo>
                      <a:pt x="38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89112" name="Oval 62">
                <a:extLst>
                  <a:ext uri="{FF2B5EF4-FFF2-40B4-BE49-F238E27FC236}">
                    <a16:creationId xmlns:a16="http://schemas.microsoft.com/office/drawing/2014/main" id="{EDA35772-7EA3-1A94-1744-925864334D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3068"/>
                <a:ext cx="422" cy="162"/>
              </a:xfrm>
              <a:prstGeom prst="ellipse">
                <a:avLst/>
              </a:prstGeom>
              <a:solidFill>
                <a:srgbClr val="00B4FF"/>
              </a:solidFill>
              <a:ln w="12600">
                <a:solidFill>
                  <a:srgbClr val="AAE6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grpSp>
            <p:nvGrpSpPr>
              <p:cNvPr id="89113" name="Group 63">
                <a:extLst>
                  <a:ext uri="{FF2B5EF4-FFF2-40B4-BE49-F238E27FC236}">
                    <a16:creationId xmlns:a16="http://schemas.microsoft.com/office/drawing/2014/main" id="{16536F12-68D1-049C-A2BA-0DDD3320FE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17" y="3084"/>
                <a:ext cx="300" cy="130"/>
                <a:chOff x="2417" y="3084"/>
                <a:chExt cx="300" cy="130"/>
              </a:xfrm>
            </p:grpSpPr>
            <p:grpSp>
              <p:nvGrpSpPr>
                <p:cNvPr id="89116" name="Group 64">
                  <a:extLst>
                    <a:ext uri="{FF2B5EF4-FFF2-40B4-BE49-F238E27FC236}">
                      <a16:creationId xmlns:a16="http://schemas.microsoft.com/office/drawing/2014/main" id="{0EDA4558-7901-A0A1-D617-669BA29D2A9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17" y="3084"/>
                  <a:ext cx="295" cy="127"/>
                  <a:chOff x="2417" y="3084"/>
                  <a:chExt cx="295" cy="127"/>
                </a:xfrm>
              </p:grpSpPr>
              <p:sp>
                <p:nvSpPr>
                  <p:cNvPr id="89126" name="AutoShape 65">
                    <a:extLst>
                      <a:ext uri="{FF2B5EF4-FFF2-40B4-BE49-F238E27FC236}">
                        <a16:creationId xmlns:a16="http://schemas.microsoft.com/office/drawing/2014/main" id="{5C3C8516-E8DE-CFF2-47B9-CF837C80413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72" y="3088"/>
                    <a:ext cx="140" cy="54"/>
                  </a:xfrm>
                  <a:custGeom>
                    <a:avLst/>
                    <a:gdLst>
                      <a:gd name="T0" fmla="*/ 0 w 127"/>
                      <a:gd name="T1" fmla="*/ 1499 h 43"/>
                      <a:gd name="T2" fmla="*/ 146 w 127"/>
                      <a:gd name="T3" fmla="*/ 2027 h 43"/>
                      <a:gd name="T4" fmla="*/ 508 w 127"/>
                      <a:gd name="T5" fmla="*/ 603 h 43"/>
                      <a:gd name="T6" fmla="*/ 658 w 127"/>
                      <a:gd name="T7" fmla="*/ 1061 h 43"/>
                      <a:gd name="T8" fmla="*/ 574 w 127"/>
                      <a:gd name="T9" fmla="*/ 0 h 43"/>
                      <a:gd name="T10" fmla="*/ 158 w 127"/>
                      <a:gd name="T11" fmla="*/ 0 h 43"/>
                      <a:gd name="T12" fmla="*/ 333 w 127"/>
                      <a:gd name="T13" fmla="*/ 304 h 43"/>
                      <a:gd name="T14" fmla="*/ 0 w 127"/>
                      <a:gd name="T15" fmla="*/ 1499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43"/>
                      <a:gd name="T26" fmla="*/ 127 w 127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43">
                        <a:moveTo>
                          <a:pt x="0" y="31"/>
                        </a:moveTo>
                        <a:lnTo>
                          <a:pt x="28" y="42"/>
                        </a:lnTo>
                        <a:lnTo>
                          <a:pt x="96" y="13"/>
                        </a:lnTo>
                        <a:lnTo>
                          <a:pt x="126" y="22"/>
                        </a:lnTo>
                        <a:lnTo>
                          <a:pt x="110" y="0"/>
                        </a:lnTo>
                        <a:lnTo>
                          <a:pt x="30" y="0"/>
                        </a:lnTo>
                        <a:lnTo>
                          <a:pt x="63" y="6"/>
                        </a:lnTo>
                        <a:lnTo>
                          <a:pt x="0" y="31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9127" name="AutoShape 66">
                    <a:extLst>
                      <a:ext uri="{FF2B5EF4-FFF2-40B4-BE49-F238E27FC236}">
                        <a16:creationId xmlns:a16="http://schemas.microsoft.com/office/drawing/2014/main" id="{AB951A36-1B97-6A8C-81D9-4127883AF2C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72" y="3088"/>
                    <a:ext cx="140" cy="54"/>
                  </a:xfrm>
                  <a:custGeom>
                    <a:avLst/>
                    <a:gdLst>
                      <a:gd name="T0" fmla="*/ 0 w 127"/>
                      <a:gd name="T1" fmla="*/ 1499 h 43"/>
                      <a:gd name="T2" fmla="*/ 146 w 127"/>
                      <a:gd name="T3" fmla="*/ 2027 h 43"/>
                      <a:gd name="T4" fmla="*/ 508 w 127"/>
                      <a:gd name="T5" fmla="*/ 603 h 43"/>
                      <a:gd name="T6" fmla="*/ 658 w 127"/>
                      <a:gd name="T7" fmla="*/ 1061 h 43"/>
                      <a:gd name="T8" fmla="*/ 574 w 127"/>
                      <a:gd name="T9" fmla="*/ 0 h 43"/>
                      <a:gd name="T10" fmla="*/ 158 w 127"/>
                      <a:gd name="T11" fmla="*/ 0 h 43"/>
                      <a:gd name="T12" fmla="*/ 333 w 127"/>
                      <a:gd name="T13" fmla="*/ 304 h 43"/>
                      <a:gd name="T14" fmla="*/ 0 w 127"/>
                      <a:gd name="T15" fmla="*/ 1499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43"/>
                      <a:gd name="T26" fmla="*/ 127 w 127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43">
                        <a:moveTo>
                          <a:pt x="0" y="31"/>
                        </a:moveTo>
                        <a:lnTo>
                          <a:pt x="28" y="42"/>
                        </a:lnTo>
                        <a:lnTo>
                          <a:pt x="96" y="13"/>
                        </a:lnTo>
                        <a:lnTo>
                          <a:pt x="126" y="22"/>
                        </a:lnTo>
                        <a:lnTo>
                          <a:pt x="110" y="0"/>
                        </a:lnTo>
                        <a:lnTo>
                          <a:pt x="30" y="0"/>
                        </a:lnTo>
                        <a:lnTo>
                          <a:pt x="63" y="6"/>
                        </a:lnTo>
                        <a:lnTo>
                          <a:pt x="0" y="31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9128" name="AutoShape 67">
                    <a:extLst>
                      <a:ext uri="{FF2B5EF4-FFF2-40B4-BE49-F238E27FC236}">
                        <a16:creationId xmlns:a16="http://schemas.microsoft.com/office/drawing/2014/main" id="{B9DD2347-52A6-8596-714D-23F2CA1E638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17" y="3152"/>
                    <a:ext cx="140" cy="57"/>
                  </a:xfrm>
                  <a:custGeom>
                    <a:avLst/>
                    <a:gdLst>
                      <a:gd name="T0" fmla="*/ 583 w 128"/>
                      <a:gd name="T1" fmla="*/ 504 h 45"/>
                      <a:gd name="T2" fmla="*/ 452 w 128"/>
                      <a:gd name="T3" fmla="*/ 0 h 45"/>
                      <a:gd name="T4" fmla="*/ 150 w 128"/>
                      <a:gd name="T5" fmla="*/ 1533 h 45"/>
                      <a:gd name="T6" fmla="*/ 0 w 128"/>
                      <a:gd name="T7" fmla="*/ 1023 h 45"/>
                      <a:gd name="T8" fmla="*/ 74 w 128"/>
                      <a:gd name="T9" fmla="*/ 2460 h 45"/>
                      <a:gd name="T10" fmla="*/ 452 w 128"/>
                      <a:gd name="T11" fmla="*/ 2460 h 45"/>
                      <a:gd name="T12" fmla="*/ 293 w 128"/>
                      <a:gd name="T13" fmla="*/ 1861 h 45"/>
                      <a:gd name="T14" fmla="*/ 583 w 128"/>
                      <a:gd name="T15" fmla="*/ 504 h 4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45"/>
                      <a:gd name="T26" fmla="*/ 128 w 128"/>
                      <a:gd name="T27" fmla="*/ 45 h 4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45">
                        <a:moveTo>
                          <a:pt x="127" y="9"/>
                        </a:moveTo>
                        <a:lnTo>
                          <a:pt x="99" y="0"/>
                        </a:lnTo>
                        <a:lnTo>
                          <a:pt x="33" y="28"/>
                        </a:lnTo>
                        <a:lnTo>
                          <a:pt x="0" y="18"/>
                        </a:lnTo>
                        <a:lnTo>
                          <a:pt x="16" y="44"/>
                        </a:lnTo>
                        <a:lnTo>
                          <a:pt x="99" y="44"/>
                        </a:lnTo>
                        <a:lnTo>
                          <a:pt x="64" y="34"/>
                        </a:lnTo>
                        <a:lnTo>
                          <a:pt x="127" y="9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9129" name="AutoShape 68">
                    <a:extLst>
                      <a:ext uri="{FF2B5EF4-FFF2-40B4-BE49-F238E27FC236}">
                        <a16:creationId xmlns:a16="http://schemas.microsoft.com/office/drawing/2014/main" id="{B6C9AF95-7F3B-468F-A464-2568A8FC15F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17" y="3152"/>
                    <a:ext cx="140" cy="57"/>
                  </a:xfrm>
                  <a:custGeom>
                    <a:avLst/>
                    <a:gdLst>
                      <a:gd name="T0" fmla="*/ 583 w 128"/>
                      <a:gd name="T1" fmla="*/ 504 h 45"/>
                      <a:gd name="T2" fmla="*/ 452 w 128"/>
                      <a:gd name="T3" fmla="*/ 0 h 45"/>
                      <a:gd name="T4" fmla="*/ 150 w 128"/>
                      <a:gd name="T5" fmla="*/ 1533 h 45"/>
                      <a:gd name="T6" fmla="*/ 0 w 128"/>
                      <a:gd name="T7" fmla="*/ 1023 h 45"/>
                      <a:gd name="T8" fmla="*/ 74 w 128"/>
                      <a:gd name="T9" fmla="*/ 2460 h 45"/>
                      <a:gd name="T10" fmla="*/ 452 w 128"/>
                      <a:gd name="T11" fmla="*/ 2460 h 45"/>
                      <a:gd name="T12" fmla="*/ 293 w 128"/>
                      <a:gd name="T13" fmla="*/ 1861 h 45"/>
                      <a:gd name="T14" fmla="*/ 583 w 128"/>
                      <a:gd name="T15" fmla="*/ 504 h 4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45"/>
                      <a:gd name="T26" fmla="*/ 128 w 128"/>
                      <a:gd name="T27" fmla="*/ 45 h 4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45">
                        <a:moveTo>
                          <a:pt x="127" y="9"/>
                        </a:moveTo>
                        <a:lnTo>
                          <a:pt x="99" y="0"/>
                        </a:lnTo>
                        <a:lnTo>
                          <a:pt x="33" y="28"/>
                        </a:lnTo>
                        <a:lnTo>
                          <a:pt x="0" y="18"/>
                        </a:lnTo>
                        <a:lnTo>
                          <a:pt x="16" y="44"/>
                        </a:lnTo>
                        <a:lnTo>
                          <a:pt x="99" y="44"/>
                        </a:lnTo>
                        <a:lnTo>
                          <a:pt x="64" y="34"/>
                        </a:lnTo>
                        <a:lnTo>
                          <a:pt x="127" y="9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9130" name="AutoShape 69">
                    <a:extLst>
                      <a:ext uri="{FF2B5EF4-FFF2-40B4-BE49-F238E27FC236}">
                        <a16:creationId xmlns:a16="http://schemas.microsoft.com/office/drawing/2014/main" id="{19610458-20D4-A338-0F1F-A641CB69041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24" y="3084"/>
                    <a:ext cx="142" cy="54"/>
                  </a:xfrm>
                  <a:custGeom>
                    <a:avLst/>
                    <a:gdLst>
                      <a:gd name="T0" fmla="*/ 0 w 129"/>
                      <a:gd name="T1" fmla="*/ 480 h 43"/>
                      <a:gd name="T2" fmla="*/ 144 w 129"/>
                      <a:gd name="T3" fmla="*/ 0 h 43"/>
                      <a:gd name="T4" fmla="*/ 501 w 129"/>
                      <a:gd name="T5" fmla="*/ 1194 h 43"/>
                      <a:gd name="T6" fmla="*/ 657 w 129"/>
                      <a:gd name="T7" fmla="*/ 877 h 43"/>
                      <a:gd name="T8" fmla="*/ 567 w 129"/>
                      <a:gd name="T9" fmla="*/ 2027 h 43"/>
                      <a:gd name="T10" fmla="*/ 150 w 129"/>
                      <a:gd name="T11" fmla="*/ 2027 h 43"/>
                      <a:gd name="T12" fmla="*/ 323 w 129"/>
                      <a:gd name="T13" fmla="*/ 1673 h 43"/>
                      <a:gd name="T14" fmla="*/ 0 w 129"/>
                      <a:gd name="T15" fmla="*/ 480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10"/>
                        </a:moveTo>
                        <a:lnTo>
                          <a:pt x="28" y="0"/>
                        </a:lnTo>
                        <a:lnTo>
                          <a:pt x="98" y="25"/>
                        </a:lnTo>
                        <a:lnTo>
                          <a:pt x="128" y="18"/>
                        </a:lnTo>
                        <a:lnTo>
                          <a:pt x="111" y="42"/>
                        </a:lnTo>
                        <a:lnTo>
                          <a:pt x="30" y="42"/>
                        </a:lnTo>
                        <a:lnTo>
                          <a:pt x="64" y="35"/>
                        </a:lnTo>
                        <a:lnTo>
                          <a:pt x="0" y="1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9131" name="AutoShape 70">
                    <a:extLst>
                      <a:ext uri="{FF2B5EF4-FFF2-40B4-BE49-F238E27FC236}">
                        <a16:creationId xmlns:a16="http://schemas.microsoft.com/office/drawing/2014/main" id="{9BC37233-6D4E-759E-190C-BF2931FB4A5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24" y="3084"/>
                    <a:ext cx="142" cy="54"/>
                  </a:xfrm>
                  <a:custGeom>
                    <a:avLst/>
                    <a:gdLst>
                      <a:gd name="T0" fmla="*/ 0 w 129"/>
                      <a:gd name="T1" fmla="*/ 480 h 43"/>
                      <a:gd name="T2" fmla="*/ 144 w 129"/>
                      <a:gd name="T3" fmla="*/ 0 h 43"/>
                      <a:gd name="T4" fmla="*/ 501 w 129"/>
                      <a:gd name="T5" fmla="*/ 1194 h 43"/>
                      <a:gd name="T6" fmla="*/ 657 w 129"/>
                      <a:gd name="T7" fmla="*/ 877 h 43"/>
                      <a:gd name="T8" fmla="*/ 567 w 129"/>
                      <a:gd name="T9" fmla="*/ 2027 h 43"/>
                      <a:gd name="T10" fmla="*/ 150 w 129"/>
                      <a:gd name="T11" fmla="*/ 2027 h 43"/>
                      <a:gd name="T12" fmla="*/ 323 w 129"/>
                      <a:gd name="T13" fmla="*/ 1673 h 43"/>
                      <a:gd name="T14" fmla="*/ 0 w 129"/>
                      <a:gd name="T15" fmla="*/ 480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10"/>
                        </a:moveTo>
                        <a:lnTo>
                          <a:pt x="28" y="0"/>
                        </a:lnTo>
                        <a:lnTo>
                          <a:pt x="98" y="25"/>
                        </a:lnTo>
                        <a:lnTo>
                          <a:pt x="128" y="18"/>
                        </a:lnTo>
                        <a:lnTo>
                          <a:pt x="111" y="42"/>
                        </a:lnTo>
                        <a:lnTo>
                          <a:pt x="30" y="42"/>
                        </a:lnTo>
                        <a:lnTo>
                          <a:pt x="64" y="35"/>
                        </a:lnTo>
                        <a:lnTo>
                          <a:pt x="0" y="1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9132" name="AutoShape 71">
                    <a:extLst>
                      <a:ext uri="{FF2B5EF4-FFF2-40B4-BE49-F238E27FC236}">
                        <a16:creationId xmlns:a16="http://schemas.microsoft.com/office/drawing/2014/main" id="{131031C4-F6B9-6108-0A5F-07B1BCA4DA8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67" y="3157"/>
                    <a:ext cx="142" cy="54"/>
                  </a:xfrm>
                  <a:custGeom>
                    <a:avLst/>
                    <a:gdLst>
                      <a:gd name="T0" fmla="*/ 657 w 129"/>
                      <a:gd name="T1" fmla="*/ 1523 h 43"/>
                      <a:gd name="T2" fmla="*/ 509 w 129"/>
                      <a:gd name="T3" fmla="*/ 2027 h 43"/>
                      <a:gd name="T4" fmla="*/ 165 w 129"/>
                      <a:gd name="T5" fmla="*/ 698 h 43"/>
                      <a:gd name="T6" fmla="*/ 0 w 129"/>
                      <a:gd name="T7" fmla="*/ 1152 h 43"/>
                      <a:gd name="T8" fmla="*/ 89 w 129"/>
                      <a:gd name="T9" fmla="*/ 0 h 43"/>
                      <a:gd name="T10" fmla="*/ 509 w 129"/>
                      <a:gd name="T11" fmla="*/ 0 h 43"/>
                      <a:gd name="T12" fmla="*/ 323 w 129"/>
                      <a:gd name="T13" fmla="*/ 353 h 43"/>
                      <a:gd name="T14" fmla="*/ 657 w 129"/>
                      <a:gd name="T15" fmla="*/ 1523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128" y="32"/>
                        </a:moveTo>
                        <a:lnTo>
                          <a:pt x="99" y="42"/>
                        </a:lnTo>
                        <a:lnTo>
                          <a:pt x="33" y="14"/>
                        </a:lnTo>
                        <a:lnTo>
                          <a:pt x="0" y="24"/>
                        </a:lnTo>
                        <a:lnTo>
                          <a:pt x="17" y="0"/>
                        </a:lnTo>
                        <a:lnTo>
                          <a:pt x="99" y="0"/>
                        </a:lnTo>
                        <a:lnTo>
                          <a:pt x="64" y="7"/>
                        </a:lnTo>
                        <a:lnTo>
                          <a:pt x="128" y="32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9133" name="AutoShape 72">
                    <a:extLst>
                      <a:ext uri="{FF2B5EF4-FFF2-40B4-BE49-F238E27FC236}">
                        <a16:creationId xmlns:a16="http://schemas.microsoft.com/office/drawing/2014/main" id="{D7EEB3C1-A62A-550C-A0F3-585C45BA805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67" y="3157"/>
                    <a:ext cx="142" cy="54"/>
                  </a:xfrm>
                  <a:custGeom>
                    <a:avLst/>
                    <a:gdLst>
                      <a:gd name="T0" fmla="*/ 657 w 129"/>
                      <a:gd name="T1" fmla="*/ 1523 h 43"/>
                      <a:gd name="T2" fmla="*/ 509 w 129"/>
                      <a:gd name="T3" fmla="*/ 2027 h 43"/>
                      <a:gd name="T4" fmla="*/ 165 w 129"/>
                      <a:gd name="T5" fmla="*/ 698 h 43"/>
                      <a:gd name="T6" fmla="*/ 0 w 129"/>
                      <a:gd name="T7" fmla="*/ 1152 h 43"/>
                      <a:gd name="T8" fmla="*/ 89 w 129"/>
                      <a:gd name="T9" fmla="*/ 0 h 43"/>
                      <a:gd name="T10" fmla="*/ 509 w 129"/>
                      <a:gd name="T11" fmla="*/ 0 h 43"/>
                      <a:gd name="T12" fmla="*/ 323 w 129"/>
                      <a:gd name="T13" fmla="*/ 353 h 43"/>
                      <a:gd name="T14" fmla="*/ 657 w 129"/>
                      <a:gd name="T15" fmla="*/ 1523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128" y="32"/>
                        </a:moveTo>
                        <a:lnTo>
                          <a:pt x="99" y="42"/>
                        </a:lnTo>
                        <a:lnTo>
                          <a:pt x="33" y="14"/>
                        </a:lnTo>
                        <a:lnTo>
                          <a:pt x="0" y="24"/>
                        </a:lnTo>
                        <a:lnTo>
                          <a:pt x="17" y="0"/>
                        </a:lnTo>
                        <a:lnTo>
                          <a:pt x="99" y="0"/>
                        </a:lnTo>
                        <a:lnTo>
                          <a:pt x="64" y="7"/>
                        </a:lnTo>
                        <a:lnTo>
                          <a:pt x="128" y="32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89117" name="Group 73">
                  <a:extLst>
                    <a:ext uri="{FF2B5EF4-FFF2-40B4-BE49-F238E27FC236}">
                      <a16:creationId xmlns:a16="http://schemas.microsoft.com/office/drawing/2014/main" id="{CE70250A-B0D6-DB93-2C76-2164B4F9E37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19" y="3088"/>
                  <a:ext cx="298" cy="126"/>
                  <a:chOff x="2419" y="3088"/>
                  <a:chExt cx="298" cy="126"/>
                </a:xfrm>
              </p:grpSpPr>
              <p:sp>
                <p:nvSpPr>
                  <p:cNvPr id="89118" name="AutoShape 74">
                    <a:extLst>
                      <a:ext uri="{FF2B5EF4-FFF2-40B4-BE49-F238E27FC236}">
                        <a16:creationId xmlns:a16="http://schemas.microsoft.com/office/drawing/2014/main" id="{C74DF082-2D67-B013-4172-9DB7CDA3210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75" y="3090"/>
                    <a:ext cx="142" cy="54"/>
                  </a:xfrm>
                  <a:custGeom>
                    <a:avLst/>
                    <a:gdLst>
                      <a:gd name="T0" fmla="*/ 0 w 129"/>
                      <a:gd name="T1" fmla="*/ 1523 h 43"/>
                      <a:gd name="T2" fmla="*/ 144 w 129"/>
                      <a:gd name="T3" fmla="*/ 2027 h 43"/>
                      <a:gd name="T4" fmla="*/ 494 w 129"/>
                      <a:gd name="T5" fmla="*/ 603 h 43"/>
                      <a:gd name="T6" fmla="*/ 657 w 129"/>
                      <a:gd name="T7" fmla="*/ 1061 h 43"/>
                      <a:gd name="T8" fmla="*/ 564 w 129"/>
                      <a:gd name="T9" fmla="*/ 0 h 43"/>
                      <a:gd name="T10" fmla="*/ 150 w 129"/>
                      <a:gd name="T11" fmla="*/ 0 h 43"/>
                      <a:gd name="T12" fmla="*/ 323 w 129"/>
                      <a:gd name="T13" fmla="*/ 304 h 43"/>
                      <a:gd name="T14" fmla="*/ 0 w 129"/>
                      <a:gd name="T15" fmla="*/ 1523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32"/>
                        </a:moveTo>
                        <a:lnTo>
                          <a:pt x="28" y="42"/>
                        </a:lnTo>
                        <a:lnTo>
                          <a:pt x="97" y="13"/>
                        </a:lnTo>
                        <a:lnTo>
                          <a:pt x="128" y="22"/>
                        </a:lnTo>
                        <a:lnTo>
                          <a:pt x="110" y="0"/>
                        </a:lnTo>
                        <a:lnTo>
                          <a:pt x="30" y="0"/>
                        </a:lnTo>
                        <a:lnTo>
                          <a:pt x="64" y="6"/>
                        </a:lnTo>
                        <a:lnTo>
                          <a:pt x="0" y="32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9119" name="AutoShape 75">
                    <a:extLst>
                      <a:ext uri="{FF2B5EF4-FFF2-40B4-BE49-F238E27FC236}">
                        <a16:creationId xmlns:a16="http://schemas.microsoft.com/office/drawing/2014/main" id="{B2B69FD0-BE41-0343-C9F9-233CFBA5BF8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75" y="3090"/>
                    <a:ext cx="142" cy="54"/>
                  </a:xfrm>
                  <a:custGeom>
                    <a:avLst/>
                    <a:gdLst>
                      <a:gd name="T0" fmla="*/ 0 w 129"/>
                      <a:gd name="T1" fmla="*/ 1523 h 43"/>
                      <a:gd name="T2" fmla="*/ 144 w 129"/>
                      <a:gd name="T3" fmla="*/ 2027 h 43"/>
                      <a:gd name="T4" fmla="*/ 494 w 129"/>
                      <a:gd name="T5" fmla="*/ 603 h 43"/>
                      <a:gd name="T6" fmla="*/ 657 w 129"/>
                      <a:gd name="T7" fmla="*/ 1061 h 43"/>
                      <a:gd name="T8" fmla="*/ 564 w 129"/>
                      <a:gd name="T9" fmla="*/ 0 h 43"/>
                      <a:gd name="T10" fmla="*/ 150 w 129"/>
                      <a:gd name="T11" fmla="*/ 0 h 43"/>
                      <a:gd name="T12" fmla="*/ 323 w 129"/>
                      <a:gd name="T13" fmla="*/ 304 h 43"/>
                      <a:gd name="T14" fmla="*/ 0 w 129"/>
                      <a:gd name="T15" fmla="*/ 1523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32"/>
                        </a:moveTo>
                        <a:lnTo>
                          <a:pt x="28" y="42"/>
                        </a:lnTo>
                        <a:lnTo>
                          <a:pt x="97" y="13"/>
                        </a:lnTo>
                        <a:lnTo>
                          <a:pt x="128" y="22"/>
                        </a:lnTo>
                        <a:lnTo>
                          <a:pt x="110" y="0"/>
                        </a:lnTo>
                        <a:lnTo>
                          <a:pt x="30" y="0"/>
                        </a:lnTo>
                        <a:lnTo>
                          <a:pt x="64" y="6"/>
                        </a:lnTo>
                        <a:lnTo>
                          <a:pt x="0" y="32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9120" name="AutoShape 76">
                    <a:extLst>
                      <a:ext uri="{FF2B5EF4-FFF2-40B4-BE49-F238E27FC236}">
                        <a16:creationId xmlns:a16="http://schemas.microsoft.com/office/drawing/2014/main" id="{6BDB9373-26C0-6563-CE3F-C72198604FA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19" y="3154"/>
                    <a:ext cx="142" cy="57"/>
                  </a:xfrm>
                  <a:custGeom>
                    <a:avLst/>
                    <a:gdLst>
                      <a:gd name="T0" fmla="*/ 657 w 129"/>
                      <a:gd name="T1" fmla="*/ 504 h 45"/>
                      <a:gd name="T2" fmla="*/ 509 w 129"/>
                      <a:gd name="T3" fmla="*/ 0 h 45"/>
                      <a:gd name="T4" fmla="*/ 165 w 129"/>
                      <a:gd name="T5" fmla="*/ 1469 h 45"/>
                      <a:gd name="T6" fmla="*/ 0 w 129"/>
                      <a:gd name="T7" fmla="*/ 1023 h 45"/>
                      <a:gd name="T8" fmla="*/ 89 w 129"/>
                      <a:gd name="T9" fmla="*/ 2460 h 45"/>
                      <a:gd name="T10" fmla="*/ 509 w 129"/>
                      <a:gd name="T11" fmla="*/ 2460 h 45"/>
                      <a:gd name="T12" fmla="*/ 323 w 129"/>
                      <a:gd name="T13" fmla="*/ 1861 h 45"/>
                      <a:gd name="T14" fmla="*/ 657 w 129"/>
                      <a:gd name="T15" fmla="*/ 504 h 4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5"/>
                      <a:gd name="T26" fmla="*/ 129 w 129"/>
                      <a:gd name="T27" fmla="*/ 45 h 4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5">
                        <a:moveTo>
                          <a:pt x="128" y="9"/>
                        </a:moveTo>
                        <a:lnTo>
                          <a:pt x="99" y="0"/>
                        </a:lnTo>
                        <a:lnTo>
                          <a:pt x="33" y="27"/>
                        </a:lnTo>
                        <a:lnTo>
                          <a:pt x="0" y="18"/>
                        </a:lnTo>
                        <a:lnTo>
                          <a:pt x="17" y="44"/>
                        </a:lnTo>
                        <a:lnTo>
                          <a:pt x="99" y="44"/>
                        </a:lnTo>
                        <a:lnTo>
                          <a:pt x="64" y="34"/>
                        </a:lnTo>
                        <a:lnTo>
                          <a:pt x="128" y="9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9121" name="AutoShape 77">
                    <a:extLst>
                      <a:ext uri="{FF2B5EF4-FFF2-40B4-BE49-F238E27FC236}">
                        <a16:creationId xmlns:a16="http://schemas.microsoft.com/office/drawing/2014/main" id="{55229B95-5D8D-7B0F-C06E-250A5BDF846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19" y="3154"/>
                    <a:ext cx="142" cy="57"/>
                  </a:xfrm>
                  <a:custGeom>
                    <a:avLst/>
                    <a:gdLst>
                      <a:gd name="T0" fmla="*/ 657 w 129"/>
                      <a:gd name="T1" fmla="*/ 504 h 45"/>
                      <a:gd name="T2" fmla="*/ 509 w 129"/>
                      <a:gd name="T3" fmla="*/ 0 h 45"/>
                      <a:gd name="T4" fmla="*/ 165 w 129"/>
                      <a:gd name="T5" fmla="*/ 1469 h 45"/>
                      <a:gd name="T6" fmla="*/ 0 w 129"/>
                      <a:gd name="T7" fmla="*/ 1023 h 45"/>
                      <a:gd name="T8" fmla="*/ 89 w 129"/>
                      <a:gd name="T9" fmla="*/ 2460 h 45"/>
                      <a:gd name="T10" fmla="*/ 509 w 129"/>
                      <a:gd name="T11" fmla="*/ 2460 h 45"/>
                      <a:gd name="T12" fmla="*/ 323 w 129"/>
                      <a:gd name="T13" fmla="*/ 1861 h 45"/>
                      <a:gd name="T14" fmla="*/ 657 w 129"/>
                      <a:gd name="T15" fmla="*/ 504 h 4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5"/>
                      <a:gd name="T26" fmla="*/ 129 w 129"/>
                      <a:gd name="T27" fmla="*/ 45 h 4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5">
                        <a:moveTo>
                          <a:pt x="128" y="9"/>
                        </a:moveTo>
                        <a:lnTo>
                          <a:pt x="99" y="0"/>
                        </a:lnTo>
                        <a:lnTo>
                          <a:pt x="33" y="27"/>
                        </a:lnTo>
                        <a:lnTo>
                          <a:pt x="0" y="18"/>
                        </a:lnTo>
                        <a:lnTo>
                          <a:pt x="17" y="44"/>
                        </a:lnTo>
                        <a:lnTo>
                          <a:pt x="99" y="44"/>
                        </a:lnTo>
                        <a:lnTo>
                          <a:pt x="64" y="34"/>
                        </a:lnTo>
                        <a:lnTo>
                          <a:pt x="128" y="9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9122" name="AutoShape 78">
                    <a:extLst>
                      <a:ext uri="{FF2B5EF4-FFF2-40B4-BE49-F238E27FC236}">
                        <a16:creationId xmlns:a16="http://schemas.microsoft.com/office/drawing/2014/main" id="{341A3A06-A205-7910-2C74-0C798BFE321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27" y="3088"/>
                    <a:ext cx="142" cy="54"/>
                  </a:xfrm>
                  <a:custGeom>
                    <a:avLst/>
                    <a:gdLst>
                      <a:gd name="T0" fmla="*/ 0 w 129"/>
                      <a:gd name="T1" fmla="*/ 443 h 43"/>
                      <a:gd name="T2" fmla="*/ 144 w 129"/>
                      <a:gd name="T3" fmla="*/ 0 h 43"/>
                      <a:gd name="T4" fmla="*/ 494 w 129"/>
                      <a:gd name="T5" fmla="*/ 1152 h 43"/>
                      <a:gd name="T6" fmla="*/ 657 w 129"/>
                      <a:gd name="T7" fmla="*/ 877 h 43"/>
                      <a:gd name="T8" fmla="*/ 564 w 129"/>
                      <a:gd name="T9" fmla="*/ 2027 h 43"/>
                      <a:gd name="T10" fmla="*/ 150 w 129"/>
                      <a:gd name="T11" fmla="*/ 2027 h 43"/>
                      <a:gd name="T12" fmla="*/ 323 w 129"/>
                      <a:gd name="T13" fmla="*/ 1673 h 43"/>
                      <a:gd name="T14" fmla="*/ 0 w 129"/>
                      <a:gd name="T15" fmla="*/ 443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9"/>
                        </a:moveTo>
                        <a:lnTo>
                          <a:pt x="28" y="0"/>
                        </a:lnTo>
                        <a:lnTo>
                          <a:pt x="97" y="24"/>
                        </a:lnTo>
                        <a:lnTo>
                          <a:pt x="128" y="18"/>
                        </a:lnTo>
                        <a:lnTo>
                          <a:pt x="110" y="42"/>
                        </a:lnTo>
                        <a:lnTo>
                          <a:pt x="30" y="42"/>
                        </a:lnTo>
                        <a:lnTo>
                          <a:pt x="64" y="35"/>
                        </a:lnTo>
                        <a:lnTo>
                          <a:pt x="0" y="9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9123" name="AutoShape 79">
                    <a:extLst>
                      <a:ext uri="{FF2B5EF4-FFF2-40B4-BE49-F238E27FC236}">
                        <a16:creationId xmlns:a16="http://schemas.microsoft.com/office/drawing/2014/main" id="{D0AD303F-44D7-4A33-8D2D-96390AC0810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27" y="3088"/>
                    <a:ext cx="142" cy="54"/>
                  </a:xfrm>
                  <a:custGeom>
                    <a:avLst/>
                    <a:gdLst>
                      <a:gd name="T0" fmla="*/ 0 w 129"/>
                      <a:gd name="T1" fmla="*/ 443 h 43"/>
                      <a:gd name="T2" fmla="*/ 144 w 129"/>
                      <a:gd name="T3" fmla="*/ 0 h 43"/>
                      <a:gd name="T4" fmla="*/ 494 w 129"/>
                      <a:gd name="T5" fmla="*/ 1152 h 43"/>
                      <a:gd name="T6" fmla="*/ 657 w 129"/>
                      <a:gd name="T7" fmla="*/ 877 h 43"/>
                      <a:gd name="T8" fmla="*/ 564 w 129"/>
                      <a:gd name="T9" fmla="*/ 2027 h 43"/>
                      <a:gd name="T10" fmla="*/ 150 w 129"/>
                      <a:gd name="T11" fmla="*/ 2027 h 43"/>
                      <a:gd name="T12" fmla="*/ 323 w 129"/>
                      <a:gd name="T13" fmla="*/ 1673 h 43"/>
                      <a:gd name="T14" fmla="*/ 0 w 129"/>
                      <a:gd name="T15" fmla="*/ 443 h 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9"/>
                      <a:gd name="T25" fmla="*/ 0 h 43"/>
                      <a:gd name="T26" fmla="*/ 129 w 129"/>
                      <a:gd name="T27" fmla="*/ 43 h 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9" h="43">
                        <a:moveTo>
                          <a:pt x="0" y="9"/>
                        </a:moveTo>
                        <a:lnTo>
                          <a:pt x="28" y="0"/>
                        </a:lnTo>
                        <a:lnTo>
                          <a:pt x="97" y="24"/>
                        </a:lnTo>
                        <a:lnTo>
                          <a:pt x="128" y="18"/>
                        </a:lnTo>
                        <a:lnTo>
                          <a:pt x="110" y="42"/>
                        </a:lnTo>
                        <a:lnTo>
                          <a:pt x="30" y="42"/>
                        </a:lnTo>
                        <a:lnTo>
                          <a:pt x="64" y="35"/>
                        </a:lnTo>
                        <a:lnTo>
                          <a:pt x="0" y="9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9124" name="AutoShape 80">
                    <a:extLst>
                      <a:ext uri="{FF2B5EF4-FFF2-40B4-BE49-F238E27FC236}">
                        <a16:creationId xmlns:a16="http://schemas.microsoft.com/office/drawing/2014/main" id="{11EA9ECA-297F-99A5-4365-7E9C39B3615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69" y="3161"/>
                    <a:ext cx="140" cy="53"/>
                  </a:xfrm>
                  <a:custGeom>
                    <a:avLst/>
                    <a:gdLst>
                      <a:gd name="T0" fmla="*/ 583 w 128"/>
                      <a:gd name="T1" fmla="*/ 1599 h 42"/>
                      <a:gd name="T2" fmla="*/ 452 w 128"/>
                      <a:gd name="T3" fmla="*/ 2160 h 42"/>
                      <a:gd name="T4" fmla="*/ 150 w 128"/>
                      <a:gd name="T5" fmla="*/ 645 h 42"/>
                      <a:gd name="T6" fmla="*/ 0 w 128"/>
                      <a:gd name="T7" fmla="*/ 1172 h 42"/>
                      <a:gd name="T8" fmla="*/ 74 w 128"/>
                      <a:gd name="T9" fmla="*/ 0 h 42"/>
                      <a:gd name="T10" fmla="*/ 452 w 128"/>
                      <a:gd name="T11" fmla="*/ 0 h 42"/>
                      <a:gd name="T12" fmla="*/ 284 w 128"/>
                      <a:gd name="T13" fmla="*/ 321 h 42"/>
                      <a:gd name="T14" fmla="*/ 583 w 128"/>
                      <a:gd name="T15" fmla="*/ 1599 h 4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42"/>
                      <a:gd name="T26" fmla="*/ 128 w 128"/>
                      <a:gd name="T27" fmla="*/ 42 h 4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42">
                        <a:moveTo>
                          <a:pt x="127" y="31"/>
                        </a:moveTo>
                        <a:lnTo>
                          <a:pt x="99" y="41"/>
                        </a:lnTo>
                        <a:lnTo>
                          <a:pt x="33" y="13"/>
                        </a:lnTo>
                        <a:lnTo>
                          <a:pt x="0" y="22"/>
                        </a:lnTo>
                        <a:lnTo>
                          <a:pt x="16" y="0"/>
                        </a:lnTo>
                        <a:lnTo>
                          <a:pt x="99" y="0"/>
                        </a:lnTo>
                        <a:lnTo>
                          <a:pt x="62" y="6"/>
                        </a:lnTo>
                        <a:lnTo>
                          <a:pt x="127" y="31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9125" name="AutoShape 81">
                    <a:extLst>
                      <a:ext uri="{FF2B5EF4-FFF2-40B4-BE49-F238E27FC236}">
                        <a16:creationId xmlns:a16="http://schemas.microsoft.com/office/drawing/2014/main" id="{F6231DC3-07A7-5164-3218-875FA1CEEBE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69" y="3161"/>
                    <a:ext cx="140" cy="53"/>
                  </a:xfrm>
                  <a:custGeom>
                    <a:avLst/>
                    <a:gdLst>
                      <a:gd name="T0" fmla="*/ 583 w 128"/>
                      <a:gd name="T1" fmla="*/ 1599 h 42"/>
                      <a:gd name="T2" fmla="*/ 452 w 128"/>
                      <a:gd name="T3" fmla="*/ 2160 h 42"/>
                      <a:gd name="T4" fmla="*/ 150 w 128"/>
                      <a:gd name="T5" fmla="*/ 645 h 42"/>
                      <a:gd name="T6" fmla="*/ 0 w 128"/>
                      <a:gd name="T7" fmla="*/ 1172 h 42"/>
                      <a:gd name="T8" fmla="*/ 74 w 128"/>
                      <a:gd name="T9" fmla="*/ 0 h 42"/>
                      <a:gd name="T10" fmla="*/ 452 w 128"/>
                      <a:gd name="T11" fmla="*/ 0 h 42"/>
                      <a:gd name="T12" fmla="*/ 284 w 128"/>
                      <a:gd name="T13" fmla="*/ 321 h 42"/>
                      <a:gd name="T14" fmla="*/ 583 w 128"/>
                      <a:gd name="T15" fmla="*/ 1599 h 4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42"/>
                      <a:gd name="T26" fmla="*/ 128 w 128"/>
                      <a:gd name="T27" fmla="*/ 42 h 4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42">
                        <a:moveTo>
                          <a:pt x="127" y="31"/>
                        </a:moveTo>
                        <a:lnTo>
                          <a:pt x="99" y="41"/>
                        </a:lnTo>
                        <a:lnTo>
                          <a:pt x="33" y="13"/>
                        </a:lnTo>
                        <a:lnTo>
                          <a:pt x="0" y="22"/>
                        </a:lnTo>
                        <a:lnTo>
                          <a:pt x="16" y="0"/>
                        </a:lnTo>
                        <a:lnTo>
                          <a:pt x="99" y="0"/>
                        </a:lnTo>
                        <a:lnTo>
                          <a:pt x="62" y="6"/>
                        </a:lnTo>
                        <a:lnTo>
                          <a:pt x="127" y="31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</p:grpSp>
          </p:grpSp>
          <p:sp>
            <p:nvSpPr>
              <p:cNvPr id="89114" name="Line 82">
                <a:extLst>
                  <a:ext uri="{FF2B5EF4-FFF2-40B4-BE49-F238E27FC236}">
                    <a16:creationId xmlns:a16="http://schemas.microsoft.com/office/drawing/2014/main" id="{83DF5A08-679C-BCB1-83B2-D7B9078204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2" y="3148"/>
                <a:ext cx="0" cy="120"/>
              </a:xfrm>
              <a:prstGeom prst="line">
                <a:avLst/>
              </a:prstGeom>
              <a:noFill/>
              <a:ln w="12600">
                <a:solidFill>
                  <a:srgbClr val="AAE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89115" name="Line 83">
                <a:extLst>
                  <a:ext uri="{FF2B5EF4-FFF2-40B4-BE49-F238E27FC236}">
                    <a16:creationId xmlns:a16="http://schemas.microsoft.com/office/drawing/2014/main" id="{EDE9CAA0-FFBE-F85D-72B9-93C6A3C129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83" y="3148"/>
                <a:ext cx="0" cy="120"/>
              </a:xfrm>
              <a:prstGeom prst="line">
                <a:avLst/>
              </a:prstGeom>
              <a:noFill/>
              <a:ln w="12600">
                <a:solidFill>
                  <a:srgbClr val="AAE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89098" name="Text Box 84">
              <a:extLst>
                <a:ext uri="{FF2B5EF4-FFF2-40B4-BE49-F238E27FC236}">
                  <a16:creationId xmlns:a16="http://schemas.microsoft.com/office/drawing/2014/main" id="{28E28B24-D97E-6B1A-9844-B61CB38F8A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2064"/>
              <a:ext cx="238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Microsoft YaHei" panose="020B0503020204020204" pitchFamily="34" charset="-122"/>
                  <a:cs typeface="+mn-cs"/>
                </a:rPr>
                <a:t>A</a:t>
              </a:r>
            </a:p>
          </p:txBody>
        </p:sp>
        <p:sp>
          <p:nvSpPr>
            <p:cNvPr id="89099" name="Text Box 85">
              <a:extLst>
                <a:ext uri="{FF2B5EF4-FFF2-40B4-BE49-F238E27FC236}">
                  <a16:creationId xmlns:a16="http://schemas.microsoft.com/office/drawing/2014/main" id="{D1BAB8C5-5CE0-9F91-5BEB-3B10A0951F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8" y="2064"/>
              <a:ext cx="238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Microsoft YaHei" panose="020B0503020204020204" pitchFamily="34" charset="-122"/>
                  <a:cs typeface="+mn-cs"/>
                </a:rPr>
                <a:t>B</a:t>
              </a:r>
            </a:p>
          </p:txBody>
        </p:sp>
        <p:sp>
          <p:nvSpPr>
            <p:cNvPr id="89100" name="Text Box 86">
              <a:extLst>
                <a:ext uri="{FF2B5EF4-FFF2-40B4-BE49-F238E27FC236}">
                  <a16:creationId xmlns:a16="http://schemas.microsoft.com/office/drawing/2014/main" id="{BFB308B5-F74E-EA63-02CF-37ABD7F7AD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8" y="2773"/>
              <a:ext cx="238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Microsoft YaHei" panose="020B0503020204020204" pitchFamily="34" charset="-122"/>
                  <a:cs typeface="+mn-cs"/>
                </a:rPr>
                <a:t>C</a:t>
              </a:r>
            </a:p>
          </p:txBody>
        </p:sp>
        <p:sp>
          <p:nvSpPr>
            <p:cNvPr id="89101" name="Text Box 87">
              <a:extLst>
                <a:ext uri="{FF2B5EF4-FFF2-40B4-BE49-F238E27FC236}">
                  <a16:creationId xmlns:a16="http://schemas.microsoft.com/office/drawing/2014/main" id="{A9A51DFC-10E4-EC7A-51DD-856CA64B31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2193"/>
              <a:ext cx="910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545472"/>
                  </a:solidFill>
                  <a:effectLst/>
                  <a:uLnTx/>
                  <a:uFillTx/>
                  <a:latin typeface="Tahoma" panose="020B0604030504040204" pitchFamily="34" charset="0"/>
                  <a:ea typeface="Microsoft YaHei" panose="020B0503020204020204" pitchFamily="34" charset="-122"/>
                  <a:cs typeface="+mn-cs"/>
                </a:rPr>
                <a:t>192.168.1.0</a:t>
              </a:r>
            </a:p>
          </p:txBody>
        </p:sp>
        <p:sp>
          <p:nvSpPr>
            <p:cNvPr id="89102" name="Text Box 88">
              <a:extLst>
                <a:ext uri="{FF2B5EF4-FFF2-40B4-BE49-F238E27FC236}">
                  <a16:creationId xmlns:a16="http://schemas.microsoft.com/office/drawing/2014/main" id="{533301EB-684E-1781-D7CC-285D1F8A9D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2123"/>
              <a:ext cx="910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545472"/>
                  </a:solidFill>
                  <a:effectLst/>
                  <a:uLnTx/>
                  <a:uFillTx/>
                  <a:latin typeface="Tahoma" panose="020B0604030504040204" pitchFamily="34" charset="0"/>
                  <a:ea typeface="Microsoft YaHei" panose="020B0503020204020204" pitchFamily="34" charset="-122"/>
                  <a:cs typeface="+mn-cs"/>
                </a:rPr>
                <a:t>192.168.7.0</a:t>
              </a:r>
            </a:p>
          </p:txBody>
        </p:sp>
        <p:sp>
          <p:nvSpPr>
            <p:cNvPr id="89103" name="Text Box 89">
              <a:extLst>
                <a:ext uri="{FF2B5EF4-FFF2-40B4-BE49-F238E27FC236}">
                  <a16:creationId xmlns:a16="http://schemas.microsoft.com/office/drawing/2014/main" id="{6CAE2A76-C31F-EA29-F040-B073A4767B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8" y="2832"/>
              <a:ext cx="910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545472"/>
                  </a:solidFill>
                  <a:effectLst/>
                  <a:uLnTx/>
                  <a:uFillTx/>
                  <a:latin typeface="Tahoma" panose="020B0604030504040204" pitchFamily="34" charset="0"/>
                  <a:ea typeface="Microsoft YaHei" panose="020B0503020204020204" pitchFamily="34" charset="-122"/>
                  <a:cs typeface="+mn-cs"/>
                </a:rPr>
                <a:t>192.168.6.0</a:t>
              </a:r>
            </a:p>
          </p:txBody>
        </p:sp>
        <p:sp>
          <p:nvSpPr>
            <p:cNvPr id="89104" name="Text Box 90">
              <a:extLst>
                <a:ext uri="{FF2B5EF4-FFF2-40B4-BE49-F238E27FC236}">
                  <a16:creationId xmlns:a16="http://schemas.microsoft.com/office/drawing/2014/main" id="{1180D701-9B11-3B9A-4128-8FFC09BF38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8" y="3305"/>
              <a:ext cx="910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545472"/>
                  </a:solidFill>
                  <a:effectLst/>
                  <a:uLnTx/>
                  <a:uFillTx/>
                  <a:latin typeface="Tahoma" panose="020B0604030504040204" pitchFamily="34" charset="0"/>
                  <a:ea typeface="Microsoft YaHei" panose="020B0503020204020204" pitchFamily="34" charset="-122"/>
                  <a:cs typeface="+mn-cs"/>
                </a:rPr>
                <a:t>192.168.5.0</a:t>
              </a:r>
            </a:p>
          </p:txBody>
        </p:sp>
        <p:sp>
          <p:nvSpPr>
            <p:cNvPr id="89105" name="Text Box 91">
              <a:extLst>
                <a:ext uri="{FF2B5EF4-FFF2-40B4-BE49-F238E27FC236}">
                  <a16:creationId xmlns:a16="http://schemas.microsoft.com/office/drawing/2014/main" id="{F8EF7261-EFE3-C1CD-0079-BFED6F1174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2182"/>
              <a:ext cx="910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545472"/>
                  </a:solidFill>
                  <a:effectLst/>
                  <a:uLnTx/>
                  <a:uFillTx/>
                  <a:latin typeface="Tahoma" panose="020B0604030504040204" pitchFamily="34" charset="0"/>
                  <a:ea typeface="Microsoft YaHei" panose="020B0503020204020204" pitchFamily="34" charset="-122"/>
                  <a:cs typeface="+mn-cs"/>
                </a:rPr>
                <a:t>192.168.2.0</a:t>
              </a:r>
            </a:p>
          </p:txBody>
        </p:sp>
        <p:sp>
          <p:nvSpPr>
            <p:cNvPr id="89106" name="Text Box 92">
              <a:extLst>
                <a:ext uri="{FF2B5EF4-FFF2-40B4-BE49-F238E27FC236}">
                  <a16:creationId xmlns:a16="http://schemas.microsoft.com/office/drawing/2014/main" id="{86B2A848-14DE-AA5B-AEBD-B1D2A2DEF7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6" y="2843"/>
              <a:ext cx="910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545472"/>
                  </a:solidFill>
                  <a:effectLst/>
                  <a:uLnTx/>
                  <a:uFillTx/>
                  <a:latin typeface="Tahoma" panose="020B0604030504040204" pitchFamily="34" charset="0"/>
                  <a:ea typeface="Microsoft YaHei" panose="020B0503020204020204" pitchFamily="34" charset="-122"/>
                  <a:cs typeface="+mn-cs"/>
                </a:rPr>
                <a:t>192.168.3.0</a:t>
              </a:r>
            </a:p>
          </p:txBody>
        </p:sp>
        <p:sp>
          <p:nvSpPr>
            <p:cNvPr id="89107" name="Text Box 93">
              <a:extLst>
                <a:ext uri="{FF2B5EF4-FFF2-40B4-BE49-F238E27FC236}">
                  <a16:creationId xmlns:a16="http://schemas.microsoft.com/office/drawing/2014/main" id="{C15473F1-0045-CB90-49C3-0EEC39B59C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2" y="3305"/>
              <a:ext cx="910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545472"/>
                  </a:solidFill>
                  <a:effectLst/>
                  <a:uLnTx/>
                  <a:uFillTx/>
                  <a:latin typeface="Tahoma" panose="020B0604030504040204" pitchFamily="34" charset="0"/>
                  <a:ea typeface="Microsoft YaHei" panose="020B0503020204020204" pitchFamily="34" charset="-122"/>
                  <a:cs typeface="+mn-cs"/>
                </a:rPr>
                <a:t>192.168.4.0</a:t>
              </a:r>
            </a:p>
          </p:txBody>
        </p:sp>
        <p:sp>
          <p:nvSpPr>
            <p:cNvPr id="89108" name="Text Box 94">
              <a:extLst>
                <a:ext uri="{FF2B5EF4-FFF2-40B4-BE49-F238E27FC236}">
                  <a16:creationId xmlns:a16="http://schemas.microsoft.com/office/drawing/2014/main" id="{E3D2AE8B-991C-4906-12E1-9945C52A4C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2536"/>
              <a:ext cx="1102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anose="020B0604030504040204" pitchFamily="34" charset="0"/>
                  <a:ea typeface="Microsoft YaHei" panose="020B0503020204020204" pitchFamily="34" charset="-122"/>
                  <a:cs typeface="+mn-cs"/>
                </a:rPr>
                <a:t>A-C: 64kbps</a:t>
              </a:r>
            </a:p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Tahoma" panose="020B0604030504040204" pitchFamily="34" charset="0"/>
                  <a:ea typeface="Microsoft YaHei" panose="020B0503020204020204" pitchFamily="34" charset="-122"/>
                  <a:cs typeface="+mn-cs"/>
                </a:rPr>
                <a:t>A-B: 2mbps</a:t>
              </a:r>
            </a:p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Tahoma" panose="020B0604030504040204" pitchFamily="34" charset="0"/>
                  <a:ea typeface="Microsoft YaHei" panose="020B0503020204020204" pitchFamily="34" charset="-122"/>
                  <a:cs typeface="+mn-cs"/>
                </a:rPr>
                <a:t>B-C: 2mbps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0400856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A249A852-A0A5-9404-6C0C-DFBFF15FD4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5925" y="498475"/>
            <a:ext cx="8301038" cy="80168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u="sng" dirty="0">
                <a:solidFill>
                  <a:srgbClr val="FF0000"/>
                </a:solidFill>
              </a:rPr>
              <a:t>IGRP </a:t>
            </a:r>
            <a:br>
              <a:rPr lang="en-US" sz="3600" u="sng" dirty="0">
                <a:solidFill>
                  <a:srgbClr val="FF0000"/>
                </a:solidFill>
              </a:rPr>
            </a:br>
            <a:r>
              <a:rPr lang="en-US" sz="3600" u="sng" dirty="0">
                <a:solidFill>
                  <a:srgbClr val="FF0000"/>
                </a:solidFill>
              </a:rPr>
              <a:t>(Interior Gateway Routing Protocol)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40A31FBA-AD86-C63E-2AD5-A8EAC39442D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r>
              <a:rPr lang="en-US" altLang="en-US" sz="2800"/>
              <a:t>CISCO proprietary; successor of RIP (mid 80s)</a:t>
            </a:r>
          </a:p>
          <a:p>
            <a:pPr eaLnBrk="1" hangingPunct="1"/>
            <a:r>
              <a:rPr lang="en-US" altLang="en-US" sz="2800"/>
              <a:t>Distance Vector, like RIP</a:t>
            </a:r>
          </a:p>
          <a:p>
            <a:pPr eaLnBrk="1" hangingPunct="1"/>
            <a:r>
              <a:rPr lang="en-US" altLang="en-US" sz="2800">
                <a:solidFill>
                  <a:srgbClr val="7030A0"/>
                </a:solidFill>
              </a:rPr>
              <a:t>Several cost metrics (delay, bandwidth, reliability, load etc)</a:t>
            </a:r>
          </a:p>
          <a:p>
            <a:pPr eaLnBrk="1" hangingPunct="1"/>
            <a:r>
              <a:rPr lang="en-US" altLang="en-US" sz="2800"/>
              <a:t>Uses TCP to exchange routing updates</a:t>
            </a:r>
          </a:p>
          <a:p>
            <a:pPr eaLnBrk="1" hangingPunct="1"/>
            <a:r>
              <a:rPr lang="en-US" altLang="en-US" sz="2800"/>
              <a:t>Loop-free routing via Distributed Updating Alg. (DUAL) based on </a:t>
            </a:r>
            <a:r>
              <a:rPr lang="en-US" altLang="en-US" sz="2800" i="1"/>
              <a:t>diffused computation</a:t>
            </a:r>
            <a:endParaRPr lang="en-US" altLang="en-US" sz="3600"/>
          </a:p>
        </p:txBody>
      </p:sp>
    </p:spTree>
    <p:extLst>
      <p:ext uri="{BB962C8B-B14F-4D97-AF65-F5344CB8AC3E}">
        <p14:creationId xmlns:p14="http://schemas.microsoft.com/office/powerpoint/2010/main" val="300026243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839830F-DDD0-F4F9-935D-EF090CDF937C}"/>
              </a:ext>
            </a:extLst>
          </p:cNvPr>
          <p:cNvSpPr/>
          <p:nvPr/>
        </p:nvSpPr>
        <p:spPr>
          <a:xfrm>
            <a:off x="457200" y="1828800"/>
            <a:ext cx="8382000" cy="396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MPLS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17129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2CAC6-5EAF-7FC4-073A-4C0F2EB32C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38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4931" name="Subtitle 2">
            <a:extLst>
              <a:ext uri="{FF2B5EF4-FFF2-40B4-BE49-F238E27FC236}">
                <a16:creationId xmlns:a16="http://schemas.microsoft.com/office/drawing/2014/main" id="{64D84532-C5B7-EE1F-56A5-D8133F358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003800"/>
            <a:ext cx="6172200" cy="1371600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24932" name="Picture 2" descr="D:\Raju\EB Trainings\Networking RAJU\Networking from sites\MPLS-IV\Slide1.jpg">
            <a:extLst>
              <a:ext uri="{FF2B5EF4-FFF2-40B4-BE49-F238E27FC236}">
                <a16:creationId xmlns:a16="http://schemas.microsoft.com/office/drawing/2014/main" id="{7E52E494-15B9-A7FE-D626-88E036DCE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78312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12A01-4B6C-C638-B033-55CEAC5F0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5955" name="Content Placeholder 2">
            <a:extLst>
              <a:ext uri="{FF2B5EF4-FFF2-40B4-BE49-F238E27FC236}">
                <a16:creationId xmlns:a16="http://schemas.microsoft.com/office/drawing/2014/main" id="{AB147B9A-8F75-E5BE-BCE1-7CC0C218C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25956" name="Picture 2" descr="D:\Raju\EB Trainings\Networking RAJU\Networking from sites\MPLS-IV\Slide2.jpg">
            <a:extLst>
              <a:ext uri="{FF2B5EF4-FFF2-40B4-BE49-F238E27FC236}">
                <a16:creationId xmlns:a16="http://schemas.microsoft.com/office/drawing/2014/main" id="{5A9B86C8-D161-DCE1-22A5-1C2BD8DCC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1506801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40FA5-1154-3A81-0924-878EF75B3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1075" name="Content Placeholder 2">
            <a:extLst>
              <a:ext uri="{FF2B5EF4-FFF2-40B4-BE49-F238E27FC236}">
                <a16:creationId xmlns:a16="http://schemas.microsoft.com/office/drawing/2014/main" id="{16D405F8-57EE-9D01-00E8-68A3BBC48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31076" name="Picture 2" descr="D:\Raju\EB Trainings\Networking RAJU\Networking from sites\MPLS-IV\Slide7.jpg">
            <a:extLst>
              <a:ext uri="{FF2B5EF4-FFF2-40B4-BE49-F238E27FC236}">
                <a16:creationId xmlns:a16="http://schemas.microsoft.com/office/drawing/2014/main" id="{71165106-7BB6-49FB-D817-47F74850B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438042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E9FAB-6988-3E39-42E3-0E100EF8E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2099" name="Content Placeholder 2">
            <a:extLst>
              <a:ext uri="{FF2B5EF4-FFF2-40B4-BE49-F238E27FC236}">
                <a16:creationId xmlns:a16="http://schemas.microsoft.com/office/drawing/2014/main" id="{30C1C20B-F645-5D2F-B0F1-B7776171A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32100" name="Picture 2" descr="D:\Raju\EB Trainings\Networking RAJU\Networking from sites\MPLS-IV\Slide8.jpg">
            <a:extLst>
              <a:ext uri="{FF2B5EF4-FFF2-40B4-BE49-F238E27FC236}">
                <a16:creationId xmlns:a16="http://schemas.microsoft.com/office/drawing/2014/main" id="{CC27D3AA-5E11-4F72-7990-E18FE6EAE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72754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22CFB-B211-4F29-324C-8AFC46F60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3123" name="Content Placeholder 2">
            <a:extLst>
              <a:ext uri="{FF2B5EF4-FFF2-40B4-BE49-F238E27FC236}">
                <a16:creationId xmlns:a16="http://schemas.microsoft.com/office/drawing/2014/main" id="{67196B9F-5546-146E-4CB2-7DFE5C54F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33124" name="Picture 2" descr="D:\Raju\EB Trainings\Networking RAJU\Networking from sites\MPLS-IV\Slide9.jpg">
            <a:extLst>
              <a:ext uri="{FF2B5EF4-FFF2-40B4-BE49-F238E27FC236}">
                <a16:creationId xmlns:a16="http://schemas.microsoft.com/office/drawing/2014/main" id="{1D4AE792-5257-A7CF-0D73-BD05A1FAC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514117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1">
            <a:extLst>
              <a:ext uri="{FF2B5EF4-FFF2-40B4-BE49-F238E27FC236}">
                <a16:creationId xmlns:a16="http://schemas.microsoft.com/office/drawing/2014/main" id="{8B6EDBAD-CA2E-E03A-70B2-4111A6D25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58888"/>
            <a:ext cx="8763000" cy="537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3" name="Rectangle 2">
            <a:extLst>
              <a:ext uri="{FF2B5EF4-FFF2-40B4-BE49-F238E27FC236}">
                <a16:creationId xmlns:a16="http://schemas.microsoft.com/office/drawing/2014/main" id="{1E564EA7-0657-F89D-F527-C9853E4272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4338" y="101600"/>
            <a:ext cx="8226425" cy="1143000"/>
          </a:xfrm>
        </p:spPr>
        <p:txBody>
          <a:bodyPr lIns="82945" tIns="41473" rIns="82945" bIns="41473"/>
          <a:lstStyle/>
          <a:p>
            <a:pPr eaLnBrk="1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b="1" dirty="0">
                <a:solidFill>
                  <a:srgbClr val="99284C"/>
                </a:solidFill>
              </a:rPr>
              <a:t>PACKET FORMAT</a:t>
            </a:r>
          </a:p>
        </p:txBody>
      </p:sp>
    </p:spTree>
    <p:extLst>
      <p:ext uri="{BB962C8B-B14F-4D97-AF65-F5344CB8AC3E}">
        <p14:creationId xmlns:p14="http://schemas.microsoft.com/office/powerpoint/2010/main" val="19533881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19C8A-5DC2-17A1-B316-FE95B9C25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7219" name="Content Placeholder 2">
            <a:extLst>
              <a:ext uri="{FF2B5EF4-FFF2-40B4-BE49-F238E27FC236}">
                <a16:creationId xmlns:a16="http://schemas.microsoft.com/office/drawing/2014/main" id="{C49A7B24-6356-D5C5-30BE-CFD233044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37220" name="Picture 2" descr="D:\Raju\EB Trainings\Networking RAJU\Networking from sites\MPLS-IV\Slide11.jpg">
            <a:extLst>
              <a:ext uri="{FF2B5EF4-FFF2-40B4-BE49-F238E27FC236}">
                <a16:creationId xmlns:a16="http://schemas.microsoft.com/office/drawing/2014/main" id="{24DFF860-D712-2A8A-2414-97E207C47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1088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ew\Desktop\KBN Seminar\Final PPT\New Pictur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001" y="423714"/>
            <a:ext cx="8134599" cy="6053286"/>
          </a:xfrm>
          <a:prstGeom prst="rect">
            <a:avLst/>
          </a:prstGeom>
          <a:noFill/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7F68E7A-65F6-B38B-0E32-31EDA132F3E5}"/>
              </a:ext>
            </a:extLst>
          </p:cNvPr>
          <p:cNvCxnSpPr/>
          <p:nvPr/>
        </p:nvCxnSpPr>
        <p:spPr>
          <a:xfrm>
            <a:off x="762000" y="2286000"/>
            <a:ext cx="1600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1290705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1">
            <a:extLst>
              <a:ext uri="{FF2B5EF4-FFF2-40B4-BE49-F238E27FC236}">
                <a16:creationId xmlns:a16="http://schemas.microsoft.com/office/drawing/2014/main" id="{6FA64439-3394-5A5B-0EFB-D12CB597A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0263"/>
            <a:ext cx="914400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19D6F1-FA84-EC08-0FA5-F2E4B98732DF}"/>
              </a:ext>
            </a:extLst>
          </p:cNvPr>
          <p:cNvSpPr/>
          <p:nvPr/>
        </p:nvSpPr>
        <p:spPr>
          <a:xfrm>
            <a:off x="381000" y="685800"/>
            <a:ext cx="2209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Traditional</a:t>
            </a:r>
          </a:p>
        </p:txBody>
      </p:sp>
    </p:spTree>
    <p:extLst>
      <p:ext uri="{BB962C8B-B14F-4D97-AF65-F5344CB8AC3E}">
        <p14:creationId xmlns:p14="http://schemas.microsoft.com/office/powerpoint/2010/main" val="3853655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>
            <a:extLst>
              <a:ext uri="{FF2B5EF4-FFF2-40B4-BE49-F238E27FC236}">
                <a16:creationId xmlns:a16="http://schemas.microsoft.com/office/drawing/2014/main" id="{30CCF80E-6A50-1B7D-5435-049AA80D63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174625"/>
            <a:ext cx="7923213" cy="1341438"/>
          </a:xfrm>
        </p:spPr>
        <p:txBody>
          <a:bodyPr lIns="81639" tIns="42452" rIns="81639" bIns="42452"/>
          <a:lstStyle/>
          <a:p>
            <a:pPr eaLnBrk="1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b="1" dirty="0">
                <a:solidFill>
                  <a:srgbClr val="3333CC"/>
                </a:solidFill>
              </a:rPr>
              <a:t>Overview of MPLS Forwarding</a:t>
            </a:r>
          </a:p>
        </p:txBody>
      </p:sp>
      <p:pic>
        <p:nvPicPr>
          <p:cNvPr id="147459" name="Picture 2">
            <a:extLst>
              <a:ext uri="{FF2B5EF4-FFF2-40B4-BE49-F238E27FC236}">
                <a16:creationId xmlns:a16="http://schemas.microsoft.com/office/drawing/2014/main" id="{2A5BBA72-26B6-EDE8-526C-FBFA49290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456613" cy="571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28734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54BCB-3B3D-54C2-D172-603BF51AF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4000" u="sng" dirty="0">
                <a:solidFill>
                  <a:srgbClr val="00B050"/>
                </a:solidFill>
              </a:rPr>
              <a:t>Typical example of MPLS</a:t>
            </a:r>
            <a:endParaRPr lang="en-US" u="sng" dirty="0">
              <a:solidFill>
                <a:srgbClr val="00B050"/>
              </a:solidFill>
            </a:endParaRPr>
          </a:p>
        </p:txBody>
      </p:sp>
      <p:sp>
        <p:nvSpPr>
          <p:cNvPr id="138244" name="Rectangle 108">
            <a:extLst>
              <a:ext uri="{FF2B5EF4-FFF2-40B4-BE49-F238E27FC236}">
                <a16:creationId xmlns:a16="http://schemas.microsoft.com/office/drawing/2014/main" id="{FE7C4FE5-2602-A7E9-0C9D-007F890A5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138245" name="Group 3">
            <a:extLst>
              <a:ext uri="{FF2B5EF4-FFF2-40B4-BE49-F238E27FC236}">
                <a16:creationId xmlns:a16="http://schemas.microsoft.com/office/drawing/2014/main" id="{F4CEE888-76B8-3CDB-EB67-0879B200CED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3000" y="2057400"/>
            <a:ext cx="6962775" cy="3354388"/>
            <a:chOff x="1800" y="3509"/>
            <a:chExt cx="9720" cy="4683"/>
          </a:xfrm>
        </p:grpSpPr>
        <p:sp>
          <p:nvSpPr>
            <p:cNvPr id="138246" name="AutoShape 107">
              <a:extLst>
                <a:ext uri="{FF2B5EF4-FFF2-40B4-BE49-F238E27FC236}">
                  <a16:creationId xmlns:a16="http://schemas.microsoft.com/office/drawing/2014/main" id="{57EEF51F-EB0C-2FEE-FEB8-FEF25AD4681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00" y="3509"/>
              <a:ext cx="9720" cy="4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138247" name="Cloud">
              <a:extLst>
                <a:ext uri="{FF2B5EF4-FFF2-40B4-BE49-F238E27FC236}">
                  <a16:creationId xmlns:a16="http://schemas.microsoft.com/office/drawing/2014/main" id="{CCC0BF40-CB82-C738-CB68-BCDB975A3B1D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 rot="618348">
              <a:off x="3158" y="4359"/>
              <a:ext cx="4979" cy="30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6 w 21600"/>
                <a:gd name="T13" fmla="*/ 3263 h 21600"/>
                <a:gd name="T14" fmla="*/ 17088 w 21600"/>
                <a:gd name="T15" fmla="*/ 1733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138248" name="Line 105">
              <a:extLst>
                <a:ext uri="{FF2B5EF4-FFF2-40B4-BE49-F238E27FC236}">
                  <a16:creationId xmlns:a16="http://schemas.microsoft.com/office/drawing/2014/main" id="{3076A1B6-B6B3-E632-79F3-1E672F1C36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0" y="5794"/>
              <a:ext cx="161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138249" name="Line 104">
              <a:extLst>
                <a:ext uri="{FF2B5EF4-FFF2-40B4-BE49-F238E27FC236}">
                  <a16:creationId xmlns:a16="http://schemas.microsoft.com/office/drawing/2014/main" id="{BA5D4B94-E89D-328F-C5A1-4F7FAF64F8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60" y="4912"/>
              <a:ext cx="1489" cy="61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138250" name="Line 103">
              <a:extLst>
                <a:ext uri="{FF2B5EF4-FFF2-40B4-BE49-F238E27FC236}">
                  <a16:creationId xmlns:a16="http://schemas.microsoft.com/office/drawing/2014/main" id="{A0D5A452-9F3E-26C0-F002-E5FF8836F3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85" y="4912"/>
              <a:ext cx="1732" cy="79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138251" name="Line 102">
              <a:extLst>
                <a:ext uri="{FF2B5EF4-FFF2-40B4-BE49-F238E27FC236}">
                  <a16:creationId xmlns:a16="http://schemas.microsoft.com/office/drawing/2014/main" id="{09B15233-C349-BC83-EF56-B6037BF1CF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1" y="5762"/>
              <a:ext cx="722" cy="58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138252" name="Line 101">
              <a:extLst>
                <a:ext uri="{FF2B5EF4-FFF2-40B4-BE49-F238E27FC236}">
                  <a16:creationId xmlns:a16="http://schemas.microsoft.com/office/drawing/2014/main" id="{0C9589F1-D767-5718-8812-F21A98751B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80" y="6364"/>
              <a:ext cx="161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endParaRPr>
            </a:p>
          </p:txBody>
        </p:sp>
        <p:pic>
          <p:nvPicPr>
            <p:cNvPr id="138253" name="Picture 100" descr="icon_c_m40_ppt">
              <a:extLst>
                <a:ext uri="{FF2B5EF4-FFF2-40B4-BE49-F238E27FC236}">
                  <a16:creationId xmlns:a16="http://schemas.microsoft.com/office/drawing/2014/main" id="{0D1C1BD9-9AFB-06B3-C810-79555260DE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6" y="6089"/>
              <a:ext cx="529" cy="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8254" name="Rectangle 99">
              <a:extLst>
                <a:ext uri="{FF2B5EF4-FFF2-40B4-BE49-F238E27FC236}">
                  <a16:creationId xmlns:a16="http://schemas.microsoft.com/office/drawing/2014/main" id="{9A066548-1384-7AC3-31EB-03E7E2DC1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8" y="6218"/>
              <a:ext cx="511" cy="24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0350" tIns="30175" rIns="60350" bIns="30175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138255" name="Text Box 98">
              <a:extLst>
                <a:ext uri="{FF2B5EF4-FFF2-40B4-BE49-F238E27FC236}">
                  <a16:creationId xmlns:a16="http://schemas.microsoft.com/office/drawing/2014/main" id="{BA1FE756-8B3D-1F26-3895-A2FF824D1A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2" y="6148"/>
              <a:ext cx="324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0350" tIns="30175" rIns="60350" bIns="30175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r>
                <a:rPr kumimoji="0" lang="en-GB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Microsoft YaHei" panose="020B0503020204020204" pitchFamily="34" charset="-122"/>
                  <a:cs typeface="Tahoma" panose="020B0604030504040204" pitchFamily="34" charset="0"/>
                </a:rPr>
                <a:t>1</a:t>
              </a:r>
              <a:endPara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138256" name="Rectangle 97">
              <a:extLst>
                <a:ext uri="{FF2B5EF4-FFF2-40B4-BE49-F238E27FC236}">
                  <a16:creationId xmlns:a16="http://schemas.microsoft.com/office/drawing/2014/main" id="{F1236EE3-E2D9-B7E0-2ACA-917741E92C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5" y="6220"/>
              <a:ext cx="511" cy="24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0350" tIns="30175" rIns="60350" bIns="30175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138257" name="Text Box 96">
              <a:extLst>
                <a:ext uri="{FF2B5EF4-FFF2-40B4-BE49-F238E27FC236}">
                  <a16:creationId xmlns:a16="http://schemas.microsoft.com/office/drawing/2014/main" id="{4BB834AA-C58E-D183-EFB4-C6824874AF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3" y="6150"/>
              <a:ext cx="324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0350" tIns="30175" rIns="60350" bIns="30175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r>
                <a:rPr kumimoji="0" lang="en-GB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Microsoft YaHei" panose="020B0503020204020204" pitchFamily="34" charset="-122"/>
                  <a:cs typeface="Tahoma" panose="020B0604030504040204" pitchFamily="34" charset="0"/>
                </a:rPr>
                <a:t>2</a:t>
              </a:r>
              <a:endPara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endParaRPr>
            </a:p>
          </p:txBody>
        </p:sp>
        <p:grpSp>
          <p:nvGrpSpPr>
            <p:cNvPr id="138258" name="Group 85">
              <a:extLst>
                <a:ext uri="{FF2B5EF4-FFF2-40B4-BE49-F238E27FC236}">
                  <a16:creationId xmlns:a16="http://schemas.microsoft.com/office/drawing/2014/main" id="{B41F2948-3214-C155-18F3-7A52AE623E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0" y="6226"/>
              <a:ext cx="2640" cy="1115"/>
              <a:chOff x="283" y="2718"/>
              <a:chExt cx="1173" cy="677"/>
            </a:xfrm>
          </p:grpSpPr>
          <p:sp>
            <p:nvSpPr>
              <p:cNvPr id="138340" name="Rectangle 95">
                <a:extLst>
                  <a:ext uri="{FF2B5EF4-FFF2-40B4-BE49-F238E27FC236}">
                    <a16:creationId xmlns:a16="http://schemas.microsoft.com/office/drawing/2014/main" id="{20FB5708-B5B6-CACA-BE78-67D6367FFB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0" y="2922"/>
                <a:ext cx="984" cy="473"/>
              </a:xfrm>
              <a:prstGeom prst="rect">
                <a:avLst/>
              </a:prstGeom>
              <a:gradFill rotWithShape="0">
                <a:gsLst>
                  <a:gs pos="0">
                    <a:srgbClr val="FEEBB4"/>
                  </a:gs>
                  <a:gs pos="100000">
                    <a:srgbClr val="FFFEFC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272478" name="Text Box 94">
                <a:extLst>
                  <a:ext uri="{FF2B5EF4-FFF2-40B4-BE49-F238E27FC236}">
                    <a16:creationId xmlns:a16="http://schemas.microsoft.com/office/drawing/2014/main" id="{6F436C2B-C8FC-B07D-01BE-135E414144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3" y="2718"/>
                <a:ext cx="1173" cy="1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60350" tIns="30175" rIns="60350" bIns="30175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r>
                  <a:rPr kumimoji="0" lang="en-GB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Tahoma" pitchFamily="34" charset="0"/>
                    <a:ea typeface="Microsoft YaHei" panose="020B0503020204020204" pitchFamily="34" charset="-122"/>
                    <a:cs typeface="Tahoma" pitchFamily="34" charset="0"/>
                  </a:rPr>
                  <a:t>Ingress Routing Table</a:t>
                </a: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342" name="Line 93">
                <a:extLst>
                  <a:ext uri="{FF2B5EF4-FFF2-40B4-BE49-F238E27FC236}">
                    <a16:creationId xmlns:a16="http://schemas.microsoft.com/office/drawing/2014/main" id="{822D543E-F627-4E21-901C-65C3A26D29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" y="3024"/>
                <a:ext cx="978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343" name="Line 92">
                <a:extLst>
                  <a:ext uri="{FF2B5EF4-FFF2-40B4-BE49-F238E27FC236}">
                    <a16:creationId xmlns:a16="http://schemas.microsoft.com/office/drawing/2014/main" id="{4E2D7801-C494-002C-78F7-9084F39417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0" y="2926"/>
                <a:ext cx="0" cy="46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344" name="Text Box 91">
                <a:extLst>
                  <a:ext uri="{FF2B5EF4-FFF2-40B4-BE49-F238E27FC236}">
                    <a16:creationId xmlns:a16="http://schemas.microsoft.com/office/drawing/2014/main" id="{4E5377BD-5DA1-DFE3-E122-16A2A7AD4C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8" y="2884"/>
                <a:ext cx="535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0350" tIns="30175" rIns="60350" bIns="30175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r>
                  <a:rPr kumimoji="0" lang="en-GB" alt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Microsoft YaHei" panose="020B0503020204020204" pitchFamily="34" charset="-122"/>
                    <a:cs typeface="Tahoma" panose="020B0604030504040204" pitchFamily="34" charset="0"/>
                  </a:rPr>
                  <a:t>Destination</a:t>
                </a:r>
                <a:endParaRPr kumimoji="0" lang="en-GB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345" name="Text Box 90">
                <a:extLst>
                  <a:ext uri="{FF2B5EF4-FFF2-40B4-BE49-F238E27FC236}">
                    <a16:creationId xmlns:a16="http://schemas.microsoft.com/office/drawing/2014/main" id="{6E08B49C-E787-FB1E-3522-F927CDD45E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9" y="2884"/>
                <a:ext cx="453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0350" tIns="30175" rIns="60350" bIns="30175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r>
                  <a:rPr kumimoji="0" lang="en-GB" alt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Microsoft YaHei" panose="020B0503020204020204" pitchFamily="34" charset="-122"/>
                    <a:cs typeface="Tahoma" panose="020B0604030504040204" pitchFamily="34" charset="0"/>
                  </a:rPr>
                  <a:t>Next Hop</a:t>
                </a:r>
                <a:endParaRPr kumimoji="0" lang="en-GB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346" name="Text Box 89">
                <a:extLst>
                  <a:ext uri="{FF2B5EF4-FFF2-40B4-BE49-F238E27FC236}">
                    <a16:creationId xmlns:a16="http://schemas.microsoft.com/office/drawing/2014/main" id="{446BDD63-9372-1522-69D7-B0D326B160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6" y="3057"/>
                <a:ext cx="455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0350" tIns="30175" rIns="60350" bIns="30175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r>
                  <a:rPr kumimoji="0" lang="en-GB" alt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Microsoft YaHei" panose="020B0503020204020204" pitchFamily="34" charset="-122"/>
                    <a:cs typeface="Tahoma" panose="020B0604030504040204" pitchFamily="34" charset="0"/>
                  </a:rPr>
                  <a:t>134.5/16</a:t>
                </a:r>
                <a:endParaRPr kumimoji="0" lang="en-GB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347" name="Text Box 88">
                <a:extLst>
                  <a:ext uri="{FF2B5EF4-FFF2-40B4-BE49-F238E27FC236}">
                    <a16:creationId xmlns:a16="http://schemas.microsoft.com/office/drawing/2014/main" id="{C130372C-7AA1-2BEF-019F-5EB6B4D527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" y="3237"/>
                <a:ext cx="525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0350" tIns="30175" rIns="60350" bIns="30175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r>
                  <a:rPr kumimoji="0" lang="en-GB" alt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Microsoft YaHei" panose="020B0503020204020204" pitchFamily="34" charset="-122"/>
                    <a:cs typeface="Tahoma" panose="020B0604030504040204" pitchFamily="34" charset="0"/>
                  </a:rPr>
                  <a:t>200.3.2/24</a:t>
                </a:r>
                <a:endParaRPr kumimoji="0" lang="en-GB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348" name="Text Box 87">
                <a:extLst>
                  <a:ext uri="{FF2B5EF4-FFF2-40B4-BE49-F238E27FC236}">
                    <a16:creationId xmlns:a16="http://schemas.microsoft.com/office/drawing/2014/main" id="{6B512EA2-EC91-5CC4-91F4-CD499CE072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7" y="3057"/>
                <a:ext cx="359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0350" tIns="30175" rIns="60350" bIns="30175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r>
                  <a:rPr kumimoji="0" lang="en-GB" alt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Microsoft YaHei" panose="020B0503020204020204" pitchFamily="34" charset="-122"/>
                    <a:cs typeface="Tahoma" panose="020B0604030504040204" pitchFamily="34" charset="0"/>
                  </a:rPr>
                  <a:t>(2, 84)</a:t>
                </a:r>
                <a:endParaRPr kumimoji="0" lang="en-GB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349" name="Text Box 86">
                <a:extLst>
                  <a:ext uri="{FF2B5EF4-FFF2-40B4-BE49-F238E27FC236}">
                    <a16:creationId xmlns:a16="http://schemas.microsoft.com/office/drawing/2014/main" id="{3E3359A8-3BE4-CEB1-6DE1-4415146976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7" y="3237"/>
                <a:ext cx="359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0350" tIns="30175" rIns="60350" bIns="30175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r>
                  <a:rPr kumimoji="0" lang="en-GB" alt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Microsoft YaHei" panose="020B0503020204020204" pitchFamily="34" charset="-122"/>
                    <a:cs typeface="Tahoma" panose="020B0604030504040204" pitchFamily="34" charset="0"/>
                  </a:rPr>
                  <a:t>(3, 99)</a:t>
                </a:r>
                <a:endParaRPr kumimoji="0" lang="en-GB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8259" name="Group 68">
              <a:extLst>
                <a:ext uri="{FF2B5EF4-FFF2-40B4-BE49-F238E27FC236}">
                  <a16:creationId xmlns:a16="http://schemas.microsoft.com/office/drawing/2014/main" id="{3D675343-16D7-D9FC-BBF5-54D48A18D1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20" y="7405"/>
              <a:ext cx="4440" cy="755"/>
              <a:chOff x="1606" y="3434"/>
              <a:chExt cx="2046" cy="459"/>
            </a:xfrm>
          </p:grpSpPr>
          <p:sp>
            <p:nvSpPr>
              <p:cNvPr id="138324" name="Rectangle 84">
                <a:extLst>
                  <a:ext uri="{FF2B5EF4-FFF2-40B4-BE49-F238E27FC236}">
                    <a16:creationId xmlns:a16="http://schemas.microsoft.com/office/drawing/2014/main" id="{DC40F92E-1B3D-955A-6E8C-5920DDCA2D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6" y="3600"/>
                <a:ext cx="834" cy="287"/>
              </a:xfrm>
              <a:prstGeom prst="rect">
                <a:avLst/>
              </a:prstGeom>
              <a:gradFill rotWithShape="0">
                <a:gsLst>
                  <a:gs pos="0">
                    <a:srgbClr val="FEEBB4"/>
                  </a:gs>
                  <a:gs pos="100000">
                    <a:srgbClr val="FFFEFC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325" name="Rectangle 83">
                <a:extLst>
                  <a:ext uri="{FF2B5EF4-FFF2-40B4-BE49-F238E27FC236}">
                    <a16:creationId xmlns:a16="http://schemas.microsoft.com/office/drawing/2014/main" id="{BFEDFAB6-410C-289F-B83E-29A4207DE4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6" y="3600"/>
                <a:ext cx="840" cy="293"/>
              </a:xfrm>
              <a:prstGeom prst="rect">
                <a:avLst/>
              </a:prstGeom>
              <a:gradFill rotWithShape="0">
                <a:gsLst>
                  <a:gs pos="0">
                    <a:srgbClr val="FEEBB4"/>
                  </a:gs>
                  <a:gs pos="100000">
                    <a:srgbClr val="FFFEFC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272466" name="Text Box 82">
                <a:extLst>
                  <a:ext uri="{FF2B5EF4-FFF2-40B4-BE49-F238E27FC236}">
                    <a16:creationId xmlns:a16="http://schemas.microsoft.com/office/drawing/2014/main" id="{6DF9F36C-C901-DC1D-F25E-32C8620CBB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72" y="3434"/>
                <a:ext cx="663" cy="1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60350" tIns="30175" rIns="60350" bIns="30175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r>
                  <a:rPr kumimoji="0" lang="en-GB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Tahoma" pitchFamily="34" charset="0"/>
                    <a:ea typeface="Microsoft YaHei" panose="020B0503020204020204" pitchFamily="34" charset="-122"/>
                    <a:cs typeface="Tahoma" pitchFamily="34" charset="0"/>
                  </a:rPr>
                  <a:t>MPLS Table</a:t>
                </a: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327" name="Line 81">
                <a:extLst>
                  <a:ext uri="{FF2B5EF4-FFF2-40B4-BE49-F238E27FC236}">
                    <a16:creationId xmlns:a16="http://schemas.microsoft.com/office/drawing/2014/main" id="{82DB7148-27E5-296A-165B-A5E6D234C2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7" y="3610"/>
                <a:ext cx="0" cy="27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328" name="Text Box 80">
                <a:extLst>
                  <a:ext uri="{FF2B5EF4-FFF2-40B4-BE49-F238E27FC236}">
                    <a16:creationId xmlns:a16="http://schemas.microsoft.com/office/drawing/2014/main" id="{740F6435-6AB2-3BB9-6B8D-7670F66E56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11" y="3577"/>
                <a:ext cx="190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0350" tIns="30175" rIns="60350" bIns="30175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r>
                  <a:rPr kumimoji="0" lang="en-GB" alt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Microsoft YaHei" panose="020B0503020204020204" pitchFamily="34" charset="-122"/>
                    <a:cs typeface="Tahoma" panose="020B0604030504040204" pitchFamily="34" charset="0"/>
                  </a:rPr>
                  <a:t>In</a:t>
                </a:r>
                <a:endParaRPr kumimoji="0" lang="en-GB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329" name="Text Box 79">
                <a:extLst>
                  <a:ext uri="{FF2B5EF4-FFF2-40B4-BE49-F238E27FC236}">
                    <a16:creationId xmlns:a16="http://schemas.microsoft.com/office/drawing/2014/main" id="{16E66BD2-E35C-E18C-0248-528BFB5335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91" y="3577"/>
                <a:ext cx="24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0350" tIns="30175" rIns="60350" bIns="30175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r>
                  <a:rPr kumimoji="0" lang="en-GB" alt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Microsoft YaHei" panose="020B0503020204020204" pitchFamily="34" charset="-122"/>
                    <a:cs typeface="Tahoma" panose="020B0604030504040204" pitchFamily="34" charset="0"/>
                  </a:rPr>
                  <a:t>Out</a:t>
                </a:r>
                <a:endParaRPr kumimoji="0" lang="en-GB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330" name="Text Box 78">
                <a:extLst>
                  <a:ext uri="{FF2B5EF4-FFF2-40B4-BE49-F238E27FC236}">
                    <a16:creationId xmlns:a16="http://schemas.microsoft.com/office/drawing/2014/main" id="{0549D5C2-ADE6-9094-8932-515865CE6E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29" y="3717"/>
                <a:ext cx="359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0350" tIns="30175" rIns="60350" bIns="30175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r>
                  <a:rPr kumimoji="0" lang="en-GB" alt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Microsoft YaHei" panose="020B0503020204020204" pitchFamily="34" charset="-122"/>
                    <a:cs typeface="Tahoma" panose="020B0604030504040204" pitchFamily="34" charset="0"/>
                  </a:rPr>
                  <a:t>(1, 99)</a:t>
                </a:r>
                <a:endParaRPr kumimoji="0" lang="en-GB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331" name="Text Box 77">
                <a:extLst>
                  <a:ext uri="{FF2B5EF4-FFF2-40B4-BE49-F238E27FC236}">
                    <a16:creationId xmlns:a16="http://schemas.microsoft.com/office/drawing/2014/main" id="{F7F6F635-CEE6-763F-523C-F03211BCA5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34" y="3717"/>
                <a:ext cx="359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0350" tIns="30175" rIns="60350" bIns="30175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r>
                  <a:rPr kumimoji="0" lang="en-GB" alt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Microsoft YaHei" panose="020B0503020204020204" pitchFamily="34" charset="-122"/>
                    <a:cs typeface="Tahoma" panose="020B0604030504040204" pitchFamily="34" charset="0"/>
                  </a:rPr>
                  <a:t>(2, 56)</a:t>
                </a:r>
                <a:endParaRPr kumimoji="0" lang="en-GB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272460" name="Text Box 76">
                <a:extLst>
                  <a:ext uri="{FF2B5EF4-FFF2-40B4-BE49-F238E27FC236}">
                    <a16:creationId xmlns:a16="http://schemas.microsoft.com/office/drawing/2014/main" id="{AB4F3A5F-DE4A-FC08-694F-B1694F9565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68" y="3434"/>
                <a:ext cx="663" cy="1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60350" tIns="30175" rIns="60350" bIns="30175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r>
                  <a:rPr kumimoji="0" lang="en-GB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Tahoma" pitchFamily="34" charset="0"/>
                    <a:ea typeface="Microsoft YaHei" panose="020B0503020204020204" pitchFamily="34" charset="-122"/>
                    <a:cs typeface="Tahoma" pitchFamily="34" charset="0"/>
                  </a:rPr>
                  <a:t>MPLS Table</a:t>
                </a: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333" name="Line 75">
                <a:extLst>
                  <a:ext uri="{FF2B5EF4-FFF2-40B4-BE49-F238E27FC236}">
                    <a16:creationId xmlns:a16="http://schemas.microsoft.com/office/drawing/2014/main" id="{2D740549-0882-F178-768B-A1CAFC3A88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3" y="3610"/>
                <a:ext cx="0" cy="267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334" name="Text Box 74">
                <a:extLst>
                  <a:ext uri="{FF2B5EF4-FFF2-40B4-BE49-F238E27FC236}">
                    <a16:creationId xmlns:a16="http://schemas.microsoft.com/office/drawing/2014/main" id="{3695345B-C64E-D6EB-1A47-3DD7A8590E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07" y="3577"/>
                <a:ext cx="190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0350" tIns="30175" rIns="60350" bIns="30175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r>
                  <a:rPr kumimoji="0" lang="en-GB" alt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Microsoft YaHei" panose="020B0503020204020204" pitchFamily="34" charset="-122"/>
                    <a:cs typeface="Tahoma" panose="020B0604030504040204" pitchFamily="34" charset="0"/>
                  </a:rPr>
                  <a:t>In</a:t>
                </a:r>
                <a:endParaRPr kumimoji="0" lang="en-GB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335" name="Text Box 73">
                <a:extLst>
                  <a:ext uri="{FF2B5EF4-FFF2-40B4-BE49-F238E27FC236}">
                    <a16:creationId xmlns:a16="http://schemas.microsoft.com/office/drawing/2014/main" id="{E8D98AFE-3A5F-1057-239A-2BEFD5B006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87" y="3577"/>
                <a:ext cx="24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0350" tIns="30175" rIns="60350" bIns="30175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r>
                  <a:rPr kumimoji="0" lang="en-GB" alt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Microsoft YaHei" panose="020B0503020204020204" pitchFamily="34" charset="-122"/>
                    <a:cs typeface="Tahoma" panose="020B0604030504040204" pitchFamily="34" charset="0"/>
                  </a:rPr>
                  <a:t>Out</a:t>
                </a:r>
                <a:endParaRPr kumimoji="0" lang="en-GB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336" name="Text Box 72">
                <a:extLst>
                  <a:ext uri="{FF2B5EF4-FFF2-40B4-BE49-F238E27FC236}">
                    <a16:creationId xmlns:a16="http://schemas.microsoft.com/office/drawing/2014/main" id="{B9BF2246-861C-F608-76F0-214BB5B100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25" y="3717"/>
                <a:ext cx="359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0350" tIns="30175" rIns="60350" bIns="30175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r>
                  <a:rPr kumimoji="0" lang="en-GB" alt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Microsoft YaHei" panose="020B0503020204020204" pitchFamily="34" charset="-122"/>
                    <a:cs typeface="Tahoma" panose="020B0604030504040204" pitchFamily="34" charset="0"/>
                  </a:rPr>
                  <a:t>(3, 56)</a:t>
                </a:r>
                <a:endParaRPr kumimoji="0" lang="en-GB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337" name="Text Box 71">
                <a:extLst>
                  <a:ext uri="{FF2B5EF4-FFF2-40B4-BE49-F238E27FC236}">
                    <a16:creationId xmlns:a16="http://schemas.microsoft.com/office/drawing/2014/main" id="{95190269-37B6-AEBA-6AF8-DDC7B5B4E2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53" y="3717"/>
                <a:ext cx="31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0350" tIns="30175" rIns="60350" bIns="30175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r>
                  <a:rPr kumimoji="0" lang="en-GB" alt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Microsoft YaHei" panose="020B0503020204020204" pitchFamily="34" charset="-122"/>
                    <a:cs typeface="Tahoma" panose="020B0604030504040204" pitchFamily="34" charset="0"/>
                  </a:rPr>
                  <a:t>(5, 0)</a:t>
                </a:r>
                <a:endParaRPr kumimoji="0" lang="en-GB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338" name="Line 70">
                <a:extLst>
                  <a:ext uri="{FF2B5EF4-FFF2-40B4-BE49-F238E27FC236}">
                    <a16:creationId xmlns:a16="http://schemas.microsoft.com/office/drawing/2014/main" id="{61FCB434-5F22-91B0-90A1-01929EBFF2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6" y="3726"/>
                <a:ext cx="846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339" name="Line 69">
                <a:extLst>
                  <a:ext uri="{FF2B5EF4-FFF2-40B4-BE49-F238E27FC236}">
                    <a16:creationId xmlns:a16="http://schemas.microsoft.com/office/drawing/2014/main" id="{A3038531-B280-DDA2-4CC9-7F313F2A03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6" y="3726"/>
                <a:ext cx="846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</p:grpSp>
        <p:pic>
          <p:nvPicPr>
            <p:cNvPr id="138260" name="Picture 67" descr="icon_c_m20">
              <a:extLst>
                <a:ext uri="{FF2B5EF4-FFF2-40B4-BE49-F238E27FC236}">
                  <a16:creationId xmlns:a16="http://schemas.microsoft.com/office/drawing/2014/main" id="{C81EC182-44F1-3162-0DF9-39206E5D1E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3" y="6105"/>
              <a:ext cx="540" cy="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8261" name="Picture 66" descr="5c">
              <a:extLst>
                <a:ext uri="{FF2B5EF4-FFF2-40B4-BE49-F238E27FC236}">
                  <a16:creationId xmlns:a16="http://schemas.microsoft.com/office/drawing/2014/main" id="{30FEBBDB-1316-A107-2142-AE1673AFDD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5468"/>
              <a:ext cx="521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8262" name="Rectangle 65">
              <a:extLst>
                <a:ext uri="{FF2B5EF4-FFF2-40B4-BE49-F238E27FC236}">
                  <a16:creationId xmlns:a16="http://schemas.microsoft.com/office/drawing/2014/main" id="{43ACC386-F59C-041F-45DF-990A69667F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2" y="6218"/>
              <a:ext cx="511" cy="24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0350" tIns="30175" rIns="60350" bIns="30175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138263" name="Text Box 64">
              <a:extLst>
                <a:ext uri="{FF2B5EF4-FFF2-40B4-BE49-F238E27FC236}">
                  <a16:creationId xmlns:a16="http://schemas.microsoft.com/office/drawing/2014/main" id="{D87FFC88-3C0C-18F9-9295-B7510371A8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26" y="6162"/>
              <a:ext cx="324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0350" tIns="30175" rIns="60350" bIns="30175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r>
                <a:rPr kumimoji="0" lang="en-GB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Microsoft YaHei" panose="020B0503020204020204" pitchFamily="34" charset="-122"/>
                  <a:cs typeface="Tahoma" panose="020B0604030504040204" pitchFamily="34" charset="0"/>
                </a:rPr>
                <a:t>3</a:t>
              </a:r>
              <a:endPara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138264" name="Text Box 63">
              <a:extLst>
                <a:ext uri="{FF2B5EF4-FFF2-40B4-BE49-F238E27FC236}">
                  <a16:creationId xmlns:a16="http://schemas.microsoft.com/office/drawing/2014/main" id="{94B8E82D-D960-372C-A595-6D1862F9E0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07" y="6163"/>
              <a:ext cx="324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0350" tIns="30175" rIns="60350" bIns="30175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r>
                <a:rPr kumimoji="0" lang="en-GB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Microsoft YaHei" panose="020B0503020204020204" pitchFamily="34" charset="-122"/>
                  <a:cs typeface="Tahoma" panose="020B0604030504040204" pitchFamily="34" charset="0"/>
                </a:rPr>
                <a:t>5</a:t>
              </a:r>
              <a:endPara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138265" name="Rectangle 62">
              <a:extLst>
                <a:ext uri="{FF2B5EF4-FFF2-40B4-BE49-F238E27FC236}">
                  <a16:creationId xmlns:a16="http://schemas.microsoft.com/office/drawing/2014/main" id="{60E8BA28-FE09-8354-0046-8FA13A4F0F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5335"/>
              <a:ext cx="511" cy="249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0350" tIns="30175" rIns="60350" bIns="30175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138266" name="Rectangle 61">
              <a:extLst>
                <a:ext uri="{FF2B5EF4-FFF2-40B4-BE49-F238E27FC236}">
                  <a16:creationId xmlns:a16="http://schemas.microsoft.com/office/drawing/2014/main" id="{FC0FC32B-246D-904A-50C4-342515A721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5841"/>
              <a:ext cx="511" cy="25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0350" tIns="30175" rIns="60350" bIns="30175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138267" name="Text Box 60">
              <a:extLst>
                <a:ext uri="{FF2B5EF4-FFF2-40B4-BE49-F238E27FC236}">
                  <a16:creationId xmlns:a16="http://schemas.microsoft.com/office/drawing/2014/main" id="{43BE8D0F-232A-0BC7-E338-71B43E6488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6" y="5285"/>
              <a:ext cx="324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0350" tIns="30175" rIns="60350" bIns="30175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r>
                <a:rPr kumimoji="0" lang="en-GB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Microsoft YaHei" panose="020B0503020204020204" pitchFamily="34" charset="-122"/>
                  <a:cs typeface="Tahoma" panose="020B0604030504040204" pitchFamily="34" charset="0"/>
                </a:rPr>
                <a:t>2</a:t>
              </a:r>
              <a:endPara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138268" name="Text Box 59">
              <a:extLst>
                <a:ext uri="{FF2B5EF4-FFF2-40B4-BE49-F238E27FC236}">
                  <a16:creationId xmlns:a16="http://schemas.microsoft.com/office/drawing/2014/main" id="{4CF50E3A-C8BB-4F09-E45C-24B0D79805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6" y="5771"/>
              <a:ext cx="324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0350" tIns="30175" rIns="60350" bIns="30175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r>
                <a:rPr kumimoji="0" lang="en-GB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Microsoft YaHei" panose="020B0503020204020204" pitchFamily="34" charset="-122"/>
                  <a:cs typeface="Tahoma" panose="020B0604030504040204" pitchFamily="34" charset="0"/>
                </a:rPr>
                <a:t>3</a:t>
              </a:r>
              <a:endPara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endParaRPr>
            </a:p>
          </p:txBody>
        </p:sp>
        <p:grpSp>
          <p:nvGrpSpPr>
            <p:cNvPr id="138269" name="Group 33">
              <a:extLst>
                <a:ext uri="{FF2B5EF4-FFF2-40B4-BE49-F238E27FC236}">
                  <a16:creationId xmlns:a16="http://schemas.microsoft.com/office/drawing/2014/main" id="{C1C9B036-BAD8-E5EF-6C47-CB399F3BA7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40" y="3509"/>
              <a:ext cx="4320" cy="4281"/>
              <a:chOff x="3294" y="1068"/>
              <a:chExt cx="2035" cy="2600"/>
            </a:xfrm>
          </p:grpSpPr>
          <p:sp>
            <p:nvSpPr>
              <p:cNvPr id="138299" name="Line 58">
                <a:extLst>
                  <a:ext uri="{FF2B5EF4-FFF2-40B4-BE49-F238E27FC236}">
                    <a16:creationId xmlns:a16="http://schemas.microsoft.com/office/drawing/2014/main" id="{DA97F778-010C-81C3-4DA6-D098E84562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94" y="2468"/>
                <a:ext cx="466" cy="27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300" name="Rectangle 57">
                <a:extLst>
                  <a:ext uri="{FF2B5EF4-FFF2-40B4-BE49-F238E27FC236}">
                    <a16:creationId xmlns:a16="http://schemas.microsoft.com/office/drawing/2014/main" id="{FBF55E05-7899-5E86-5E92-E5E41158ED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0" y="2714"/>
                <a:ext cx="191" cy="151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60350" tIns="30175" rIns="60350" bIns="30175"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301" name="Rectangle 56">
                <a:extLst>
                  <a:ext uri="{FF2B5EF4-FFF2-40B4-BE49-F238E27FC236}">
                    <a16:creationId xmlns:a16="http://schemas.microsoft.com/office/drawing/2014/main" id="{E72480EF-380D-CD54-1F92-7781C44775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6" y="2136"/>
                <a:ext cx="990" cy="473"/>
              </a:xfrm>
              <a:prstGeom prst="rect">
                <a:avLst/>
              </a:prstGeom>
              <a:gradFill rotWithShape="0">
                <a:gsLst>
                  <a:gs pos="0">
                    <a:srgbClr val="FEEBB4"/>
                  </a:gs>
                  <a:gs pos="100000">
                    <a:srgbClr val="FFFEFC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pic>
            <p:nvPicPr>
              <p:cNvPr id="138302" name="Picture 55" descr="computer">
                <a:extLst>
                  <a:ext uri="{FF2B5EF4-FFF2-40B4-BE49-F238E27FC236}">
                    <a16:creationId xmlns:a16="http://schemas.microsoft.com/office/drawing/2014/main" id="{ACC31F90-7649-D790-BEDA-66DDE8D786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35" y="2894"/>
                <a:ext cx="333" cy="4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8303" name="Picture 54" descr="computer">
                <a:extLst>
                  <a:ext uri="{FF2B5EF4-FFF2-40B4-BE49-F238E27FC236}">
                    <a16:creationId xmlns:a16="http://schemas.microsoft.com/office/drawing/2014/main" id="{C02ADD62-032E-13C1-13BC-16D2E08213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3" y="1076"/>
                <a:ext cx="333" cy="4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8304" name="Line 53">
                <a:extLst>
                  <a:ext uri="{FF2B5EF4-FFF2-40B4-BE49-F238E27FC236}">
                    <a16:creationId xmlns:a16="http://schemas.microsoft.com/office/drawing/2014/main" id="{FB57C62D-DA53-0958-1309-C9BB4BD0D2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37" y="1479"/>
                <a:ext cx="383" cy="82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305" name="Line 52">
                <a:extLst>
                  <a:ext uri="{FF2B5EF4-FFF2-40B4-BE49-F238E27FC236}">
                    <a16:creationId xmlns:a16="http://schemas.microsoft.com/office/drawing/2014/main" id="{ECBB3785-3137-3F2D-DE15-289A9F10A8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75" y="2386"/>
                <a:ext cx="513" cy="76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pic>
            <p:nvPicPr>
              <p:cNvPr id="138306" name="Picture 51" descr="icon_c_router_ppt">
                <a:extLst>
                  <a:ext uri="{FF2B5EF4-FFF2-40B4-BE49-F238E27FC236}">
                    <a16:creationId xmlns:a16="http://schemas.microsoft.com/office/drawing/2014/main" id="{724CADC2-AFDF-6CCC-43A9-25F1BAAEE3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82" y="1283"/>
                <a:ext cx="332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8307" name="Picture 50" descr="icon_c_router_ppt">
                <a:extLst>
                  <a:ext uri="{FF2B5EF4-FFF2-40B4-BE49-F238E27FC236}">
                    <a16:creationId xmlns:a16="http://schemas.microsoft.com/office/drawing/2014/main" id="{714A9F71-9A8C-A1DD-43E5-87C0B6497E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82" y="3103"/>
                <a:ext cx="332" cy="3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2433" name="Text Box 49">
                <a:extLst>
                  <a:ext uri="{FF2B5EF4-FFF2-40B4-BE49-F238E27FC236}">
                    <a16:creationId xmlns:a16="http://schemas.microsoft.com/office/drawing/2014/main" id="{E0C7D107-6C6D-437A-A2EC-0B6169ABFA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52" y="1674"/>
                <a:ext cx="570" cy="1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60350" tIns="30175" rIns="60350" bIns="30175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r>
                  <a:rPr kumimoji="0" lang="en-GB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Tahoma" pitchFamily="34" charset="0"/>
                    <a:ea typeface="Microsoft YaHei" panose="020B0503020204020204" pitchFamily="34" charset="-122"/>
                    <a:cs typeface="Tahoma" pitchFamily="34" charset="0"/>
                  </a:rPr>
                  <a:t>134.5.1.5</a:t>
                </a: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272432" name="Text Box 48">
                <a:extLst>
                  <a:ext uri="{FF2B5EF4-FFF2-40B4-BE49-F238E27FC236}">
                    <a16:creationId xmlns:a16="http://schemas.microsoft.com/office/drawing/2014/main" id="{DDAC0CDC-DAC7-7B3E-1365-0B377C9B00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52" y="3485"/>
                <a:ext cx="570" cy="1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60350" tIns="30175" rIns="60350" bIns="30175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r>
                  <a:rPr kumimoji="0" lang="en-GB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Tahoma" pitchFamily="34" charset="0"/>
                    <a:ea typeface="Microsoft YaHei" panose="020B0503020204020204" pitchFamily="34" charset="-122"/>
                    <a:cs typeface="Tahoma" pitchFamily="34" charset="0"/>
                  </a:rPr>
                  <a:t>200.3.2.7</a:t>
                </a: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272431" name="Text Box 47">
                <a:extLst>
                  <a:ext uri="{FF2B5EF4-FFF2-40B4-BE49-F238E27FC236}">
                    <a16:creationId xmlns:a16="http://schemas.microsoft.com/office/drawing/2014/main" id="{13ECEE6A-9FBF-28DE-7B19-CC8B825C54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3" y="3485"/>
                <a:ext cx="572" cy="1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60350" tIns="30175" rIns="60350" bIns="30175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r>
                  <a:rPr kumimoji="0" lang="en-GB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Tahoma" pitchFamily="34" charset="0"/>
                    <a:ea typeface="Microsoft YaHei" panose="020B0503020204020204" pitchFamily="34" charset="-122"/>
                    <a:cs typeface="Tahoma" pitchFamily="34" charset="0"/>
                  </a:rPr>
                  <a:t>200.3.2.1</a:t>
                </a: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272430" name="Text Box 46">
                <a:extLst>
                  <a:ext uri="{FF2B5EF4-FFF2-40B4-BE49-F238E27FC236}">
                    <a16:creationId xmlns:a16="http://schemas.microsoft.com/office/drawing/2014/main" id="{C8A916BC-07A3-09D1-312C-E1651BC993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49" y="1068"/>
                <a:ext cx="572" cy="1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60350" tIns="30175" rIns="60350" bIns="30175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r>
                  <a:rPr kumimoji="0" lang="en-GB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Tahoma" pitchFamily="34" charset="0"/>
                    <a:ea typeface="Microsoft YaHei" panose="020B0503020204020204" pitchFamily="34" charset="-122"/>
                    <a:cs typeface="Tahoma" pitchFamily="34" charset="0"/>
                  </a:rPr>
                  <a:t>134.5.6.1</a:t>
                </a: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312" name="Text Box 45">
                <a:extLst>
                  <a:ext uri="{FF2B5EF4-FFF2-40B4-BE49-F238E27FC236}">
                    <a16:creationId xmlns:a16="http://schemas.microsoft.com/office/drawing/2014/main" id="{0E958F5A-D7A4-8FDB-D5F8-448BE9E3D8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55" y="2105"/>
                <a:ext cx="535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0350" tIns="30175" rIns="60350" bIns="30175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r>
                  <a:rPr kumimoji="0" lang="en-GB" alt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Microsoft YaHei" panose="020B0503020204020204" pitchFamily="34" charset="-122"/>
                    <a:cs typeface="Tahoma" panose="020B0604030504040204" pitchFamily="34" charset="0"/>
                  </a:rPr>
                  <a:t>Destination</a:t>
                </a:r>
                <a:endParaRPr kumimoji="0" lang="en-GB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272428" name="Text Box 44">
                <a:extLst>
                  <a:ext uri="{FF2B5EF4-FFF2-40B4-BE49-F238E27FC236}">
                    <a16:creationId xmlns:a16="http://schemas.microsoft.com/office/drawing/2014/main" id="{B96440FD-3AE1-825E-9B5F-458EA4024A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04" y="1963"/>
                <a:ext cx="1125" cy="1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60350" tIns="30175" rIns="60350" bIns="30175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r>
                  <a:rPr kumimoji="0" lang="en-GB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Tahoma" pitchFamily="34" charset="0"/>
                    <a:ea typeface="Microsoft YaHei" panose="020B0503020204020204" pitchFamily="34" charset="-122"/>
                    <a:cs typeface="Tahoma" pitchFamily="34" charset="0"/>
                  </a:rPr>
                  <a:t>Egress Routing Table</a:t>
                </a: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314" name="Line 43">
                <a:extLst>
                  <a:ext uri="{FF2B5EF4-FFF2-40B4-BE49-F238E27FC236}">
                    <a16:creationId xmlns:a16="http://schemas.microsoft.com/office/drawing/2014/main" id="{C035EBE5-D0A3-BE40-3AEA-F28D4D5E16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91" y="2245"/>
                <a:ext cx="978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315" name="Line 42">
                <a:extLst>
                  <a:ext uri="{FF2B5EF4-FFF2-40B4-BE49-F238E27FC236}">
                    <a16:creationId xmlns:a16="http://schemas.microsoft.com/office/drawing/2014/main" id="{1391AB85-FF19-6C76-9F7D-B455691D8A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80" y="2137"/>
                <a:ext cx="0" cy="47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316" name="Text Box 41">
                <a:extLst>
                  <a:ext uri="{FF2B5EF4-FFF2-40B4-BE49-F238E27FC236}">
                    <a16:creationId xmlns:a16="http://schemas.microsoft.com/office/drawing/2014/main" id="{E6C78DD9-483F-33C9-5424-53E5C54B12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98" y="2105"/>
                <a:ext cx="45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0350" tIns="30175" rIns="60350" bIns="30175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r>
                  <a:rPr kumimoji="0" lang="en-GB" alt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Microsoft YaHei" panose="020B0503020204020204" pitchFamily="34" charset="-122"/>
                    <a:cs typeface="Tahoma" panose="020B0604030504040204" pitchFamily="34" charset="0"/>
                  </a:rPr>
                  <a:t>Next Hop</a:t>
                </a:r>
                <a:endParaRPr kumimoji="0" lang="en-GB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317" name="Text Box 40">
                <a:extLst>
                  <a:ext uri="{FF2B5EF4-FFF2-40B4-BE49-F238E27FC236}">
                    <a16:creationId xmlns:a16="http://schemas.microsoft.com/office/drawing/2014/main" id="{CC7552DF-64A1-BD4B-4C8D-4DD20EC9BA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85" y="2277"/>
                <a:ext cx="455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0350" tIns="30175" rIns="60350" bIns="30175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r>
                  <a:rPr kumimoji="0" lang="en-GB" alt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Microsoft YaHei" panose="020B0503020204020204" pitchFamily="34" charset="-122"/>
                    <a:cs typeface="Tahoma" panose="020B0604030504040204" pitchFamily="34" charset="0"/>
                  </a:rPr>
                  <a:t>134.5/16</a:t>
                </a:r>
                <a:endParaRPr kumimoji="0" lang="en-GB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318" name="Text Box 39">
                <a:extLst>
                  <a:ext uri="{FF2B5EF4-FFF2-40B4-BE49-F238E27FC236}">
                    <a16:creationId xmlns:a16="http://schemas.microsoft.com/office/drawing/2014/main" id="{59B7CEF6-87A3-3425-CD35-CD2E19E297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51" y="2458"/>
                <a:ext cx="525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0350" tIns="30175" rIns="60350" bIns="30175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r>
                  <a:rPr kumimoji="0" lang="en-GB" alt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Microsoft YaHei" panose="020B0503020204020204" pitchFamily="34" charset="-122"/>
                    <a:cs typeface="Tahoma" panose="020B0604030504040204" pitchFamily="34" charset="0"/>
                  </a:rPr>
                  <a:t>200.3.2/24</a:t>
                </a:r>
                <a:endParaRPr kumimoji="0" lang="en-GB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319" name="Text Box 38">
                <a:extLst>
                  <a:ext uri="{FF2B5EF4-FFF2-40B4-BE49-F238E27FC236}">
                    <a16:creationId xmlns:a16="http://schemas.microsoft.com/office/drawing/2014/main" id="{CD22E356-A9B0-F8CE-DF10-D27040D3BB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00" y="2277"/>
                <a:ext cx="459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0350" tIns="30175" rIns="60350" bIns="30175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r>
                  <a:rPr kumimoji="0" lang="en-GB" alt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Microsoft YaHei" panose="020B0503020204020204" pitchFamily="34" charset="-122"/>
                    <a:cs typeface="Tahoma" panose="020B0604030504040204" pitchFamily="34" charset="0"/>
                  </a:rPr>
                  <a:t>134.5.6.1</a:t>
                </a:r>
                <a:endParaRPr kumimoji="0" lang="en-GB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320" name="Text Box 37">
                <a:extLst>
                  <a:ext uri="{FF2B5EF4-FFF2-40B4-BE49-F238E27FC236}">
                    <a16:creationId xmlns:a16="http://schemas.microsoft.com/office/drawing/2014/main" id="{9D15F80D-159C-99CD-7C92-6431C24484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02" y="2458"/>
                <a:ext cx="459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0350" tIns="30175" rIns="60350" bIns="30175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r>
                  <a:rPr kumimoji="0" lang="en-GB" alt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Microsoft YaHei" panose="020B0503020204020204" pitchFamily="34" charset="-122"/>
                    <a:cs typeface="Tahoma" panose="020B0604030504040204" pitchFamily="34" charset="0"/>
                  </a:rPr>
                  <a:t>200.3.2.1</a:t>
                </a:r>
                <a:endParaRPr kumimoji="0" lang="en-GB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pic>
            <p:nvPicPr>
              <p:cNvPr id="138321" name="Picture 36" descr="10c">
                <a:extLst>
                  <a:ext uri="{FF2B5EF4-FFF2-40B4-BE49-F238E27FC236}">
                    <a16:creationId xmlns:a16="http://schemas.microsoft.com/office/drawing/2014/main" id="{FE048ACD-BD60-9689-6DDA-D84575E1A1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clrChange>
                  <a:clrFrom>
                    <a:srgbClr val="EEEEEE"/>
                  </a:clrFrom>
                  <a:clrTo>
                    <a:srgbClr val="EEEEE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9" y="2249"/>
                <a:ext cx="323" cy="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8322" name="Line 35">
                <a:extLst>
                  <a:ext uri="{FF2B5EF4-FFF2-40B4-BE49-F238E27FC236}">
                    <a16:creationId xmlns:a16="http://schemas.microsoft.com/office/drawing/2014/main" id="{C9311D89-0BF0-EEF7-00F5-E39CAB28CB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04" y="1392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323" name="Line 34">
                <a:extLst>
                  <a:ext uri="{FF2B5EF4-FFF2-40B4-BE49-F238E27FC236}">
                    <a16:creationId xmlns:a16="http://schemas.microsoft.com/office/drawing/2014/main" id="{33E29D80-F79A-3763-1824-7DE90B74E8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04" y="3264"/>
                <a:ext cx="28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8270" name="Group 30">
              <a:extLst>
                <a:ext uri="{FF2B5EF4-FFF2-40B4-BE49-F238E27FC236}">
                  <a16:creationId xmlns:a16="http://schemas.microsoft.com/office/drawing/2014/main" id="{2FACD2AB-A9A1-52EF-C150-6EC5DFB13B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0" y="5309"/>
              <a:ext cx="1440" cy="389"/>
              <a:chOff x="269" y="2224"/>
              <a:chExt cx="767" cy="173"/>
            </a:xfrm>
          </p:grpSpPr>
          <p:sp>
            <p:nvSpPr>
              <p:cNvPr id="138297" name="Line 32">
                <a:extLst>
                  <a:ext uri="{FF2B5EF4-FFF2-40B4-BE49-F238E27FC236}">
                    <a16:creationId xmlns:a16="http://schemas.microsoft.com/office/drawing/2014/main" id="{8EB31CA0-D0A4-8160-0BE4-EB9A8C083F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4" y="2320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298" name="Text Box 31">
                <a:extLst>
                  <a:ext uri="{FF2B5EF4-FFF2-40B4-BE49-F238E27FC236}">
                    <a16:creationId xmlns:a16="http://schemas.microsoft.com/office/drawing/2014/main" id="{BFE9ED70-4B3D-73F0-2937-1A489127C4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9" y="2224"/>
                <a:ext cx="573" cy="173"/>
              </a:xfrm>
              <a:prstGeom prst="rect">
                <a:avLst/>
              </a:prstGeom>
              <a:gradFill rotWithShape="0">
                <a:gsLst>
                  <a:gs pos="0">
                    <a:srgbClr val="A89C77"/>
                  </a:gs>
                  <a:gs pos="50000">
                    <a:srgbClr val="FEEBB4"/>
                  </a:gs>
                  <a:gs pos="100000">
                    <a:srgbClr val="A89C77"/>
                  </a:gs>
                </a:gsLst>
                <a:lin ang="27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60350" tIns="30175" rIns="60350" bIns="30175"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r>
                  <a:rPr kumimoji="0" lang="en-GB" alt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Microsoft YaHei" panose="020B0503020204020204" pitchFamily="34" charset="-122"/>
                    <a:cs typeface="Tahoma" panose="020B0604030504040204" pitchFamily="34" charset="0"/>
                  </a:rPr>
                  <a:t>200.3.2.7</a:t>
                </a:r>
                <a:endParaRPr kumimoji="0" lang="en-GB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8271" name="Group 24">
              <a:extLst>
                <a:ext uri="{FF2B5EF4-FFF2-40B4-BE49-F238E27FC236}">
                  <a16:creationId xmlns:a16="http://schemas.microsoft.com/office/drawing/2014/main" id="{EB6AD483-0111-FEF5-1FC0-03B1E7BAD7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1" y="5693"/>
              <a:ext cx="1554" cy="315"/>
              <a:chOff x="1124" y="1794"/>
              <a:chExt cx="944" cy="192"/>
            </a:xfrm>
          </p:grpSpPr>
          <p:sp>
            <p:nvSpPr>
              <p:cNvPr id="138292" name="Line 29">
                <a:extLst>
                  <a:ext uri="{FF2B5EF4-FFF2-40B4-BE49-F238E27FC236}">
                    <a16:creationId xmlns:a16="http://schemas.microsoft.com/office/drawing/2014/main" id="{67BA0F20-B17D-E8D1-2982-02C1CBB2F2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7599">
                <a:off x="1876" y="1890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293" name="Rectangle 28">
                <a:extLst>
                  <a:ext uri="{FF2B5EF4-FFF2-40B4-BE49-F238E27FC236}">
                    <a16:creationId xmlns:a16="http://schemas.microsoft.com/office/drawing/2014/main" id="{0449A9EE-CC34-6272-2568-A73806BEC0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9" y="1800"/>
                <a:ext cx="727" cy="179"/>
              </a:xfrm>
              <a:prstGeom prst="rect">
                <a:avLst/>
              </a:prstGeom>
              <a:gradFill rotWithShape="0">
                <a:gsLst>
                  <a:gs pos="0">
                    <a:srgbClr val="A89C77"/>
                  </a:gs>
                  <a:gs pos="50000">
                    <a:srgbClr val="FEEBB4"/>
                  </a:gs>
                  <a:gs pos="100000">
                    <a:srgbClr val="A89C77"/>
                  </a:gs>
                </a:gsLst>
                <a:lin ang="27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294" name="Line 27">
                <a:extLst>
                  <a:ext uri="{FF2B5EF4-FFF2-40B4-BE49-F238E27FC236}">
                    <a16:creationId xmlns:a16="http://schemas.microsoft.com/office/drawing/2014/main" id="{E42CDEBA-908B-ED71-439E-0299D77307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0" y="1800"/>
                <a:ext cx="0" cy="17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272410" name="Text Box 26">
                <a:extLst>
                  <a:ext uri="{FF2B5EF4-FFF2-40B4-BE49-F238E27FC236}">
                    <a16:creationId xmlns:a16="http://schemas.microsoft.com/office/drawing/2014/main" id="{95BA2840-AF27-C368-F8F9-4ADAD197BB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1607599">
                <a:off x="1672" y="1792"/>
                <a:ext cx="258" cy="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60350" tIns="30175" rIns="60350" bIns="30175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647A4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Tahoma" pitchFamily="34" charset="0"/>
                    <a:ea typeface="Microsoft YaHei" panose="020B0503020204020204" pitchFamily="34" charset="-122"/>
                    <a:cs typeface="Tahoma" pitchFamily="34" charset="0"/>
                  </a:rPr>
                  <a:t>99</a:t>
                </a: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296" name="Text Box 25">
                <a:extLst>
                  <a:ext uri="{FF2B5EF4-FFF2-40B4-BE49-F238E27FC236}">
                    <a16:creationId xmlns:a16="http://schemas.microsoft.com/office/drawing/2014/main" id="{FBEA3C6D-46FA-12A6-9B34-8847B8C783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7599">
                <a:off x="1124" y="1794"/>
                <a:ext cx="611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0350" tIns="30175" rIns="60350" bIns="30175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r>
                  <a:rPr kumimoji="0" lang="en-GB" alt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Microsoft YaHei" panose="020B0503020204020204" pitchFamily="34" charset="-122"/>
                    <a:cs typeface="Tahoma" panose="020B0604030504040204" pitchFamily="34" charset="0"/>
                  </a:rPr>
                  <a:t>200.3.2.7</a:t>
                </a:r>
                <a:endParaRPr kumimoji="0" lang="en-GB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8272" name="Group 18">
              <a:extLst>
                <a:ext uri="{FF2B5EF4-FFF2-40B4-BE49-F238E27FC236}">
                  <a16:creationId xmlns:a16="http://schemas.microsoft.com/office/drawing/2014/main" id="{205309E4-9B8A-17BC-8037-559A630A63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78" y="5702"/>
              <a:ext cx="1554" cy="317"/>
              <a:chOff x="2905" y="1794"/>
              <a:chExt cx="944" cy="192"/>
            </a:xfrm>
          </p:grpSpPr>
          <p:sp>
            <p:nvSpPr>
              <p:cNvPr id="138287" name="Line 23">
                <a:extLst>
                  <a:ext uri="{FF2B5EF4-FFF2-40B4-BE49-F238E27FC236}">
                    <a16:creationId xmlns:a16="http://schemas.microsoft.com/office/drawing/2014/main" id="{70E292C7-8ECC-5ECB-F092-79B11E6C6F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7599">
                <a:off x="3657" y="1890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288" name="Rectangle 22">
                <a:extLst>
                  <a:ext uri="{FF2B5EF4-FFF2-40B4-BE49-F238E27FC236}">
                    <a16:creationId xmlns:a16="http://schemas.microsoft.com/office/drawing/2014/main" id="{DF13EA9F-2511-2369-10A7-DCE1FDF92D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0" y="1800"/>
                <a:ext cx="727" cy="179"/>
              </a:xfrm>
              <a:prstGeom prst="rect">
                <a:avLst/>
              </a:prstGeom>
              <a:gradFill rotWithShape="0">
                <a:gsLst>
                  <a:gs pos="0">
                    <a:srgbClr val="A89C77"/>
                  </a:gs>
                  <a:gs pos="50000">
                    <a:srgbClr val="FEEBB4"/>
                  </a:gs>
                  <a:gs pos="100000">
                    <a:srgbClr val="A89C77"/>
                  </a:gs>
                </a:gsLst>
                <a:lin ang="27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289" name="Line 21">
                <a:extLst>
                  <a:ext uri="{FF2B5EF4-FFF2-40B4-BE49-F238E27FC236}">
                    <a16:creationId xmlns:a16="http://schemas.microsoft.com/office/drawing/2014/main" id="{569A4816-E1BD-9CA7-0626-59371741D8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71" y="1800"/>
                <a:ext cx="0" cy="17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272404" name="Text Box 20">
                <a:extLst>
                  <a:ext uri="{FF2B5EF4-FFF2-40B4-BE49-F238E27FC236}">
                    <a16:creationId xmlns:a16="http://schemas.microsoft.com/office/drawing/2014/main" id="{7D2F4289-9E60-EF0D-17C8-97EDBE93EF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1607599">
                <a:off x="3488" y="1791"/>
                <a:ext cx="187" cy="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60350" tIns="30175" rIns="60350" bIns="30175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647A4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Tahoma" pitchFamily="34" charset="0"/>
                    <a:ea typeface="Microsoft YaHei" panose="020B0503020204020204" pitchFamily="34" charset="-122"/>
                    <a:cs typeface="Tahoma" pitchFamily="34" charset="0"/>
                  </a:rPr>
                  <a:t>0</a:t>
                </a: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291" name="Text Box 19">
                <a:extLst>
                  <a:ext uri="{FF2B5EF4-FFF2-40B4-BE49-F238E27FC236}">
                    <a16:creationId xmlns:a16="http://schemas.microsoft.com/office/drawing/2014/main" id="{9F869138-C8EA-C747-2685-E86C7349B8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7599">
                <a:off x="2905" y="1794"/>
                <a:ext cx="611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0350" tIns="30175" rIns="60350" bIns="30175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r>
                  <a:rPr kumimoji="0" lang="en-GB" alt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Microsoft YaHei" panose="020B0503020204020204" pitchFamily="34" charset="-122"/>
                    <a:cs typeface="Tahoma" panose="020B0604030504040204" pitchFamily="34" charset="0"/>
                  </a:rPr>
                  <a:t>200.3.2.7</a:t>
                </a:r>
                <a:endParaRPr kumimoji="0" lang="en-GB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38273" name="Rectangle 17">
              <a:extLst>
                <a:ext uri="{FF2B5EF4-FFF2-40B4-BE49-F238E27FC236}">
                  <a16:creationId xmlns:a16="http://schemas.microsoft.com/office/drawing/2014/main" id="{A586DF5D-FA75-42B0-7289-A3FBB7595A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10" y="5834"/>
              <a:ext cx="2052" cy="201"/>
            </a:xfrm>
            <a:prstGeom prst="rect">
              <a:avLst/>
            </a:prstGeom>
            <a:noFill/>
            <a:ln w="28575">
              <a:solidFill>
                <a:srgbClr val="213E9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138274" name="Rectangle 16">
              <a:extLst>
                <a:ext uri="{FF2B5EF4-FFF2-40B4-BE49-F238E27FC236}">
                  <a16:creationId xmlns:a16="http://schemas.microsoft.com/office/drawing/2014/main" id="{CDC7716E-6542-BF6D-1D11-75A576DB0D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1" y="7884"/>
              <a:ext cx="1654" cy="308"/>
            </a:xfrm>
            <a:prstGeom prst="rect">
              <a:avLst/>
            </a:prstGeom>
            <a:noFill/>
            <a:ln w="28575">
              <a:solidFill>
                <a:srgbClr val="213E9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138275" name="Rectangle 15">
              <a:extLst>
                <a:ext uri="{FF2B5EF4-FFF2-40B4-BE49-F238E27FC236}">
                  <a16:creationId xmlns:a16="http://schemas.microsoft.com/office/drawing/2014/main" id="{A1961C1A-4C8E-8B55-B77E-07DFCF72CC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8" y="7884"/>
              <a:ext cx="1652" cy="298"/>
            </a:xfrm>
            <a:prstGeom prst="rect">
              <a:avLst/>
            </a:prstGeom>
            <a:noFill/>
            <a:ln w="28575">
              <a:solidFill>
                <a:srgbClr val="213E9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138276" name="Rectangle 14">
              <a:extLst>
                <a:ext uri="{FF2B5EF4-FFF2-40B4-BE49-F238E27FC236}">
                  <a16:creationId xmlns:a16="http://schemas.microsoft.com/office/drawing/2014/main" id="{4C80E3A9-3666-606D-7DD8-84D125909B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0" y="7079"/>
              <a:ext cx="1948" cy="268"/>
            </a:xfrm>
            <a:prstGeom prst="rect">
              <a:avLst/>
            </a:prstGeom>
            <a:noFill/>
            <a:ln w="28575">
              <a:solidFill>
                <a:srgbClr val="213E9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endParaRPr>
            </a:p>
          </p:txBody>
        </p:sp>
        <p:grpSp>
          <p:nvGrpSpPr>
            <p:cNvPr id="138277" name="Group 11">
              <a:extLst>
                <a:ext uri="{FF2B5EF4-FFF2-40B4-BE49-F238E27FC236}">
                  <a16:creationId xmlns:a16="http://schemas.microsoft.com/office/drawing/2014/main" id="{8E6367DE-22CB-380C-513C-72DE7A5B19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60" y="6389"/>
              <a:ext cx="1425" cy="449"/>
              <a:chOff x="269" y="2224"/>
              <a:chExt cx="767" cy="173"/>
            </a:xfrm>
          </p:grpSpPr>
          <p:sp>
            <p:nvSpPr>
              <p:cNvPr id="138285" name="Line 13">
                <a:extLst>
                  <a:ext uri="{FF2B5EF4-FFF2-40B4-BE49-F238E27FC236}">
                    <a16:creationId xmlns:a16="http://schemas.microsoft.com/office/drawing/2014/main" id="{CD6FA0E8-252E-5605-9CB9-1D718224FB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4" y="2320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286" name="Text Box 12">
                <a:extLst>
                  <a:ext uri="{FF2B5EF4-FFF2-40B4-BE49-F238E27FC236}">
                    <a16:creationId xmlns:a16="http://schemas.microsoft.com/office/drawing/2014/main" id="{471C5699-FF0D-A5A0-3064-0C0BDBBC8A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9" y="2224"/>
                <a:ext cx="573" cy="173"/>
              </a:xfrm>
              <a:prstGeom prst="rect">
                <a:avLst/>
              </a:prstGeom>
              <a:gradFill rotWithShape="0">
                <a:gsLst>
                  <a:gs pos="0">
                    <a:srgbClr val="A89C77"/>
                  </a:gs>
                  <a:gs pos="50000">
                    <a:srgbClr val="FEEBB4"/>
                  </a:gs>
                  <a:gs pos="100000">
                    <a:srgbClr val="A89C77"/>
                  </a:gs>
                </a:gsLst>
                <a:lin ang="27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60350" tIns="30175" rIns="60350" bIns="30175"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r>
                  <a:rPr kumimoji="0" lang="en-GB" alt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Microsoft YaHei" panose="020B0503020204020204" pitchFamily="34" charset="-122"/>
                    <a:cs typeface="Tahoma" panose="020B0604030504040204" pitchFamily="34" charset="0"/>
                  </a:rPr>
                  <a:t>200.3.2.7</a:t>
                </a:r>
                <a:endParaRPr kumimoji="0" lang="en-GB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8278" name="Group 5">
              <a:extLst>
                <a:ext uri="{FF2B5EF4-FFF2-40B4-BE49-F238E27FC236}">
                  <a16:creationId xmlns:a16="http://schemas.microsoft.com/office/drawing/2014/main" id="{EEEBF2C5-E245-5F3D-BB00-1A5C988F4D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20" y="6631"/>
              <a:ext cx="1553" cy="316"/>
              <a:chOff x="2906" y="1794"/>
              <a:chExt cx="943" cy="192"/>
            </a:xfrm>
          </p:grpSpPr>
          <p:sp>
            <p:nvSpPr>
              <p:cNvPr id="138280" name="Line 10">
                <a:extLst>
                  <a:ext uri="{FF2B5EF4-FFF2-40B4-BE49-F238E27FC236}">
                    <a16:creationId xmlns:a16="http://schemas.microsoft.com/office/drawing/2014/main" id="{35FA44D6-1B9B-4CAB-8D0A-4F70483E20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7599">
                <a:off x="3657" y="1890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281" name="Rectangle 9">
                <a:extLst>
                  <a:ext uri="{FF2B5EF4-FFF2-40B4-BE49-F238E27FC236}">
                    <a16:creationId xmlns:a16="http://schemas.microsoft.com/office/drawing/2014/main" id="{42B84057-FC23-9EC1-ADD6-C407D81485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0" y="1800"/>
                <a:ext cx="727" cy="179"/>
              </a:xfrm>
              <a:prstGeom prst="rect">
                <a:avLst/>
              </a:prstGeom>
              <a:gradFill rotWithShape="0">
                <a:gsLst>
                  <a:gs pos="0">
                    <a:srgbClr val="A89C77"/>
                  </a:gs>
                  <a:gs pos="50000">
                    <a:srgbClr val="FEEBB4"/>
                  </a:gs>
                  <a:gs pos="100000">
                    <a:srgbClr val="A89C77"/>
                  </a:gs>
                </a:gsLst>
                <a:lin ang="27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282" name="Line 8">
                <a:extLst>
                  <a:ext uri="{FF2B5EF4-FFF2-40B4-BE49-F238E27FC236}">
                    <a16:creationId xmlns:a16="http://schemas.microsoft.com/office/drawing/2014/main" id="{AA0B1DE8-DA45-66B1-65F6-4479E23D4C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71" y="1800"/>
                <a:ext cx="0" cy="17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272391" name="Text Box 7">
                <a:extLst>
                  <a:ext uri="{FF2B5EF4-FFF2-40B4-BE49-F238E27FC236}">
                    <a16:creationId xmlns:a16="http://schemas.microsoft.com/office/drawing/2014/main" id="{00F9CF77-63C0-213B-1A36-FB98DF830F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1607599">
                <a:off x="3454" y="1794"/>
                <a:ext cx="257" cy="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60350" tIns="30175" rIns="60350" bIns="30175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647A4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Tahoma" pitchFamily="34" charset="0"/>
                    <a:ea typeface="Microsoft YaHei" panose="020B0503020204020204" pitchFamily="34" charset="-122"/>
                    <a:cs typeface="Tahoma" pitchFamily="34" charset="0"/>
                  </a:rPr>
                  <a:t>56</a:t>
                </a: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8284" name="Text Box 6">
                <a:extLst>
                  <a:ext uri="{FF2B5EF4-FFF2-40B4-BE49-F238E27FC236}">
                    <a16:creationId xmlns:a16="http://schemas.microsoft.com/office/drawing/2014/main" id="{27228C23-1EE8-8580-24E2-3AADCDF3FF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7599">
                <a:off x="2906" y="1794"/>
                <a:ext cx="611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0350" tIns="30175" rIns="60350" bIns="30175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r>
                  <a:rPr kumimoji="0" lang="en-GB" alt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Microsoft YaHei" panose="020B0503020204020204" pitchFamily="34" charset="-122"/>
                    <a:cs typeface="Tahoma" panose="020B0604030504040204" pitchFamily="34" charset="0"/>
                  </a:rPr>
                  <a:t>200.3.2.7</a:t>
                </a:r>
                <a:endParaRPr kumimoji="0" lang="en-GB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endParaRPr>
              </a:p>
            </p:txBody>
          </p:sp>
        </p:grpSp>
        <p:pic>
          <p:nvPicPr>
            <p:cNvPr id="138279" name="Picture 4" descr="5c">
              <a:extLst>
                <a:ext uri="{FF2B5EF4-FFF2-40B4-BE49-F238E27FC236}">
                  <a16:creationId xmlns:a16="http://schemas.microsoft.com/office/drawing/2014/main" id="{1D49FC26-F6C9-3C52-EAC3-BB52953A34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1" y="4596"/>
              <a:ext cx="519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 Box 96">
            <a:extLst>
              <a:ext uri="{FF2B5EF4-FFF2-40B4-BE49-F238E27FC236}">
                <a16:creationId xmlns:a16="http://schemas.microsoft.com/office/drawing/2014/main" id="{968B0846-A88F-1BC8-BBCC-1B3643D9B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4425" y="3953445"/>
            <a:ext cx="203631" cy="21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0350" tIns="30175" rIns="60350" bIns="30175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GB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5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717284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36FF6-34E4-F704-20C8-DF86A75DC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9267" name="Content Placeholder 2">
            <a:extLst>
              <a:ext uri="{FF2B5EF4-FFF2-40B4-BE49-F238E27FC236}">
                <a16:creationId xmlns:a16="http://schemas.microsoft.com/office/drawing/2014/main" id="{21FD86D4-8B13-CB5E-DD41-B0F6E3A77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39268" name="Picture 2" descr="D:\Raju\EB Trainings\Networking RAJU\Networking from sites\MPLS-IV\Slide12.jpg">
            <a:extLst>
              <a:ext uri="{FF2B5EF4-FFF2-40B4-BE49-F238E27FC236}">
                <a16:creationId xmlns:a16="http://schemas.microsoft.com/office/drawing/2014/main" id="{8896B879-66B0-D866-F1A6-3943C85F3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6855419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255AD-5885-40F9-200E-E2653C047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0291" name="Content Placeholder 2">
            <a:extLst>
              <a:ext uri="{FF2B5EF4-FFF2-40B4-BE49-F238E27FC236}">
                <a16:creationId xmlns:a16="http://schemas.microsoft.com/office/drawing/2014/main" id="{318C8A2E-A88D-E8E8-936F-CA02C0CB5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40292" name="Picture 2" descr="D:\Raju\EB Trainings\Networking RAJU\Networking from sites\MPLS-IV\Slide13.jpg">
            <a:extLst>
              <a:ext uri="{FF2B5EF4-FFF2-40B4-BE49-F238E27FC236}">
                <a16:creationId xmlns:a16="http://schemas.microsoft.com/office/drawing/2014/main" id="{3A535B1B-74CB-00DD-84F7-068348E1B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72235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1523C-D42F-3493-7A20-FC02700B2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3363" name="Content Placeholder 2">
            <a:extLst>
              <a:ext uri="{FF2B5EF4-FFF2-40B4-BE49-F238E27FC236}">
                <a16:creationId xmlns:a16="http://schemas.microsoft.com/office/drawing/2014/main" id="{E5437280-9D4D-901D-231B-365AB90D5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43364" name="Picture 2" descr="D:\Raju\EB Trainings\Networking RAJU\Networking from sites\MPLS-IV\Slide15.jpg">
            <a:extLst>
              <a:ext uri="{FF2B5EF4-FFF2-40B4-BE49-F238E27FC236}">
                <a16:creationId xmlns:a16="http://schemas.microsoft.com/office/drawing/2014/main" id="{850904E7-4B7A-1777-D0E9-460D1118A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276574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CDB2F-104A-69AF-9695-68AB0733C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4387" name="Content Placeholder 2">
            <a:extLst>
              <a:ext uri="{FF2B5EF4-FFF2-40B4-BE49-F238E27FC236}">
                <a16:creationId xmlns:a16="http://schemas.microsoft.com/office/drawing/2014/main" id="{44280BB3-E5AB-8C5E-EE68-05BB7630B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44388" name="Picture 2" descr="D:\Raju\EB Trainings\Networking RAJU\Networking from sites\MPLS-IV\Slide16.jpg">
            <a:extLst>
              <a:ext uri="{FF2B5EF4-FFF2-40B4-BE49-F238E27FC236}">
                <a16:creationId xmlns:a16="http://schemas.microsoft.com/office/drawing/2014/main" id="{71285283-A30F-7CC8-38B7-9EB3F11A7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07627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3F05C-4FC0-6E44-F3C6-FC5241EFA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5411" name="Content Placeholder 2">
            <a:extLst>
              <a:ext uri="{FF2B5EF4-FFF2-40B4-BE49-F238E27FC236}">
                <a16:creationId xmlns:a16="http://schemas.microsoft.com/office/drawing/2014/main" id="{E67ED897-0CB6-AC09-9D58-C4C684229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45412" name="Picture 2" descr="D:\Raju\EB Trainings\Networking RAJU\Networking from sites\MPLS-IV\Slide17.jpg">
            <a:extLst>
              <a:ext uri="{FF2B5EF4-FFF2-40B4-BE49-F238E27FC236}">
                <a16:creationId xmlns:a16="http://schemas.microsoft.com/office/drawing/2014/main" id="{25090B3B-7D45-AF4F-AACD-32D8F5064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8443832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9FEF5-34A0-8A9A-8DAA-612B86E88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6435" name="Content Placeholder 2">
            <a:extLst>
              <a:ext uri="{FF2B5EF4-FFF2-40B4-BE49-F238E27FC236}">
                <a16:creationId xmlns:a16="http://schemas.microsoft.com/office/drawing/2014/main" id="{39414231-1A68-083D-0092-EEE95A890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46436" name="Picture 2" descr="D:\Raju\EB Trainings\Networking RAJU\Networking from sites\MPLS-IV\Slide18.jpg">
            <a:extLst>
              <a:ext uri="{FF2B5EF4-FFF2-40B4-BE49-F238E27FC236}">
                <a16:creationId xmlns:a16="http://schemas.microsoft.com/office/drawing/2014/main" id="{17C8E378-D0C7-F461-C607-3571D0830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575"/>
            <a:ext cx="9144000" cy="644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8692433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8F9B1-CFA9-48C5-02F9-40A067CFB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1555" name="Content Placeholder 2">
            <a:extLst>
              <a:ext uri="{FF2B5EF4-FFF2-40B4-BE49-F238E27FC236}">
                <a16:creationId xmlns:a16="http://schemas.microsoft.com/office/drawing/2014/main" id="{4D72963A-7D90-7B82-FC0D-52ECB795D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51556" name="Picture 2" descr="D:\Raju\EB Trainings\Networking RAJU\Networking from sites\MPLS-IV\Slide19.jpg">
            <a:extLst>
              <a:ext uri="{FF2B5EF4-FFF2-40B4-BE49-F238E27FC236}">
                <a16:creationId xmlns:a16="http://schemas.microsoft.com/office/drawing/2014/main" id="{510AA6FE-9BB6-4FBE-C08A-3D1BA810A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9006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w\Desktop\KBN Seminar\Final PPT\NIC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9663" y="1609725"/>
            <a:ext cx="6924675" cy="3638550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43536FE-026C-EE1B-56DD-B0A27A0E3743}"/>
              </a:ext>
            </a:extLst>
          </p:cNvPr>
          <p:cNvSpPr/>
          <p:nvPr/>
        </p:nvSpPr>
        <p:spPr>
          <a:xfrm>
            <a:off x="1676400" y="381000"/>
            <a:ext cx="33528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i="1" dirty="0">
                <a:solidFill>
                  <a:srgbClr val="FF0000"/>
                </a:solidFill>
              </a:rPr>
              <a:t>NIC CARD</a:t>
            </a:r>
            <a:endParaRPr lang="en-IN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154385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0F39E3EF-01EC-03EE-296A-94E3E6C2F5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0250" y="414338"/>
            <a:ext cx="7770813" cy="1144587"/>
          </a:xfrm>
        </p:spPr>
        <p:txBody>
          <a:bodyPr lIns="81639" tIns="42452" rIns="81639" bIns="42452"/>
          <a:lstStyle/>
          <a:p>
            <a:pPr eaLnBrk="1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3600" b="1" dirty="0">
                <a:solidFill>
                  <a:srgbClr val="3333CC"/>
                </a:solidFill>
              </a:rPr>
              <a:t>MPLS Terminology</a:t>
            </a:r>
          </a:p>
        </p:txBody>
      </p:sp>
      <p:sp>
        <p:nvSpPr>
          <p:cNvPr id="152579" name="Rectangle 2">
            <a:extLst>
              <a:ext uri="{FF2B5EF4-FFF2-40B4-BE49-F238E27FC236}">
                <a16:creationId xmlns:a16="http://schemas.microsoft.com/office/drawing/2014/main" id="{2713AC5F-1B6D-4E2F-2656-31CE75CE1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50" y="1487488"/>
            <a:ext cx="8456613" cy="4941887"/>
          </a:xfrm>
        </p:spPr>
        <p:txBody>
          <a:bodyPr lIns="81639" tIns="42452" rIns="81639" bIns="42452"/>
          <a:lstStyle/>
          <a:p>
            <a:pPr marL="0" indent="0" eaLnBrk="1">
              <a:lnSpc>
                <a:spcPct val="90000"/>
              </a:lnSpc>
              <a:spcBef>
                <a:spcPts val="550"/>
              </a:spcBef>
              <a:buClrTx/>
              <a:buFont typeface="Wingdings" panose="05000000000000000000" pitchFamily="2" charset="2"/>
              <a:buNone/>
              <a:tabLst>
                <a:tab pos="0" algn="l"/>
                <a:tab pos="101600" algn="l"/>
                <a:tab pos="515938" algn="l"/>
                <a:tab pos="930275" algn="l"/>
                <a:tab pos="1346200" algn="l"/>
                <a:tab pos="1760538" algn="l"/>
                <a:tab pos="2174875" algn="l"/>
                <a:tab pos="2589213" algn="l"/>
                <a:tab pos="3005138" algn="l"/>
                <a:tab pos="3419475" algn="l"/>
                <a:tab pos="3833813" algn="l"/>
                <a:tab pos="4248150" algn="l"/>
                <a:tab pos="4664075" algn="l"/>
                <a:tab pos="5078413" algn="l"/>
                <a:tab pos="5492750" algn="l"/>
                <a:tab pos="5907088" algn="l"/>
                <a:tab pos="6323013" algn="l"/>
                <a:tab pos="6737350" algn="l"/>
                <a:tab pos="7151688" algn="l"/>
                <a:tab pos="7566025" algn="l"/>
                <a:tab pos="7981950" algn="l"/>
              </a:tabLst>
            </a:pPr>
            <a:r>
              <a:rPr lang="en-US" altLang="en-US" sz="2500" b="1">
                <a:solidFill>
                  <a:srgbClr val="94006B"/>
                </a:solidFill>
              </a:rPr>
              <a:t>Forwarding Equivalence Class (FEC)</a:t>
            </a:r>
            <a:r>
              <a:rPr lang="en-US" altLang="en-US" sz="2500"/>
              <a:t>— The group of packets are forwarded in the same manner over the same path with the same forwarding treatment.</a:t>
            </a:r>
          </a:p>
          <a:p>
            <a:pPr marL="0" indent="0" eaLnBrk="1">
              <a:lnSpc>
                <a:spcPct val="90000"/>
              </a:lnSpc>
              <a:spcBef>
                <a:spcPts val="550"/>
              </a:spcBef>
              <a:buClrTx/>
              <a:buFont typeface="Wingdings" panose="05000000000000000000" pitchFamily="2" charset="2"/>
              <a:buNone/>
              <a:tabLst>
                <a:tab pos="0" algn="l"/>
                <a:tab pos="101600" algn="l"/>
                <a:tab pos="515938" algn="l"/>
                <a:tab pos="930275" algn="l"/>
                <a:tab pos="1346200" algn="l"/>
                <a:tab pos="1760538" algn="l"/>
                <a:tab pos="2174875" algn="l"/>
                <a:tab pos="2589213" algn="l"/>
                <a:tab pos="3005138" algn="l"/>
                <a:tab pos="3419475" algn="l"/>
                <a:tab pos="3833813" algn="l"/>
                <a:tab pos="4248150" algn="l"/>
                <a:tab pos="4664075" algn="l"/>
                <a:tab pos="5078413" algn="l"/>
                <a:tab pos="5492750" algn="l"/>
                <a:tab pos="5907088" algn="l"/>
                <a:tab pos="6323013" algn="l"/>
                <a:tab pos="6737350" algn="l"/>
                <a:tab pos="7151688" algn="l"/>
                <a:tab pos="7566025" algn="l"/>
                <a:tab pos="7981950" algn="l"/>
              </a:tabLst>
            </a:pPr>
            <a:endParaRPr lang="en-US" altLang="en-US" sz="2500"/>
          </a:p>
          <a:p>
            <a:pPr marL="0" indent="0" eaLnBrk="1">
              <a:lnSpc>
                <a:spcPct val="90000"/>
              </a:lnSpc>
              <a:spcBef>
                <a:spcPts val="550"/>
              </a:spcBef>
              <a:buClrTx/>
              <a:buFont typeface="Wingdings" panose="05000000000000000000" pitchFamily="2" charset="2"/>
              <a:buNone/>
              <a:tabLst>
                <a:tab pos="0" algn="l"/>
                <a:tab pos="101600" algn="l"/>
                <a:tab pos="515938" algn="l"/>
                <a:tab pos="930275" algn="l"/>
                <a:tab pos="1346200" algn="l"/>
                <a:tab pos="1760538" algn="l"/>
                <a:tab pos="2174875" algn="l"/>
                <a:tab pos="2589213" algn="l"/>
                <a:tab pos="3005138" algn="l"/>
                <a:tab pos="3419475" algn="l"/>
                <a:tab pos="3833813" algn="l"/>
                <a:tab pos="4248150" algn="l"/>
                <a:tab pos="4664075" algn="l"/>
                <a:tab pos="5078413" algn="l"/>
                <a:tab pos="5492750" algn="l"/>
                <a:tab pos="5907088" algn="l"/>
                <a:tab pos="6323013" algn="l"/>
                <a:tab pos="6737350" algn="l"/>
                <a:tab pos="7151688" algn="l"/>
                <a:tab pos="7566025" algn="l"/>
                <a:tab pos="7981950" algn="l"/>
              </a:tabLst>
            </a:pPr>
            <a:r>
              <a:rPr lang="en-US" altLang="en-US" sz="2500" b="1">
                <a:solidFill>
                  <a:srgbClr val="94006B"/>
                </a:solidFill>
              </a:rPr>
              <a:t>LER (Label edge router)</a:t>
            </a:r>
            <a:r>
              <a:rPr lang="en-US" altLang="en-US" sz="2500" b="1"/>
              <a:t>---</a:t>
            </a:r>
            <a:r>
              <a:rPr lang="en-US" altLang="en-US" sz="2500"/>
              <a:t>Boarder routers of MPLS domain where the adding or removing of the label will be taking place.</a:t>
            </a:r>
            <a:r>
              <a:rPr lang="en-US" altLang="en-US" sz="2500" b="1"/>
              <a:t> </a:t>
            </a:r>
            <a:r>
              <a:rPr lang="en-US" altLang="en-US" sz="2500"/>
              <a:t>These are also called as edge routers.</a:t>
            </a:r>
          </a:p>
          <a:p>
            <a:pPr marL="0" indent="0" eaLnBrk="1">
              <a:lnSpc>
                <a:spcPct val="90000"/>
              </a:lnSpc>
              <a:spcBef>
                <a:spcPts val="550"/>
              </a:spcBef>
              <a:buClrTx/>
              <a:buFont typeface="Wingdings" panose="05000000000000000000" pitchFamily="2" charset="2"/>
              <a:buNone/>
              <a:tabLst>
                <a:tab pos="0" algn="l"/>
                <a:tab pos="101600" algn="l"/>
                <a:tab pos="515938" algn="l"/>
                <a:tab pos="930275" algn="l"/>
                <a:tab pos="1346200" algn="l"/>
                <a:tab pos="1760538" algn="l"/>
                <a:tab pos="2174875" algn="l"/>
                <a:tab pos="2589213" algn="l"/>
                <a:tab pos="3005138" algn="l"/>
                <a:tab pos="3419475" algn="l"/>
                <a:tab pos="3833813" algn="l"/>
                <a:tab pos="4248150" algn="l"/>
                <a:tab pos="4664075" algn="l"/>
                <a:tab pos="5078413" algn="l"/>
                <a:tab pos="5492750" algn="l"/>
                <a:tab pos="5907088" algn="l"/>
                <a:tab pos="6323013" algn="l"/>
                <a:tab pos="6737350" algn="l"/>
                <a:tab pos="7151688" algn="l"/>
                <a:tab pos="7566025" algn="l"/>
                <a:tab pos="7981950" algn="l"/>
              </a:tabLst>
            </a:pPr>
            <a:endParaRPr lang="en-US" altLang="en-US" sz="2500"/>
          </a:p>
          <a:p>
            <a:pPr marL="0" indent="0" eaLnBrk="1">
              <a:lnSpc>
                <a:spcPct val="90000"/>
              </a:lnSpc>
              <a:spcBef>
                <a:spcPts val="550"/>
              </a:spcBef>
              <a:buClrTx/>
              <a:buFont typeface="Wingdings" panose="05000000000000000000" pitchFamily="2" charset="2"/>
              <a:buNone/>
              <a:tabLst>
                <a:tab pos="0" algn="l"/>
                <a:tab pos="101600" algn="l"/>
                <a:tab pos="515938" algn="l"/>
                <a:tab pos="930275" algn="l"/>
                <a:tab pos="1346200" algn="l"/>
                <a:tab pos="1760538" algn="l"/>
                <a:tab pos="2174875" algn="l"/>
                <a:tab pos="2589213" algn="l"/>
                <a:tab pos="3005138" algn="l"/>
                <a:tab pos="3419475" algn="l"/>
                <a:tab pos="3833813" algn="l"/>
                <a:tab pos="4248150" algn="l"/>
                <a:tab pos="4664075" algn="l"/>
                <a:tab pos="5078413" algn="l"/>
                <a:tab pos="5492750" algn="l"/>
                <a:tab pos="5907088" algn="l"/>
                <a:tab pos="6323013" algn="l"/>
                <a:tab pos="6737350" algn="l"/>
                <a:tab pos="7151688" algn="l"/>
                <a:tab pos="7566025" algn="l"/>
                <a:tab pos="7981950" algn="l"/>
              </a:tabLst>
            </a:pPr>
            <a:r>
              <a:rPr lang="en-US" altLang="en-US" sz="2500" b="1">
                <a:solidFill>
                  <a:srgbClr val="94006B"/>
                </a:solidFill>
              </a:rPr>
              <a:t>LSR (Label switched router)</a:t>
            </a:r>
            <a:r>
              <a:rPr lang="en-US" altLang="en-US" sz="2500" b="1"/>
              <a:t>---</a:t>
            </a:r>
            <a:r>
              <a:rPr lang="en-US" altLang="en-US" sz="2500"/>
              <a:t>These are the high speed routers in the core of the MPLS N/W. These are also called as core routers. These routers will swap the labels.</a:t>
            </a:r>
          </a:p>
          <a:p>
            <a:pPr marL="0" indent="0" eaLnBrk="1">
              <a:spcBef>
                <a:spcPts val="550"/>
              </a:spcBef>
              <a:buClrTx/>
              <a:buFont typeface="Wingdings" panose="05000000000000000000" pitchFamily="2" charset="2"/>
              <a:buNone/>
              <a:tabLst>
                <a:tab pos="0" algn="l"/>
                <a:tab pos="101600" algn="l"/>
                <a:tab pos="515938" algn="l"/>
                <a:tab pos="930275" algn="l"/>
                <a:tab pos="1346200" algn="l"/>
                <a:tab pos="1760538" algn="l"/>
                <a:tab pos="2174875" algn="l"/>
                <a:tab pos="2589213" algn="l"/>
                <a:tab pos="3005138" algn="l"/>
                <a:tab pos="3419475" algn="l"/>
                <a:tab pos="3833813" algn="l"/>
                <a:tab pos="4248150" algn="l"/>
                <a:tab pos="4664075" algn="l"/>
                <a:tab pos="5078413" algn="l"/>
                <a:tab pos="5492750" algn="l"/>
                <a:tab pos="5907088" algn="l"/>
                <a:tab pos="6323013" algn="l"/>
                <a:tab pos="6737350" algn="l"/>
                <a:tab pos="7151688" algn="l"/>
                <a:tab pos="7566025" algn="l"/>
                <a:tab pos="7981950" algn="l"/>
              </a:tabLst>
            </a:pPr>
            <a:endParaRPr lang="en-US" altLang="en-US" sz="2500"/>
          </a:p>
        </p:txBody>
      </p:sp>
    </p:spTree>
    <p:extLst>
      <p:ext uri="{BB962C8B-B14F-4D97-AF65-F5344CB8AC3E}">
        <p14:creationId xmlns:p14="http://schemas.microsoft.com/office/powerpoint/2010/main" val="30926278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>
            <a:extLst>
              <a:ext uri="{FF2B5EF4-FFF2-40B4-BE49-F238E27FC236}">
                <a16:creationId xmlns:a16="http://schemas.microsoft.com/office/drawing/2014/main" id="{862E50E8-10BE-B5BD-8647-C233501C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/>
              <a:t>Any Doubts Please…..!</a:t>
            </a:r>
          </a:p>
        </p:txBody>
      </p:sp>
      <p:pic>
        <p:nvPicPr>
          <p:cNvPr id="158724" name="Picture 2" descr="http://www.fitnessvsweightloss.com/wp-content/uploads/2013/09/doubts.jpg">
            <a:extLst>
              <a:ext uri="{FF2B5EF4-FFF2-40B4-BE49-F238E27FC236}">
                <a16:creationId xmlns:a16="http://schemas.microsoft.com/office/drawing/2014/main" id="{95596858-0E2D-BEF7-F1B8-73B333239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362200"/>
            <a:ext cx="27336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981151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Number Placeholder 4">
            <a:extLst>
              <a:ext uri="{FF2B5EF4-FFF2-40B4-BE49-F238E27FC236}">
                <a16:creationId xmlns:a16="http://schemas.microsoft.com/office/drawing/2014/main" id="{3D406841-D81B-97E4-BCDD-9A3CAD4EF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fld id="{EE47A6F5-0C02-4BEE-9593-30F9159E1EEF}" type="slidenum">
              <a: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t>172</a:t>
            </a:fld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6323" name="Rectangle 1">
            <a:extLst>
              <a:ext uri="{FF2B5EF4-FFF2-40B4-BE49-F238E27FC236}">
                <a16:creationId xmlns:a16="http://schemas.microsoft.com/office/drawing/2014/main" id="{53413A10-A51D-E6D8-BA9E-7DDAA87F97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6613" y="2133600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/>
              <a:t>              THANK YOU</a:t>
            </a:r>
          </a:p>
        </p:txBody>
      </p:sp>
    </p:spTree>
    <p:extLst>
      <p:ext uri="{BB962C8B-B14F-4D97-AF65-F5344CB8AC3E}">
        <p14:creationId xmlns:p14="http://schemas.microsoft.com/office/powerpoint/2010/main" val="1844441818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ew\Desktop\KBN Seminar\Final PPT\NIC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0" y="1743075"/>
            <a:ext cx="5715000" cy="3371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5444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ew\Desktop\KBN Seminar\Final PPT\NIC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4063" y="2276475"/>
            <a:ext cx="5095875" cy="2305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248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Algerian" pitchFamily="82" charset="0"/>
              </a:rPr>
              <a:t>Services of </a:t>
            </a:r>
            <a:r>
              <a:rPr lang="en-US" sz="5400" dirty="0">
                <a:solidFill>
                  <a:srgbClr val="0000CC"/>
                </a:solidFill>
                <a:latin typeface="Algerian" pitchFamily="82" charset="0"/>
              </a:rPr>
              <a:t>BSNL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610600" cy="5257800"/>
          </a:xfrm>
        </p:spPr>
        <p:txBody>
          <a:bodyPr/>
          <a:lstStyle/>
          <a:p>
            <a:pPr>
              <a:buNone/>
            </a:pPr>
            <a:r>
              <a:rPr lang="en-US" dirty="0"/>
              <a:t>  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581400" y="1371600"/>
            <a:ext cx="2057400" cy="457200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</a:rPr>
              <a:t>Services</a:t>
            </a:r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105400" y="4648200"/>
            <a:ext cx="1295400" cy="457200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133600" y="4724400"/>
            <a:ext cx="1219200" cy="457200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52400" y="4724400"/>
            <a:ext cx="1447800" cy="457200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15000" y="2819400"/>
            <a:ext cx="2057400" cy="457200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38200" y="2743200"/>
            <a:ext cx="2057400" cy="457200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391400" y="4648200"/>
            <a:ext cx="1295400" cy="457200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Left-Right-Up Arrow 12"/>
          <p:cNvSpPr/>
          <p:nvPr/>
        </p:nvSpPr>
        <p:spPr>
          <a:xfrm>
            <a:off x="1295400" y="1828800"/>
            <a:ext cx="6477000" cy="533400"/>
          </a:xfrm>
          <a:prstGeom prst="leftRightUp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Up-Down Arrow 13"/>
          <p:cNvSpPr/>
          <p:nvPr/>
        </p:nvSpPr>
        <p:spPr>
          <a:xfrm>
            <a:off x="1752600" y="2286000"/>
            <a:ext cx="121919" cy="457200"/>
          </a:xfrm>
          <a:prstGeom prst="upDown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Up-Down Arrow 14"/>
          <p:cNvSpPr/>
          <p:nvPr/>
        </p:nvSpPr>
        <p:spPr>
          <a:xfrm>
            <a:off x="6781800" y="2286000"/>
            <a:ext cx="121919" cy="533400"/>
          </a:xfrm>
          <a:prstGeom prst="upDown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Left-Right-Up Arrow 15"/>
          <p:cNvSpPr/>
          <p:nvPr/>
        </p:nvSpPr>
        <p:spPr>
          <a:xfrm>
            <a:off x="152400" y="3200400"/>
            <a:ext cx="3124200" cy="533400"/>
          </a:xfrm>
          <a:prstGeom prst="leftRightUp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Up-Down Arrow 16"/>
          <p:cNvSpPr/>
          <p:nvPr/>
        </p:nvSpPr>
        <p:spPr>
          <a:xfrm>
            <a:off x="762000" y="3657600"/>
            <a:ext cx="152400" cy="1066800"/>
          </a:xfrm>
          <a:prstGeom prst="upDown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Up-Down Arrow 17"/>
          <p:cNvSpPr/>
          <p:nvPr/>
        </p:nvSpPr>
        <p:spPr>
          <a:xfrm>
            <a:off x="2667000" y="3657600"/>
            <a:ext cx="228600" cy="1066800"/>
          </a:xfrm>
          <a:prstGeom prst="upDown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Left-Right-Up Arrow 18"/>
          <p:cNvSpPr/>
          <p:nvPr/>
        </p:nvSpPr>
        <p:spPr>
          <a:xfrm>
            <a:off x="5257800" y="3276600"/>
            <a:ext cx="3124200" cy="533400"/>
          </a:xfrm>
          <a:prstGeom prst="leftRightUp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Up-Down Arrow 19"/>
          <p:cNvSpPr/>
          <p:nvPr/>
        </p:nvSpPr>
        <p:spPr>
          <a:xfrm>
            <a:off x="5562600" y="3733800"/>
            <a:ext cx="152400" cy="914400"/>
          </a:xfrm>
          <a:prstGeom prst="upDown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Up-Down Arrow 20"/>
          <p:cNvSpPr/>
          <p:nvPr/>
        </p:nvSpPr>
        <p:spPr>
          <a:xfrm>
            <a:off x="7924800" y="3733800"/>
            <a:ext cx="152400" cy="914400"/>
          </a:xfrm>
          <a:prstGeom prst="upDown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19200" y="2667000"/>
            <a:ext cx="148016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Voice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172200" y="2667000"/>
            <a:ext cx="148016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Data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28600" y="4724400"/>
            <a:ext cx="12712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err="1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Wireline</a:t>
            </a:r>
            <a:endParaRPr lang="en-US" sz="24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130394" y="4724400"/>
            <a:ext cx="12776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Wireless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105400" y="4648200"/>
            <a:ext cx="12712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err="1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Wireline</a:t>
            </a:r>
            <a:endParaRPr lang="en-US" sz="24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388194" y="4648200"/>
            <a:ext cx="12776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Wireless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ew\Desktop\KBN Seminar\Final PPT\NIC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6288" y="1423988"/>
            <a:ext cx="7591425" cy="4010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7366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ew\Desktop\KBN Seminar\Final PPT\NIC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6538" y="1171575"/>
            <a:ext cx="3590925" cy="4514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5219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new\Desktop\KBN Seminar\Final PPT\NIC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1262063"/>
            <a:ext cx="3810000" cy="4333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5527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new\Desktop\KBN Seminar\Final PPT\NIC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57488" y="1243013"/>
            <a:ext cx="3629025" cy="4371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22942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1B725EFF-49C3-6087-BDA9-6EABDE7EB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991600" cy="6705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EBA88B2-99A9-F3A3-58D8-E3FF3249A9F8}"/>
              </a:ext>
            </a:extLst>
          </p:cNvPr>
          <p:cNvSpPr/>
          <p:nvPr/>
        </p:nvSpPr>
        <p:spPr>
          <a:xfrm>
            <a:off x="140110" y="266700"/>
            <a:ext cx="12954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r>
              <a:rPr lang="en-US" sz="1200" dirty="0">
                <a:solidFill>
                  <a:schemeClr val="tx1"/>
                </a:solidFill>
              </a:rPr>
              <a:t>Dynamic IP 112.211.192.16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A058EF-5AC6-4FC5-FB29-DAA0E09AA09C}"/>
              </a:ext>
            </a:extLst>
          </p:cNvPr>
          <p:cNvSpPr/>
          <p:nvPr/>
        </p:nvSpPr>
        <p:spPr>
          <a:xfrm>
            <a:off x="7467600" y="457200"/>
            <a:ext cx="12954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r>
              <a:rPr lang="en-US" sz="1200" dirty="0">
                <a:solidFill>
                  <a:schemeClr val="tx1"/>
                </a:solidFill>
              </a:rPr>
              <a:t>Static IP </a:t>
            </a:r>
            <a:r>
              <a:rPr lang="en-US" sz="1200" dirty="0">
                <a:solidFill>
                  <a:srgbClr val="7030A0"/>
                </a:solidFill>
              </a:rPr>
              <a:t>204.15.23.255</a:t>
            </a:r>
          </a:p>
          <a:p>
            <a:pPr algn="ctr">
              <a:buFont typeface="Times New Roman" pitchFamily="16" charset="0"/>
              <a:buNone/>
              <a:defRPr/>
            </a:pPr>
            <a:r>
              <a:rPr lang="en-US" sz="1200" dirty="0" err="1">
                <a:solidFill>
                  <a:srgbClr val="7030A0"/>
                </a:solidFill>
              </a:rPr>
              <a:t>Facebook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3F14C8-CECF-7433-6516-F7D01A496704}"/>
              </a:ext>
            </a:extLst>
          </p:cNvPr>
          <p:cNvSpPr/>
          <p:nvPr/>
        </p:nvSpPr>
        <p:spPr>
          <a:xfrm>
            <a:off x="0" y="762000"/>
            <a:ext cx="6858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r>
              <a:rPr lang="en-US" dirty="0">
                <a:solidFill>
                  <a:schemeClr val="tx1"/>
                </a:solidFill>
              </a:rPr>
              <a:t>user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50BE3D-CF7B-9237-0733-745939C5E3DF}"/>
              </a:ext>
            </a:extLst>
          </p:cNvPr>
          <p:cNvSpPr/>
          <p:nvPr/>
        </p:nvSpPr>
        <p:spPr>
          <a:xfrm>
            <a:off x="8077200" y="856635"/>
            <a:ext cx="9144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r>
              <a:rPr lang="en-US" dirty="0">
                <a:solidFill>
                  <a:schemeClr val="tx1"/>
                </a:solidFill>
              </a:rPr>
              <a:t>Server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Connector 44"/>
          <p:cNvCxnSpPr/>
          <p:nvPr/>
        </p:nvCxnSpPr>
        <p:spPr>
          <a:xfrm rot="16200000" flipH="1">
            <a:off x="6972300" y="3314700"/>
            <a:ext cx="685800" cy="6096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2" name="Picture 3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3276600"/>
            <a:ext cx="1295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100000"/>
              </a:lnSpc>
              <a:buFont typeface="Calibri" pitchFamily="32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4400" b="1" dirty="0">
              <a:solidFill>
                <a:srgbClr val="0070C0"/>
              </a:solidFill>
              <a:latin typeface="Calibri" pitchFamily="32" charset="0"/>
              <a:cs typeface="Arial Unicode MS" charset="0"/>
            </a:endParaRPr>
          </a:p>
        </p:txBody>
      </p:sp>
      <p:pic>
        <p:nvPicPr>
          <p:cNvPr id="5" name="Picture 8" descr="NewLogo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58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838200" y="381000"/>
            <a:ext cx="71628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</a:rPr>
              <a:t>TELECOM EXAMPLES</a:t>
            </a:r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1066800" y="3124200"/>
            <a:ext cx="1143000" cy="6096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1905000" y="3124200"/>
            <a:ext cx="304800" cy="304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1905000" y="2209800"/>
            <a:ext cx="1905000" cy="12192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16200000" flipV="1">
            <a:off x="6896100" y="3390900"/>
            <a:ext cx="304800" cy="762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10800000">
            <a:off x="5410200" y="2286000"/>
            <a:ext cx="1676400" cy="1295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866" name="Picture 2" descr="https://encrypted-tbn2.gstatic.com/images?q=tbn:ANd9GcT-IfPF-Z1OEmvMDVExDSneZoZbPoL1sRBmHNaMWdpdP3hWJk5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733800"/>
            <a:ext cx="1914525" cy="2390775"/>
          </a:xfrm>
          <a:prstGeom prst="rect">
            <a:avLst/>
          </a:prstGeom>
          <a:noFill/>
        </p:spPr>
      </p:pic>
      <p:pic>
        <p:nvPicPr>
          <p:cNvPr id="24" name="Picture 29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1676400"/>
            <a:ext cx="198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Rectangle 25"/>
          <p:cNvSpPr/>
          <p:nvPr/>
        </p:nvSpPr>
        <p:spPr>
          <a:xfrm>
            <a:off x="3657600" y="1143000"/>
            <a:ext cx="1447800" cy="685800"/>
          </a:xfrm>
          <a:prstGeom prst="rect">
            <a:avLst/>
          </a:prstGeom>
          <a:solidFill>
            <a:srgbClr val="FFFF00"/>
          </a:solidFill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Telephone Exchange</a:t>
            </a:r>
          </a:p>
        </p:txBody>
      </p:sp>
      <p:pic>
        <p:nvPicPr>
          <p:cNvPr id="28" name="Picture 4" descr="https://encrypted-tbn3.gstatic.com/images?q=tbn:ANd9GcSpuOtQ4GB-hMoUFN7bEpk187zhuZisjIvyTMkcXj5ld9eZWkZ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86200" y="3124200"/>
            <a:ext cx="977607" cy="914400"/>
          </a:xfrm>
          <a:prstGeom prst="rect">
            <a:avLst/>
          </a:prstGeom>
          <a:noFill/>
        </p:spPr>
      </p:pic>
      <p:pic>
        <p:nvPicPr>
          <p:cNvPr id="36868" name="Picture 4" descr="https://encrypted-tbn1.gstatic.com/images?q=tbn:ANd9GcROjtn6NrrJnnQ7gdgtEqFYzE9U4GiYLQLCEHmW6lU6cZ8L7roMC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67600" y="4267200"/>
            <a:ext cx="907365" cy="6858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100000"/>
              </a:lnSpc>
              <a:buFont typeface="Calibri" pitchFamily="32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4400" b="1" dirty="0">
              <a:solidFill>
                <a:srgbClr val="0070C0"/>
              </a:solidFill>
              <a:latin typeface="Calibri" pitchFamily="32" charset="0"/>
              <a:cs typeface="Arial Unicode MS" charset="0"/>
            </a:endParaRPr>
          </a:p>
        </p:txBody>
      </p:sp>
      <p:pic>
        <p:nvPicPr>
          <p:cNvPr id="5" name="Picture 8" descr="NewLogo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838200" y="381000"/>
            <a:ext cx="71628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</a:rPr>
              <a:t>TELECOM EXAMPLES</a:t>
            </a:r>
          </a:p>
        </p:txBody>
      </p:sp>
      <p:pic>
        <p:nvPicPr>
          <p:cNvPr id="10" name="Picture 29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16764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2" name="Picture 4" descr="https://encrypted-tbn3.gstatic.com/images?q=tbn:ANd9GcSpuOtQ4GB-hMoUFN7bEpk187zhuZisjIvyTMkcXj5ld9eZWkZ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2209800"/>
            <a:ext cx="488804" cy="457200"/>
          </a:xfrm>
          <a:prstGeom prst="rect">
            <a:avLst/>
          </a:prstGeom>
          <a:noFill/>
        </p:spPr>
      </p:pic>
      <p:cxnSp>
        <p:nvCxnSpPr>
          <p:cNvPr id="37" name="Straight Connector 36"/>
          <p:cNvCxnSpPr/>
          <p:nvPr/>
        </p:nvCxnSpPr>
        <p:spPr>
          <a:xfrm flipV="1">
            <a:off x="1066800" y="3048000"/>
            <a:ext cx="762000" cy="685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1600200" y="3124200"/>
            <a:ext cx="304800" cy="152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1676400" y="2514600"/>
            <a:ext cx="990600" cy="8382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6200000" flipH="1">
            <a:off x="6972300" y="3314700"/>
            <a:ext cx="685800" cy="6096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16200000" flipV="1">
            <a:off x="6896100" y="3390900"/>
            <a:ext cx="304800" cy="762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16200000" flipV="1">
            <a:off x="5867400" y="2362200"/>
            <a:ext cx="1295400" cy="1143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4818" name="Picture 2" descr="https://encrypted-tbn2.gstatic.com/images?q=tbn:ANd9GcQ8CLBbQT2y0SS6kFDm_jF5v3cwoyksW8OdzRAJlfM9OEfdj1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1" y="3657601"/>
            <a:ext cx="1571936" cy="2362199"/>
          </a:xfrm>
          <a:prstGeom prst="rect">
            <a:avLst/>
          </a:prstGeom>
          <a:noFill/>
        </p:spPr>
      </p:pic>
      <p:pic>
        <p:nvPicPr>
          <p:cNvPr id="17" name="Picture 28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19600" y="1524000"/>
            <a:ext cx="1744663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5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43800" y="3657600"/>
            <a:ext cx="9398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3" name="Straight Connector 22"/>
          <p:cNvCxnSpPr/>
          <p:nvPr/>
        </p:nvCxnSpPr>
        <p:spPr>
          <a:xfrm>
            <a:off x="3657600" y="1981200"/>
            <a:ext cx="381000" cy="152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>
            <a:off x="3810000" y="2133600"/>
            <a:ext cx="22860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810000" y="2133600"/>
            <a:ext cx="685800" cy="2286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4820" name="Picture 4" descr="air costa airline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2819400"/>
            <a:ext cx="1143000" cy="457200"/>
          </a:xfrm>
          <a:prstGeom prst="rect">
            <a:avLst/>
          </a:prstGeom>
          <a:noFill/>
        </p:spPr>
      </p:pic>
      <p:pic>
        <p:nvPicPr>
          <p:cNvPr id="35" name="Picture 4" descr="air costa airline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91400" y="4267200"/>
            <a:ext cx="1143000" cy="457200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7315200" y="4724400"/>
            <a:ext cx="12954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Server</a:t>
            </a:r>
            <a:r>
              <a:rPr lang="en-US" b="1" dirty="0"/>
              <a:t> </a:t>
            </a:r>
            <a:r>
              <a:rPr lang="en-US" b="1" dirty="0">
                <a:solidFill>
                  <a:schemeClr val="tx1"/>
                </a:solidFill>
              </a:rPr>
              <a:t>Point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572000" y="3276600"/>
            <a:ext cx="12954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Branch office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3429000" y="6400800"/>
            <a:ext cx="28956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8229600" y="6400800"/>
            <a:ext cx="9144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lnSpc>
                <a:spcPct val="90000"/>
              </a:lnSpc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3D798EF-5A1C-42EC-A7CD-A9885A471A4F}" type="slidenum">
              <a:rPr lang="en-GB">
                <a:solidFill>
                  <a:srgbClr val="FFFFFF"/>
                </a:solidFill>
              </a:rPr>
              <a:pPr algn="r">
                <a:lnSpc>
                  <a:spcPct val="90000"/>
                </a:lnSpc>
                <a:buClr>
                  <a:srgbClr val="FFFFFF"/>
                </a:buCl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27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9460" name="Rectangle 3"/>
          <p:cNvSpPr>
            <a:spLocks noChangeArrowheads="1"/>
          </p:cNvSpPr>
          <p:nvPr/>
        </p:nvSpPr>
        <p:spPr bwMode="auto">
          <a:xfrm>
            <a:off x="4419600" y="1219200"/>
            <a:ext cx="685800" cy="457200"/>
          </a:xfrm>
          <a:prstGeom prst="rect">
            <a:avLst/>
          </a:prstGeom>
          <a:solidFill>
            <a:srgbClr val="CCFFFF"/>
          </a:solidFill>
          <a:ln w="38160">
            <a:solidFill>
              <a:srgbClr val="33CCCC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000">
                <a:solidFill>
                  <a:srgbClr val="000000"/>
                </a:solidFill>
              </a:rPr>
              <a:t>NOC</a:t>
            </a:r>
          </a:p>
          <a:p>
            <a:pPr algn="ctr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000">
                <a:solidFill>
                  <a:srgbClr val="000000"/>
                </a:solidFill>
              </a:rPr>
              <a:t>switch</a:t>
            </a:r>
          </a:p>
        </p:txBody>
      </p:sp>
      <p:sp>
        <p:nvSpPr>
          <p:cNvPr id="19461" name="Rectangle 4"/>
          <p:cNvSpPr>
            <a:spLocks noChangeArrowheads="1"/>
          </p:cNvSpPr>
          <p:nvPr/>
        </p:nvSpPr>
        <p:spPr bwMode="auto">
          <a:xfrm>
            <a:off x="5410200" y="1219200"/>
            <a:ext cx="685800" cy="457200"/>
          </a:xfrm>
          <a:prstGeom prst="rect">
            <a:avLst/>
          </a:prstGeom>
          <a:solidFill>
            <a:srgbClr val="CCFFFF"/>
          </a:solidFill>
          <a:ln w="38160">
            <a:solidFill>
              <a:srgbClr val="33CCCC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000">
                <a:solidFill>
                  <a:srgbClr val="000000"/>
                </a:solidFill>
              </a:rPr>
              <a:t>NOC</a:t>
            </a:r>
          </a:p>
          <a:p>
            <a:pPr algn="ctr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000">
                <a:solidFill>
                  <a:srgbClr val="000000"/>
                </a:solidFill>
              </a:rPr>
              <a:t>switch</a:t>
            </a:r>
          </a:p>
        </p:txBody>
      </p:sp>
      <p:sp>
        <p:nvSpPr>
          <p:cNvPr id="19462" name="Rectangle 5"/>
          <p:cNvSpPr>
            <a:spLocks noChangeArrowheads="1"/>
          </p:cNvSpPr>
          <p:nvPr/>
        </p:nvSpPr>
        <p:spPr bwMode="auto">
          <a:xfrm>
            <a:off x="2819400" y="1295400"/>
            <a:ext cx="685800" cy="457200"/>
          </a:xfrm>
          <a:prstGeom prst="rect">
            <a:avLst/>
          </a:prstGeom>
          <a:solidFill>
            <a:srgbClr val="CCFFFF"/>
          </a:solidFill>
          <a:ln w="38160">
            <a:solidFill>
              <a:srgbClr val="33CCCC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000">
                <a:solidFill>
                  <a:srgbClr val="000000"/>
                </a:solidFill>
              </a:rPr>
              <a:t>NOC</a:t>
            </a:r>
          </a:p>
          <a:p>
            <a:pPr algn="ctr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000">
                <a:solidFill>
                  <a:srgbClr val="000000"/>
                </a:solidFill>
              </a:rPr>
              <a:t>switch</a:t>
            </a:r>
          </a:p>
        </p:txBody>
      </p:sp>
      <p:sp>
        <p:nvSpPr>
          <p:cNvPr id="19463" name="Rectangle 6"/>
          <p:cNvSpPr>
            <a:spLocks noChangeArrowheads="1"/>
          </p:cNvSpPr>
          <p:nvPr/>
        </p:nvSpPr>
        <p:spPr bwMode="auto">
          <a:xfrm>
            <a:off x="1828800" y="1371600"/>
            <a:ext cx="685800" cy="457200"/>
          </a:xfrm>
          <a:prstGeom prst="rect">
            <a:avLst/>
          </a:prstGeom>
          <a:solidFill>
            <a:srgbClr val="CCFFFF"/>
          </a:solidFill>
          <a:ln w="38160">
            <a:solidFill>
              <a:srgbClr val="33CCCC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000">
                <a:solidFill>
                  <a:srgbClr val="000000"/>
                </a:solidFill>
              </a:rPr>
              <a:t>NOC</a:t>
            </a:r>
          </a:p>
          <a:p>
            <a:pPr algn="ctr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000">
                <a:solidFill>
                  <a:srgbClr val="000000"/>
                </a:solidFill>
              </a:rPr>
              <a:t>switch</a:t>
            </a:r>
          </a:p>
        </p:txBody>
      </p:sp>
      <p:sp>
        <p:nvSpPr>
          <p:cNvPr id="19464" name="Rectangle 7"/>
          <p:cNvSpPr>
            <a:spLocks noChangeArrowheads="1"/>
          </p:cNvSpPr>
          <p:nvPr/>
        </p:nvSpPr>
        <p:spPr bwMode="auto">
          <a:xfrm>
            <a:off x="2552700" y="3019425"/>
            <a:ext cx="571500" cy="342900"/>
          </a:xfrm>
          <a:prstGeom prst="rect">
            <a:avLst/>
          </a:prstGeom>
          <a:solidFill>
            <a:srgbClr val="FFCC99"/>
          </a:solidFill>
          <a:ln w="38160">
            <a:solidFill>
              <a:srgbClr val="FF66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000">
                <a:solidFill>
                  <a:srgbClr val="000000"/>
                </a:solidFill>
              </a:rPr>
              <a:t>BRAS</a:t>
            </a:r>
          </a:p>
        </p:txBody>
      </p:sp>
      <p:sp>
        <p:nvSpPr>
          <p:cNvPr id="19465" name="Rectangle 8"/>
          <p:cNvSpPr>
            <a:spLocks noChangeArrowheads="1"/>
          </p:cNvSpPr>
          <p:nvPr/>
        </p:nvSpPr>
        <p:spPr bwMode="auto">
          <a:xfrm>
            <a:off x="3352800" y="3019425"/>
            <a:ext cx="571500" cy="342900"/>
          </a:xfrm>
          <a:prstGeom prst="rect">
            <a:avLst/>
          </a:prstGeom>
          <a:solidFill>
            <a:srgbClr val="FFCC99"/>
          </a:solidFill>
          <a:ln w="38160">
            <a:solidFill>
              <a:srgbClr val="FF66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000">
                <a:solidFill>
                  <a:srgbClr val="000000"/>
                </a:solidFill>
              </a:rPr>
              <a:t>BRAS</a:t>
            </a:r>
          </a:p>
        </p:txBody>
      </p:sp>
      <p:sp>
        <p:nvSpPr>
          <p:cNvPr id="19466" name="Rectangle 9"/>
          <p:cNvSpPr>
            <a:spLocks noChangeArrowheads="1"/>
          </p:cNvSpPr>
          <p:nvPr/>
        </p:nvSpPr>
        <p:spPr bwMode="auto">
          <a:xfrm>
            <a:off x="5410200" y="3019425"/>
            <a:ext cx="571500" cy="342900"/>
          </a:xfrm>
          <a:prstGeom prst="rect">
            <a:avLst/>
          </a:prstGeom>
          <a:solidFill>
            <a:srgbClr val="FFCC99"/>
          </a:solidFill>
          <a:ln w="38160">
            <a:solidFill>
              <a:srgbClr val="FF66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000">
                <a:solidFill>
                  <a:srgbClr val="000000"/>
                </a:solidFill>
              </a:rPr>
              <a:t>BRAS</a:t>
            </a:r>
          </a:p>
        </p:txBody>
      </p:sp>
      <p:sp>
        <p:nvSpPr>
          <p:cNvPr id="19467" name="Rectangle 10"/>
          <p:cNvSpPr>
            <a:spLocks noChangeArrowheads="1"/>
          </p:cNvSpPr>
          <p:nvPr/>
        </p:nvSpPr>
        <p:spPr bwMode="auto">
          <a:xfrm>
            <a:off x="6324600" y="3019425"/>
            <a:ext cx="571500" cy="342900"/>
          </a:xfrm>
          <a:prstGeom prst="rect">
            <a:avLst/>
          </a:prstGeom>
          <a:solidFill>
            <a:srgbClr val="FFCC99"/>
          </a:solidFill>
          <a:ln w="38160">
            <a:solidFill>
              <a:srgbClr val="FF66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000" dirty="0">
                <a:solidFill>
                  <a:srgbClr val="000000"/>
                </a:solidFill>
              </a:rPr>
              <a:t>BRAS</a:t>
            </a:r>
          </a:p>
        </p:txBody>
      </p:sp>
      <p:sp>
        <p:nvSpPr>
          <p:cNvPr id="19468" name="Rectangle 11"/>
          <p:cNvSpPr>
            <a:spLocks noChangeArrowheads="1"/>
          </p:cNvSpPr>
          <p:nvPr/>
        </p:nvSpPr>
        <p:spPr bwMode="auto">
          <a:xfrm>
            <a:off x="1181100" y="3590925"/>
            <a:ext cx="800100" cy="571500"/>
          </a:xfrm>
          <a:prstGeom prst="rect">
            <a:avLst/>
          </a:prstGeom>
          <a:solidFill>
            <a:srgbClr val="FFCCFF"/>
          </a:solidFill>
          <a:ln w="38160">
            <a:solidFill>
              <a:srgbClr val="FF00FF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000">
                <a:solidFill>
                  <a:srgbClr val="000000"/>
                </a:solidFill>
              </a:rPr>
              <a:t>Caching server</a:t>
            </a:r>
          </a:p>
        </p:txBody>
      </p:sp>
      <p:sp>
        <p:nvSpPr>
          <p:cNvPr id="19469" name="Rectangle 12"/>
          <p:cNvSpPr>
            <a:spLocks noChangeArrowheads="1"/>
          </p:cNvSpPr>
          <p:nvPr/>
        </p:nvSpPr>
        <p:spPr bwMode="auto">
          <a:xfrm>
            <a:off x="4267200" y="3590925"/>
            <a:ext cx="800100" cy="571500"/>
          </a:xfrm>
          <a:prstGeom prst="rect">
            <a:avLst/>
          </a:prstGeom>
          <a:solidFill>
            <a:srgbClr val="FFCCFF"/>
          </a:solidFill>
          <a:ln w="38160">
            <a:solidFill>
              <a:srgbClr val="FF00FF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000">
                <a:solidFill>
                  <a:srgbClr val="000000"/>
                </a:solidFill>
              </a:rPr>
              <a:t>Caching server</a:t>
            </a:r>
          </a:p>
        </p:txBody>
      </p:sp>
      <p:sp>
        <p:nvSpPr>
          <p:cNvPr id="19470" name="Rectangle 13"/>
          <p:cNvSpPr>
            <a:spLocks noChangeArrowheads="1"/>
          </p:cNvSpPr>
          <p:nvPr/>
        </p:nvSpPr>
        <p:spPr bwMode="auto">
          <a:xfrm>
            <a:off x="3238500" y="3590925"/>
            <a:ext cx="685800" cy="457200"/>
          </a:xfrm>
          <a:prstGeom prst="rect">
            <a:avLst/>
          </a:prstGeom>
          <a:solidFill>
            <a:srgbClr val="CCFFCC"/>
          </a:solidFill>
          <a:ln w="38160">
            <a:solidFill>
              <a:srgbClr val="008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000">
                <a:solidFill>
                  <a:srgbClr val="000000"/>
                </a:solidFill>
              </a:rPr>
              <a:t>Tier-1 </a:t>
            </a:r>
            <a:r>
              <a:rPr lang="en-GB" sz="1200">
                <a:solidFill>
                  <a:srgbClr val="000000"/>
                </a:solidFill>
              </a:rPr>
              <a:t>switch</a:t>
            </a:r>
          </a:p>
        </p:txBody>
      </p:sp>
      <p:sp>
        <p:nvSpPr>
          <p:cNvPr id="19471" name="Rectangle 14"/>
          <p:cNvSpPr>
            <a:spLocks noChangeArrowheads="1"/>
          </p:cNvSpPr>
          <p:nvPr/>
        </p:nvSpPr>
        <p:spPr bwMode="auto">
          <a:xfrm>
            <a:off x="5524500" y="3590925"/>
            <a:ext cx="685800" cy="457200"/>
          </a:xfrm>
          <a:prstGeom prst="rect">
            <a:avLst/>
          </a:prstGeom>
          <a:solidFill>
            <a:srgbClr val="CCFFCC"/>
          </a:solidFill>
          <a:ln w="38160">
            <a:solidFill>
              <a:srgbClr val="008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000">
                <a:solidFill>
                  <a:srgbClr val="000000"/>
                </a:solidFill>
              </a:rPr>
              <a:t>Tier-1 </a:t>
            </a:r>
            <a:r>
              <a:rPr lang="en-GB" sz="1200">
                <a:solidFill>
                  <a:srgbClr val="000000"/>
                </a:solidFill>
              </a:rPr>
              <a:t>switch</a:t>
            </a:r>
          </a:p>
        </p:txBody>
      </p:sp>
      <p:sp>
        <p:nvSpPr>
          <p:cNvPr id="19472" name="Rectangle 15"/>
          <p:cNvSpPr>
            <a:spLocks noChangeArrowheads="1"/>
          </p:cNvSpPr>
          <p:nvPr/>
        </p:nvSpPr>
        <p:spPr bwMode="auto">
          <a:xfrm>
            <a:off x="6553200" y="3590925"/>
            <a:ext cx="685800" cy="457200"/>
          </a:xfrm>
          <a:prstGeom prst="rect">
            <a:avLst/>
          </a:prstGeom>
          <a:solidFill>
            <a:srgbClr val="CCFFCC"/>
          </a:solidFill>
          <a:ln w="38160">
            <a:solidFill>
              <a:srgbClr val="008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000">
                <a:solidFill>
                  <a:srgbClr val="000000"/>
                </a:solidFill>
              </a:rPr>
              <a:t>Tier-1 </a:t>
            </a:r>
            <a:r>
              <a:rPr lang="en-GB" sz="1200">
                <a:solidFill>
                  <a:srgbClr val="000000"/>
                </a:solidFill>
              </a:rPr>
              <a:t>switch</a:t>
            </a:r>
          </a:p>
        </p:txBody>
      </p:sp>
      <p:sp>
        <p:nvSpPr>
          <p:cNvPr id="19473" name="Rectangle 16"/>
          <p:cNvSpPr>
            <a:spLocks noChangeArrowheads="1"/>
          </p:cNvSpPr>
          <p:nvPr/>
        </p:nvSpPr>
        <p:spPr bwMode="auto">
          <a:xfrm>
            <a:off x="2209800" y="3590925"/>
            <a:ext cx="685800" cy="457200"/>
          </a:xfrm>
          <a:prstGeom prst="rect">
            <a:avLst/>
          </a:prstGeom>
          <a:solidFill>
            <a:srgbClr val="CCFFCC"/>
          </a:solidFill>
          <a:ln w="38160">
            <a:solidFill>
              <a:srgbClr val="008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000">
                <a:solidFill>
                  <a:srgbClr val="000000"/>
                </a:solidFill>
              </a:rPr>
              <a:t>Tier-1 </a:t>
            </a:r>
            <a:r>
              <a:rPr lang="en-GB" sz="1200">
                <a:solidFill>
                  <a:srgbClr val="000000"/>
                </a:solidFill>
              </a:rPr>
              <a:t>switch</a:t>
            </a:r>
          </a:p>
        </p:txBody>
      </p:sp>
      <p:sp>
        <p:nvSpPr>
          <p:cNvPr id="19474" name="Rectangle 17"/>
          <p:cNvSpPr>
            <a:spLocks noChangeArrowheads="1"/>
          </p:cNvSpPr>
          <p:nvPr/>
        </p:nvSpPr>
        <p:spPr bwMode="auto">
          <a:xfrm>
            <a:off x="1524000" y="4505325"/>
            <a:ext cx="685800" cy="457200"/>
          </a:xfrm>
          <a:prstGeom prst="rect">
            <a:avLst/>
          </a:prstGeom>
          <a:solidFill>
            <a:srgbClr val="CCFFCC"/>
          </a:solidFill>
          <a:ln w="38160">
            <a:solidFill>
              <a:srgbClr val="008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000">
                <a:solidFill>
                  <a:srgbClr val="000000"/>
                </a:solidFill>
              </a:rPr>
              <a:t>Tier-2 </a:t>
            </a:r>
            <a:r>
              <a:rPr lang="en-GB" sz="1200">
                <a:solidFill>
                  <a:srgbClr val="000000"/>
                </a:solidFill>
              </a:rPr>
              <a:t>switch</a:t>
            </a:r>
          </a:p>
        </p:txBody>
      </p:sp>
      <p:sp>
        <p:nvSpPr>
          <p:cNvPr id="19475" name="Rectangle 18"/>
          <p:cNvSpPr>
            <a:spLocks noChangeArrowheads="1"/>
          </p:cNvSpPr>
          <p:nvPr/>
        </p:nvSpPr>
        <p:spPr bwMode="auto">
          <a:xfrm>
            <a:off x="5524500" y="4505325"/>
            <a:ext cx="685800" cy="457200"/>
          </a:xfrm>
          <a:prstGeom prst="rect">
            <a:avLst/>
          </a:prstGeom>
          <a:solidFill>
            <a:srgbClr val="CCFFCC"/>
          </a:solidFill>
          <a:ln w="38160">
            <a:solidFill>
              <a:srgbClr val="008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000">
                <a:solidFill>
                  <a:srgbClr val="000000"/>
                </a:solidFill>
              </a:rPr>
              <a:t>Tier-2 </a:t>
            </a:r>
            <a:r>
              <a:rPr lang="en-GB" sz="1200">
                <a:solidFill>
                  <a:srgbClr val="000000"/>
                </a:solidFill>
              </a:rPr>
              <a:t>switch</a:t>
            </a:r>
          </a:p>
        </p:txBody>
      </p:sp>
      <p:sp>
        <p:nvSpPr>
          <p:cNvPr id="19476" name="Rectangle 19"/>
          <p:cNvSpPr>
            <a:spLocks noChangeArrowheads="1"/>
          </p:cNvSpPr>
          <p:nvPr/>
        </p:nvSpPr>
        <p:spPr bwMode="auto">
          <a:xfrm>
            <a:off x="2438400" y="4505325"/>
            <a:ext cx="685800" cy="457200"/>
          </a:xfrm>
          <a:prstGeom prst="rect">
            <a:avLst/>
          </a:prstGeom>
          <a:solidFill>
            <a:srgbClr val="CCFFCC"/>
          </a:solidFill>
          <a:ln w="38160">
            <a:solidFill>
              <a:srgbClr val="008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000">
                <a:solidFill>
                  <a:srgbClr val="000000"/>
                </a:solidFill>
              </a:rPr>
              <a:t>Tier2-</a:t>
            </a:r>
            <a:r>
              <a:rPr lang="en-GB" sz="1200">
                <a:solidFill>
                  <a:srgbClr val="000000"/>
                </a:solidFill>
              </a:rPr>
              <a:t>switch</a:t>
            </a:r>
          </a:p>
        </p:txBody>
      </p:sp>
      <p:sp>
        <p:nvSpPr>
          <p:cNvPr id="19477" name="Rectangle 20"/>
          <p:cNvSpPr>
            <a:spLocks noChangeArrowheads="1"/>
          </p:cNvSpPr>
          <p:nvPr/>
        </p:nvSpPr>
        <p:spPr bwMode="auto">
          <a:xfrm>
            <a:off x="3352800" y="4505325"/>
            <a:ext cx="685800" cy="457200"/>
          </a:xfrm>
          <a:prstGeom prst="rect">
            <a:avLst/>
          </a:prstGeom>
          <a:solidFill>
            <a:srgbClr val="CCFFCC"/>
          </a:solidFill>
          <a:ln w="38160">
            <a:solidFill>
              <a:srgbClr val="008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000">
                <a:solidFill>
                  <a:srgbClr val="000000"/>
                </a:solidFill>
              </a:rPr>
              <a:t>Tier-2 </a:t>
            </a:r>
            <a:r>
              <a:rPr lang="en-GB" sz="1200">
                <a:solidFill>
                  <a:srgbClr val="000000"/>
                </a:solidFill>
              </a:rPr>
              <a:t>switch</a:t>
            </a:r>
          </a:p>
        </p:txBody>
      </p:sp>
      <p:sp>
        <p:nvSpPr>
          <p:cNvPr id="19478" name="Rectangle 21"/>
          <p:cNvSpPr>
            <a:spLocks noChangeArrowheads="1"/>
          </p:cNvSpPr>
          <p:nvPr/>
        </p:nvSpPr>
        <p:spPr bwMode="auto">
          <a:xfrm>
            <a:off x="6553200" y="4505325"/>
            <a:ext cx="685800" cy="457200"/>
          </a:xfrm>
          <a:prstGeom prst="rect">
            <a:avLst/>
          </a:prstGeom>
          <a:solidFill>
            <a:srgbClr val="CCFFCC"/>
          </a:solidFill>
          <a:ln w="38160">
            <a:solidFill>
              <a:srgbClr val="008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000">
                <a:solidFill>
                  <a:srgbClr val="000000"/>
                </a:solidFill>
              </a:rPr>
              <a:t>Tier-2 </a:t>
            </a:r>
            <a:r>
              <a:rPr lang="en-GB" sz="1200">
                <a:solidFill>
                  <a:srgbClr val="000000"/>
                </a:solidFill>
              </a:rPr>
              <a:t>switch</a:t>
            </a:r>
          </a:p>
        </p:txBody>
      </p:sp>
      <p:sp>
        <p:nvSpPr>
          <p:cNvPr id="19479" name="Rectangle 22"/>
          <p:cNvSpPr>
            <a:spLocks noChangeArrowheads="1"/>
          </p:cNvSpPr>
          <p:nvPr/>
        </p:nvSpPr>
        <p:spPr bwMode="auto">
          <a:xfrm>
            <a:off x="1409700" y="5419725"/>
            <a:ext cx="685800" cy="342900"/>
          </a:xfrm>
          <a:prstGeom prst="rect">
            <a:avLst/>
          </a:prstGeom>
          <a:solidFill>
            <a:srgbClr val="C0C0C0"/>
          </a:solidFill>
          <a:ln w="381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000">
                <a:solidFill>
                  <a:srgbClr val="000000"/>
                </a:solidFill>
              </a:rPr>
              <a:t>DSLAM</a:t>
            </a:r>
          </a:p>
        </p:txBody>
      </p:sp>
      <p:sp>
        <p:nvSpPr>
          <p:cNvPr id="19480" name="Rectangle 23"/>
          <p:cNvSpPr>
            <a:spLocks noChangeArrowheads="1"/>
          </p:cNvSpPr>
          <p:nvPr/>
        </p:nvSpPr>
        <p:spPr bwMode="auto">
          <a:xfrm>
            <a:off x="2438400" y="5419725"/>
            <a:ext cx="685800" cy="342900"/>
          </a:xfrm>
          <a:prstGeom prst="rect">
            <a:avLst/>
          </a:prstGeom>
          <a:solidFill>
            <a:srgbClr val="C0C0C0"/>
          </a:solidFill>
          <a:ln w="381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000">
                <a:solidFill>
                  <a:srgbClr val="000000"/>
                </a:solidFill>
              </a:rPr>
              <a:t>DSLAM</a:t>
            </a:r>
          </a:p>
        </p:txBody>
      </p:sp>
      <p:sp>
        <p:nvSpPr>
          <p:cNvPr id="19481" name="Rectangle 24"/>
          <p:cNvSpPr>
            <a:spLocks noChangeArrowheads="1"/>
          </p:cNvSpPr>
          <p:nvPr/>
        </p:nvSpPr>
        <p:spPr bwMode="auto">
          <a:xfrm>
            <a:off x="3352800" y="5419725"/>
            <a:ext cx="685800" cy="342900"/>
          </a:xfrm>
          <a:prstGeom prst="rect">
            <a:avLst/>
          </a:prstGeom>
          <a:solidFill>
            <a:srgbClr val="C0C0C0"/>
          </a:solidFill>
          <a:ln w="381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000">
                <a:solidFill>
                  <a:srgbClr val="000000"/>
                </a:solidFill>
              </a:rPr>
              <a:t>DSLAM</a:t>
            </a:r>
          </a:p>
        </p:txBody>
      </p:sp>
      <p:sp>
        <p:nvSpPr>
          <p:cNvPr id="19482" name="Rectangle 25"/>
          <p:cNvSpPr>
            <a:spLocks noChangeArrowheads="1"/>
          </p:cNvSpPr>
          <p:nvPr/>
        </p:nvSpPr>
        <p:spPr bwMode="auto">
          <a:xfrm>
            <a:off x="5638800" y="5419725"/>
            <a:ext cx="685800" cy="342900"/>
          </a:xfrm>
          <a:prstGeom prst="rect">
            <a:avLst/>
          </a:prstGeom>
          <a:solidFill>
            <a:srgbClr val="C0C0C0"/>
          </a:solidFill>
          <a:ln w="381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000">
                <a:solidFill>
                  <a:srgbClr val="000000"/>
                </a:solidFill>
              </a:rPr>
              <a:t>DSLAM</a:t>
            </a:r>
          </a:p>
        </p:txBody>
      </p:sp>
      <p:sp>
        <p:nvSpPr>
          <p:cNvPr id="19483" name="Rectangle 26"/>
          <p:cNvSpPr>
            <a:spLocks noChangeArrowheads="1"/>
          </p:cNvSpPr>
          <p:nvPr/>
        </p:nvSpPr>
        <p:spPr bwMode="auto">
          <a:xfrm>
            <a:off x="6553200" y="5419725"/>
            <a:ext cx="685800" cy="342900"/>
          </a:xfrm>
          <a:prstGeom prst="rect">
            <a:avLst/>
          </a:prstGeom>
          <a:solidFill>
            <a:srgbClr val="C0C0C0"/>
          </a:solidFill>
          <a:ln w="381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000">
                <a:solidFill>
                  <a:srgbClr val="000000"/>
                </a:solidFill>
              </a:rPr>
              <a:t>DSLAM</a:t>
            </a:r>
          </a:p>
        </p:txBody>
      </p:sp>
      <p:sp>
        <p:nvSpPr>
          <p:cNvPr id="19484" name="Rectangle 27"/>
          <p:cNvSpPr>
            <a:spLocks noChangeArrowheads="1"/>
          </p:cNvSpPr>
          <p:nvPr/>
        </p:nvSpPr>
        <p:spPr bwMode="auto">
          <a:xfrm>
            <a:off x="1524000" y="6019800"/>
            <a:ext cx="571500" cy="342900"/>
          </a:xfrm>
          <a:prstGeom prst="rect">
            <a:avLst/>
          </a:prstGeom>
          <a:solidFill>
            <a:srgbClr val="CC99FF"/>
          </a:solidFill>
          <a:ln w="38160">
            <a:solidFill>
              <a:srgbClr val="993366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200">
                <a:solidFill>
                  <a:srgbClr val="000000"/>
                </a:solidFill>
              </a:rPr>
              <a:t>CPE</a:t>
            </a:r>
          </a:p>
        </p:txBody>
      </p:sp>
      <p:sp>
        <p:nvSpPr>
          <p:cNvPr id="19485" name="Rectangle 28"/>
          <p:cNvSpPr>
            <a:spLocks noChangeArrowheads="1"/>
          </p:cNvSpPr>
          <p:nvPr/>
        </p:nvSpPr>
        <p:spPr bwMode="auto">
          <a:xfrm>
            <a:off x="2514600" y="6019800"/>
            <a:ext cx="571500" cy="342900"/>
          </a:xfrm>
          <a:prstGeom prst="rect">
            <a:avLst/>
          </a:prstGeom>
          <a:solidFill>
            <a:srgbClr val="CC99FF"/>
          </a:solidFill>
          <a:ln w="38160">
            <a:solidFill>
              <a:srgbClr val="993366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200">
                <a:solidFill>
                  <a:srgbClr val="000000"/>
                </a:solidFill>
              </a:rPr>
              <a:t>CPE</a:t>
            </a:r>
          </a:p>
        </p:txBody>
      </p:sp>
      <p:sp>
        <p:nvSpPr>
          <p:cNvPr id="19486" name="Rectangle 29"/>
          <p:cNvSpPr>
            <a:spLocks noChangeArrowheads="1"/>
          </p:cNvSpPr>
          <p:nvPr/>
        </p:nvSpPr>
        <p:spPr bwMode="auto">
          <a:xfrm>
            <a:off x="4038600" y="6019800"/>
            <a:ext cx="571500" cy="342900"/>
          </a:xfrm>
          <a:prstGeom prst="rect">
            <a:avLst/>
          </a:prstGeom>
          <a:solidFill>
            <a:srgbClr val="CC99FF"/>
          </a:solidFill>
          <a:ln w="38160">
            <a:solidFill>
              <a:srgbClr val="993366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200">
                <a:solidFill>
                  <a:srgbClr val="000000"/>
                </a:solidFill>
              </a:rPr>
              <a:t>CPE</a:t>
            </a:r>
          </a:p>
        </p:txBody>
      </p:sp>
      <p:sp>
        <p:nvSpPr>
          <p:cNvPr id="19487" name="Rectangle 30"/>
          <p:cNvSpPr>
            <a:spLocks noChangeArrowheads="1"/>
          </p:cNvSpPr>
          <p:nvPr/>
        </p:nvSpPr>
        <p:spPr bwMode="auto">
          <a:xfrm>
            <a:off x="3276600" y="6019800"/>
            <a:ext cx="571500" cy="342900"/>
          </a:xfrm>
          <a:prstGeom prst="rect">
            <a:avLst/>
          </a:prstGeom>
          <a:solidFill>
            <a:srgbClr val="CC99FF"/>
          </a:solidFill>
          <a:ln w="38160">
            <a:solidFill>
              <a:srgbClr val="993366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200">
                <a:solidFill>
                  <a:srgbClr val="000000"/>
                </a:solidFill>
              </a:rPr>
              <a:t>CPE</a:t>
            </a:r>
          </a:p>
        </p:txBody>
      </p:sp>
      <p:sp>
        <p:nvSpPr>
          <p:cNvPr id="19488" name="Rectangle 31"/>
          <p:cNvSpPr>
            <a:spLocks noChangeArrowheads="1"/>
          </p:cNvSpPr>
          <p:nvPr/>
        </p:nvSpPr>
        <p:spPr bwMode="auto">
          <a:xfrm>
            <a:off x="5715000" y="6019800"/>
            <a:ext cx="571500" cy="342900"/>
          </a:xfrm>
          <a:prstGeom prst="rect">
            <a:avLst/>
          </a:prstGeom>
          <a:solidFill>
            <a:srgbClr val="CC99FF"/>
          </a:solidFill>
          <a:ln w="38160">
            <a:solidFill>
              <a:srgbClr val="993366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200">
                <a:solidFill>
                  <a:srgbClr val="000000"/>
                </a:solidFill>
              </a:rPr>
              <a:t>CPE</a:t>
            </a:r>
          </a:p>
        </p:txBody>
      </p:sp>
      <p:sp>
        <p:nvSpPr>
          <p:cNvPr id="19489" name="Rectangle 32"/>
          <p:cNvSpPr>
            <a:spLocks noChangeArrowheads="1"/>
          </p:cNvSpPr>
          <p:nvPr/>
        </p:nvSpPr>
        <p:spPr bwMode="auto">
          <a:xfrm>
            <a:off x="6400800" y="6019800"/>
            <a:ext cx="571500" cy="342900"/>
          </a:xfrm>
          <a:prstGeom prst="rect">
            <a:avLst/>
          </a:prstGeom>
          <a:solidFill>
            <a:srgbClr val="CC99FF"/>
          </a:solidFill>
          <a:ln w="38160">
            <a:solidFill>
              <a:srgbClr val="993366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200">
                <a:solidFill>
                  <a:srgbClr val="000000"/>
                </a:solidFill>
              </a:rPr>
              <a:t>CPE</a:t>
            </a:r>
          </a:p>
        </p:txBody>
      </p:sp>
      <p:sp>
        <p:nvSpPr>
          <p:cNvPr id="19490" name="Rectangle 33"/>
          <p:cNvSpPr>
            <a:spLocks noChangeArrowheads="1"/>
          </p:cNvSpPr>
          <p:nvPr/>
        </p:nvSpPr>
        <p:spPr bwMode="auto">
          <a:xfrm>
            <a:off x="7162800" y="6019800"/>
            <a:ext cx="571500" cy="342900"/>
          </a:xfrm>
          <a:prstGeom prst="rect">
            <a:avLst/>
          </a:prstGeom>
          <a:solidFill>
            <a:srgbClr val="CC99FF"/>
          </a:solidFill>
          <a:ln w="38160">
            <a:solidFill>
              <a:srgbClr val="993366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200">
                <a:solidFill>
                  <a:srgbClr val="000000"/>
                </a:solidFill>
              </a:rPr>
              <a:t>CPE</a:t>
            </a:r>
          </a:p>
        </p:txBody>
      </p:sp>
      <p:sp>
        <p:nvSpPr>
          <p:cNvPr id="19491" name="AutoShape 34"/>
          <p:cNvSpPr>
            <a:spLocks noChangeArrowheads="1"/>
          </p:cNvSpPr>
          <p:nvPr/>
        </p:nvSpPr>
        <p:spPr bwMode="auto">
          <a:xfrm>
            <a:off x="2057400" y="20638"/>
            <a:ext cx="1143000" cy="1143000"/>
          </a:xfrm>
          <a:prstGeom prst="star8">
            <a:avLst>
              <a:gd name="adj" fmla="val 38264"/>
            </a:avLst>
          </a:prstGeom>
          <a:solidFill>
            <a:srgbClr val="CCFFCC"/>
          </a:solidFill>
          <a:ln w="28440">
            <a:solidFill>
              <a:srgbClr val="339966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buClr>
                <a:srgbClr val="008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900">
                <a:solidFill>
                  <a:srgbClr val="008000"/>
                </a:solidFill>
              </a:rPr>
              <a:t>CDN NOC CENTRE</a:t>
            </a:r>
          </a:p>
        </p:txBody>
      </p:sp>
      <p:sp>
        <p:nvSpPr>
          <p:cNvPr id="19492" name="AutoShape 35"/>
          <p:cNvSpPr>
            <a:spLocks noChangeArrowheads="1"/>
          </p:cNvSpPr>
          <p:nvPr/>
        </p:nvSpPr>
        <p:spPr bwMode="auto">
          <a:xfrm>
            <a:off x="4572000" y="19050"/>
            <a:ext cx="1257300" cy="1143000"/>
          </a:xfrm>
          <a:prstGeom prst="star8">
            <a:avLst>
              <a:gd name="adj" fmla="val 38264"/>
            </a:avLst>
          </a:prstGeom>
          <a:solidFill>
            <a:srgbClr val="CCFFCC"/>
          </a:solidFill>
          <a:ln w="28440">
            <a:solidFill>
              <a:srgbClr val="339966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just">
              <a:lnSpc>
                <a:spcPct val="100000"/>
              </a:lnSpc>
              <a:buClr>
                <a:srgbClr val="008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000">
                <a:solidFill>
                  <a:srgbClr val="008000"/>
                </a:solidFill>
              </a:rPr>
              <a:t>ADSL</a:t>
            </a:r>
          </a:p>
          <a:p>
            <a:pPr algn="just">
              <a:lnSpc>
                <a:spcPct val="100000"/>
              </a:lnSpc>
              <a:buClr>
                <a:srgbClr val="008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000">
                <a:solidFill>
                  <a:srgbClr val="008000"/>
                </a:solidFill>
              </a:rPr>
              <a:t>DATA CENTRE</a:t>
            </a:r>
          </a:p>
        </p:txBody>
      </p:sp>
      <p:sp>
        <p:nvSpPr>
          <p:cNvPr id="19493" name="AutoShape 36"/>
          <p:cNvSpPr>
            <a:spLocks noChangeArrowheads="1"/>
          </p:cNvSpPr>
          <p:nvPr/>
        </p:nvSpPr>
        <p:spPr bwMode="auto">
          <a:xfrm>
            <a:off x="0" y="1981200"/>
            <a:ext cx="8915400" cy="800100"/>
          </a:xfrm>
          <a:prstGeom prst="irregularSeal1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360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4" name="Text Box 37"/>
          <p:cNvSpPr txBox="1">
            <a:spLocks noChangeArrowheads="1"/>
          </p:cNvSpPr>
          <p:nvPr/>
        </p:nvSpPr>
        <p:spPr bwMode="auto">
          <a:xfrm>
            <a:off x="3581400" y="2209800"/>
            <a:ext cx="1371600" cy="3429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b="1">
                <a:solidFill>
                  <a:srgbClr val="000000"/>
                </a:solidFill>
              </a:rPr>
              <a:t>M P L S</a:t>
            </a:r>
          </a:p>
        </p:txBody>
      </p:sp>
      <p:sp>
        <p:nvSpPr>
          <p:cNvPr id="19495" name="Text Box 38"/>
          <p:cNvSpPr txBox="1">
            <a:spLocks noChangeArrowheads="1"/>
          </p:cNvSpPr>
          <p:nvPr/>
        </p:nvSpPr>
        <p:spPr bwMode="auto">
          <a:xfrm>
            <a:off x="6259513" y="1531938"/>
            <a:ext cx="2705100" cy="4572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lnSpc>
                <a:spcPct val="90000"/>
              </a:lnSpc>
              <a:buClr>
                <a:srgbClr val="2A3D7A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b="1">
                <a:solidFill>
                  <a:srgbClr val="2A3D7A"/>
                </a:solidFill>
              </a:rPr>
              <a:t> CDN Network with MPLS</a:t>
            </a:r>
          </a:p>
        </p:txBody>
      </p:sp>
      <p:sp>
        <p:nvSpPr>
          <p:cNvPr id="19496" name="Line 39"/>
          <p:cNvSpPr>
            <a:spLocks noChangeShapeType="1"/>
          </p:cNvSpPr>
          <p:nvPr/>
        </p:nvSpPr>
        <p:spPr bwMode="auto">
          <a:xfrm>
            <a:off x="1600200" y="4953000"/>
            <a:ext cx="1588" cy="4572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7" name="Line 40"/>
          <p:cNvSpPr>
            <a:spLocks noChangeShapeType="1"/>
          </p:cNvSpPr>
          <p:nvPr/>
        </p:nvSpPr>
        <p:spPr bwMode="auto">
          <a:xfrm>
            <a:off x="1752600" y="4953000"/>
            <a:ext cx="1588" cy="4572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8" name="Line 41"/>
          <p:cNvSpPr>
            <a:spLocks noChangeShapeType="1"/>
          </p:cNvSpPr>
          <p:nvPr/>
        </p:nvSpPr>
        <p:spPr bwMode="auto">
          <a:xfrm>
            <a:off x="2667000" y="4953000"/>
            <a:ext cx="1588" cy="4572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9" name="Line 42"/>
          <p:cNvSpPr>
            <a:spLocks noChangeShapeType="1"/>
          </p:cNvSpPr>
          <p:nvPr/>
        </p:nvSpPr>
        <p:spPr bwMode="auto">
          <a:xfrm>
            <a:off x="2819400" y="4953000"/>
            <a:ext cx="1588" cy="4572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0" name="Line 43"/>
          <p:cNvSpPr>
            <a:spLocks noChangeShapeType="1"/>
          </p:cNvSpPr>
          <p:nvPr/>
        </p:nvSpPr>
        <p:spPr bwMode="auto">
          <a:xfrm>
            <a:off x="3505200" y="4953000"/>
            <a:ext cx="1588" cy="4572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1" name="Line 44"/>
          <p:cNvSpPr>
            <a:spLocks noChangeShapeType="1"/>
          </p:cNvSpPr>
          <p:nvPr/>
        </p:nvSpPr>
        <p:spPr bwMode="auto">
          <a:xfrm>
            <a:off x="5943600" y="4953000"/>
            <a:ext cx="1588" cy="4572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2" name="Line 45"/>
          <p:cNvSpPr>
            <a:spLocks noChangeShapeType="1"/>
          </p:cNvSpPr>
          <p:nvPr/>
        </p:nvSpPr>
        <p:spPr bwMode="auto">
          <a:xfrm>
            <a:off x="5791200" y="4953000"/>
            <a:ext cx="1588" cy="4572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3" name="Line 46"/>
          <p:cNvSpPr>
            <a:spLocks noChangeShapeType="1"/>
          </p:cNvSpPr>
          <p:nvPr/>
        </p:nvSpPr>
        <p:spPr bwMode="auto">
          <a:xfrm>
            <a:off x="3733800" y="4953000"/>
            <a:ext cx="1588" cy="4572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4" name="Line 47"/>
          <p:cNvSpPr>
            <a:spLocks noChangeShapeType="1"/>
          </p:cNvSpPr>
          <p:nvPr/>
        </p:nvSpPr>
        <p:spPr bwMode="auto">
          <a:xfrm>
            <a:off x="6781800" y="4953000"/>
            <a:ext cx="1588" cy="4572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5" name="Line 48"/>
          <p:cNvSpPr>
            <a:spLocks noChangeShapeType="1"/>
          </p:cNvSpPr>
          <p:nvPr/>
        </p:nvSpPr>
        <p:spPr bwMode="auto">
          <a:xfrm>
            <a:off x="6934200" y="4953000"/>
            <a:ext cx="1588" cy="4572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6" name="Line 49"/>
          <p:cNvSpPr>
            <a:spLocks noChangeShapeType="1"/>
          </p:cNvSpPr>
          <p:nvPr/>
        </p:nvSpPr>
        <p:spPr bwMode="auto">
          <a:xfrm>
            <a:off x="1676400" y="5791200"/>
            <a:ext cx="1588" cy="2286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7" name="Line 50"/>
          <p:cNvSpPr>
            <a:spLocks noChangeShapeType="1"/>
          </p:cNvSpPr>
          <p:nvPr/>
        </p:nvSpPr>
        <p:spPr bwMode="auto">
          <a:xfrm>
            <a:off x="2743200" y="5791200"/>
            <a:ext cx="1588" cy="2286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8" name="Line 51"/>
          <p:cNvSpPr>
            <a:spLocks noChangeShapeType="1"/>
          </p:cNvSpPr>
          <p:nvPr/>
        </p:nvSpPr>
        <p:spPr bwMode="auto">
          <a:xfrm>
            <a:off x="7239000" y="5791200"/>
            <a:ext cx="1588" cy="2286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9" name="Line 52"/>
          <p:cNvSpPr>
            <a:spLocks noChangeShapeType="1"/>
          </p:cNvSpPr>
          <p:nvPr/>
        </p:nvSpPr>
        <p:spPr bwMode="auto">
          <a:xfrm>
            <a:off x="3581400" y="5791200"/>
            <a:ext cx="1588" cy="2286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10" name="Line 53"/>
          <p:cNvSpPr>
            <a:spLocks noChangeShapeType="1"/>
          </p:cNvSpPr>
          <p:nvPr/>
        </p:nvSpPr>
        <p:spPr bwMode="auto">
          <a:xfrm>
            <a:off x="4038600" y="5791200"/>
            <a:ext cx="1588" cy="2286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11" name="Line 54"/>
          <p:cNvSpPr>
            <a:spLocks noChangeShapeType="1"/>
          </p:cNvSpPr>
          <p:nvPr/>
        </p:nvSpPr>
        <p:spPr bwMode="auto">
          <a:xfrm>
            <a:off x="5867400" y="5791200"/>
            <a:ext cx="1588" cy="2286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12" name="Line 55"/>
          <p:cNvSpPr>
            <a:spLocks noChangeShapeType="1"/>
          </p:cNvSpPr>
          <p:nvPr/>
        </p:nvSpPr>
        <p:spPr bwMode="auto">
          <a:xfrm>
            <a:off x="6629400" y="5791200"/>
            <a:ext cx="1588" cy="2286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13" name="Line 56"/>
          <p:cNvSpPr>
            <a:spLocks noChangeShapeType="1"/>
          </p:cNvSpPr>
          <p:nvPr/>
        </p:nvSpPr>
        <p:spPr bwMode="auto">
          <a:xfrm>
            <a:off x="4038600" y="5562600"/>
            <a:ext cx="1600200" cy="1588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14" name="Line 57"/>
          <p:cNvSpPr>
            <a:spLocks noChangeShapeType="1"/>
          </p:cNvSpPr>
          <p:nvPr/>
        </p:nvSpPr>
        <p:spPr bwMode="auto">
          <a:xfrm>
            <a:off x="4648200" y="6172200"/>
            <a:ext cx="1066800" cy="1588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15" name="Line 58"/>
          <p:cNvSpPr>
            <a:spLocks noChangeShapeType="1"/>
          </p:cNvSpPr>
          <p:nvPr/>
        </p:nvSpPr>
        <p:spPr bwMode="auto">
          <a:xfrm>
            <a:off x="4038600" y="4724400"/>
            <a:ext cx="1524000" cy="1588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16" name="Line 59"/>
          <p:cNvSpPr>
            <a:spLocks noChangeShapeType="1"/>
          </p:cNvSpPr>
          <p:nvPr/>
        </p:nvSpPr>
        <p:spPr bwMode="auto">
          <a:xfrm flipH="1">
            <a:off x="1746250" y="4038600"/>
            <a:ext cx="546100" cy="4572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17" name="Line 60"/>
          <p:cNvSpPr>
            <a:spLocks noChangeShapeType="1"/>
          </p:cNvSpPr>
          <p:nvPr/>
        </p:nvSpPr>
        <p:spPr bwMode="auto">
          <a:xfrm flipH="1">
            <a:off x="1898650" y="4038600"/>
            <a:ext cx="546100" cy="4572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18" name="Line 61"/>
          <p:cNvSpPr>
            <a:spLocks noChangeShapeType="1"/>
          </p:cNvSpPr>
          <p:nvPr/>
        </p:nvSpPr>
        <p:spPr bwMode="auto">
          <a:xfrm>
            <a:off x="2590800" y="4038600"/>
            <a:ext cx="152400" cy="4572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19" name="Line 62"/>
          <p:cNvSpPr>
            <a:spLocks noChangeShapeType="1"/>
          </p:cNvSpPr>
          <p:nvPr/>
        </p:nvSpPr>
        <p:spPr bwMode="auto">
          <a:xfrm>
            <a:off x="2743200" y="4038600"/>
            <a:ext cx="152400" cy="4572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20" name="Line 63"/>
          <p:cNvSpPr>
            <a:spLocks noChangeShapeType="1"/>
          </p:cNvSpPr>
          <p:nvPr/>
        </p:nvSpPr>
        <p:spPr bwMode="auto">
          <a:xfrm>
            <a:off x="3581400" y="4038600"/>
            <a:ext cx="1588" cy="4572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21" name="Line 64"/>
          <p:cNvSpPr>
            <a:spLocks noChangeShapeType="1"/>
          </p:cNvSpPr>
          <p:nvPr/>
        </p:nvSpPr>
        <p:spPr bwMode="auto">
          <a:xfrm>
            <a:off x="3733800" y="4038600"/>
            <a:ext cx="1588" cy="4572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22" name="Line 65"/>
          <p:cNvSpPr>
            <a:spLocks noChangeShapeType="1"/>
          </p:cNvSpPr>
          <p:nvPr/>
        </p:nvSpPr>
        <p:spPr bwMode="auto">
          <a:xfrm>
            <a:off x="5791200" y="4038600"/>
            <a:ext cx="1588" cy="4572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23" name="Line 66"/>
          <p:cNvSpPr>
            <a:spLocks noChangeShapeType="1"/>
          </p:cNvSpPr>
          <p:nvPr/>
        </p:nvSpPr>
        <p:spPr bwMode="auto">
          <a:xfrm>
            <a:off x="5867400" y="4038600"/>
            <a:ext cx="1588" cy="4572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24" name="Line 67"/>
          <p:cNvSpPr>
            <a:spLocks noChangeShapeType="1"/>
          </p:cNvSpPr>
          <p:nvPr/>
        </p:nvSpPr>
        <p:spPr bwMode="auto">
          <a:xfrm>
            <a:off x="6781800" y="4038600"/>
            <a:ext cx="1588" cy="4572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25" name="Line 68"/>
          <p:cNvSpPr>
            <a:spLocks noChangeShapeType="1"/>
          </p:cNvSpPr>
          <p:nvPr/>
        </p:nvSpPr>
        <p:spPr bwMode="auto">
          <a:xfrm>
            <a:off x="6858000" y="4038600"/>
            <a:ext cx="1588" cy="4572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26" name="Line 69"/>
          <p:cNvSpPr>
            <a:spLocks noChangeShapeType="1"/>
          </p:cNvSpPr>
          <p:nvPr/>
        </p:nvSpPr>
        <p:spPr bwMode="auto">
          <a:xfrm flipH="1">
            <a:off x="2279650" y="990600"/>
            <a:ext cx="165100" cy="3810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27" name="Line 70"/>
          <p:cNvSpPr>
            <a:spLocks noChangeShapeType="1"/>
          </p:cNvSpPr>
          <p:nvPr/>
        </p:nvSpPr>
        <p:spPr bwMode="auto">
          <a:xfrm>
            <a:off x="2819400" y="990600"/>
            <a:ext cx="228600" cy="3048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28" name="Line 71"/>
          <p:cNvSpPr>
            <a:spLocks noChangeShapeType="1"/>
          </p:cNvSpPr>
          <p:nvPr/>
        </p:nvSpPr>
        <p:spPr bwMode="auto">
          <a:xfrm flipH="1">
            <a:off x="4794250" y="990600"/>
            <a:ext cx="241300" cy="2286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29" name="Line 72"/>
          <p:cNvSpPr>
            <a:spLocks noChangeShapeType="1"/>
          </p:cNvSpPr>
          <p:nvPr/>
        </p:nvSpPr>
        <p:spPr bwMode="auto">
          <a:xfrm>
            <a:off x="5715000" y="685800"/>
            <a:ext cx="76200" cy="5334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30" name="Line 73"/>
          <p:cNvSpPr>
            <a:spLocks noChangeShapeType="1"/>
          </p:cNvSpPr>
          <p:nvPr/>
        </p:nvSpPr>
        <p:spPr bwMode="auto">
          <a:xfrm>
            <a:off x="2209800" y="1828800"/>
            <a:ext cx="685800" cy="3810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31" name="Line 74"/>
          <p:cNvSpPr>
            <a:spLocks noChangeShapeType="1"/>
          </p:cNvSpPr>
          <p:nvPr/>
        </p:nvSpPr>
        <p:spPr bwMode="auto">
          <a:xfrm>
            <a:off x="3124200" y="1752600"/>
            <a:ext cx="76200" cy="3810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32" name="Line 75"/>
          <p:cNvSpPr>
            <a:spLocks noChangeShapeType="1"/>
          </p:cNvSpPr>
          <p:nvPr/>
        </p:nvSpPr>
        <p:spPr bwMode="auto">
          <a:xfrm>
            <a:off x="4724400" y="1676400"/>
            <a:ext cx="1588" cy="5334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33" name="Line 76"/>
          <p:cNvSpPr>
            <a:spLocks noChangeShapeType="1"/>
          </p:cNvSpPr>
          <p:nvPr/>
        </p:nvSpPr>
        <p:spPr bwMode="auto">
          <a:xfrm flipH="1">
            <a:off x="5022850" y="1676400"/>
            <a:ext cx="698500" cy="4572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34" name="Line 77"/>
          <p:cNvSpPr>
            <a:spLocks noChangeShapeType="1"/>
          </p:cNvSpPr>
          <p:nvPr/>
        </p:nvSpPr>
        <p:spPr bwMode="auto">
          <a:xfrm>
            <a:off x="2667000" y="2590800"/>
            <a:ext cx="1588" cy="4572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35" name="Line 78"/>
          <p:cNvSpPr>
            <a:spLocks noChangeShapeType="1"/>
          </p:cNvSpPr>
          <p:nvPr/>
        </p:nvSpPr>
        <p:spPr bwMode="auto">
          <a:xfrm>
            <a:off x="2743200" y="2590800"/>
            <a:ext cx="1588" cy="4572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36" name="Line 79"/>
          <p:cNvSpPr>
            <a:spLocks noChangeShapeType="1"/>
          </p:cNvSpPr>
          <p:nvPr/>
        </p:nvSpPr>
        <p:spPr bwMode="auto">
          <a:xfrm>
            <a:off x="3733800" y="2743200"/>
            <a:ext cx="1588" cy="3048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37" name="Line 80"/>
          <p:cNvSpPr>
            <a:spLocks noChangeShapeType="1"/>
          </p:cNvSpPr>
          <p:nvPr/>
        </p:nvSpPr>
        <p:spPr bwMode="auto">
          <a:xfrm>
            <a:off x="3886200" y="2667000"/>
            <a:ext cx="1588" cy="3810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38" name="Line 81"/>
          <p:cNvSpPr>
            <a:spLocks noChangeShapeType="1"/>
          </p:cNvSpPr>
          <p:nvPr/>
        </p:nvSpPr>
        <p:spPr bwMode="auto">
          <a:xfrm>
            <a:off x="3962400" y="3733800"/>
            <a:ext cx="152400" cy="1588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39" name="Line 82"/>
          <p:cNvSpPr>
            <a:spLocks noChangeShapeType="1"/>
          </p:cNvSpPr>
          <p:nvPr/>
        </p:nvSpPr>
        <p:spPr bwMode="auto">
          <a:xfrm>
            <a:off x="3962400" y="3810000"/>
            <a:ext cx="228600" cy="1588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40" name="Line 83"/>
          <p:cNvSpPr>
            <a:spLocks noChangeShapeType="1"/>
          </p:cNvSpPr>
          <p:nvPr/>
        </p:nvSpPr>
        <p:spPr bwMode="auto">
          <a:xfrm flipV="1">
            <a:off x="4114800" y="2660650"/>
            <a:ext cx="1588" cy="10795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41" name="Line 84"/>
          <p:cNvSpPr>
            <a:spLocks noChangeShapeType="1"/>
          </p:cNvSpPr>
          <p:nvPr/>
        </p:nvSpPr>
        <p:spPr bwMode="auto">
          <a:xfrm flipV="1">
            <a:off x="4191000" y="2584450"/>
            <a:ext cx="1588" cy="12319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42" name="Line 85"/>
          <p:cNvSpPr>
            <a:spLocks noChangeShapeType="1"/>
          </p:cNvSpPr>
          <p:nvPr/>
        </p:nvSpPr>
        <p:spPr bwMode="auto">
          <a:xfrm>
            <a:off x="1981200" y="3810000"/>
            <a:ext cx="228600" cy="1588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43" name="Line 86"/>
          <p:cNvSpPr>
            <a:spLocks noChangeShapeType="1"/>
          </p:cNvSpPr>
          <p:nvPr/>
        </p:nvSpPr>
        <p:spPr bwMode="auto">
          <a:xfrm>
            <a:off x="1981200" y="3886200"/>
            <a:ext cx="228600" cy="1588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44" name="Line 87"/>
          <p:cNvSpPr>
            <a:spLocks noChangeShapeType="1"/>
          </p:cNvSpPr>
          <p:nvPr/>
        </p:nvSpPr>
        <p:spPr bwMode="auto">
          <a:xfrm>
            <a:off x="2362200" y="2590800"/>
            <a:ext cx="1588" cy="9906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45" name="Line 88"/>
          <p:cNvSpPr>
            <a:spLocks noChangeShapeType="1"/>
          </p:cNvSpPr>
          <p:nvPr/>
        </p:nvSpPr>
        <p:spPr bwMode="auto">
          <a:xfrm>
            <a:off x="2438400" y="2590800"/>
            <a:ext cx="1588" cy="9906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46" name="Line 89"/>
          <p:cNvSpPr>
            <a:spLocks noChangeShapeType="1"/>
          </p:cNvSpPr>
          <p:nvPr/>
        </p:nvSpPr>
        <p:spPr bwMode="auto">
          <a:xfrm>
            <a:off x="2667000" y="3352800"/>
            <a:ext cx="1588" cy="2286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47" name="Line 90"/>
          <p:cNvSpPr>
            <a:spLocks noChangeShapeType="1"/>
          </p:cNvSpPr>
          <p:nvPr/>
        </p:nvSpPr>
        <p:spPr bwMode="auto">
          <a:xfrm>
            <a:off x="2743200" y="3352800"/>
            <a:ext cx="1588" cy="2286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48" name="Line 91"/>
          <p:cNvSpPr>
            <a:spLocks noChangeShapeType="1"/>
          </p:cNvSpPr>
          <p:nvPr/>
        </p:nvSpPr>
        <p:spPr bwMode="auto">
          <a:xfrm>
            <a:off x="3657600" y="3352800"/>
            <a:ext cx="1588" cy="2286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49" name="Line 92"/>
          <p:cNvSpPr>
            <a:spLocks noChangeShapeType="1"/>
          </p:cNvSpPr>
          <p:nvPr/>
        </p:nvSpPr>
        <p:spPr bwMode="auto">
          <a:xfrm>
            <a:off x="3733800" y="3352800"/>
            <a:ext cx="1588" cy="2286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50" name="Line 93"/>
          <p:cNvSpPr>
            <a:spLocks noChangeShapeType="1"/>
          </p:cNvSpPr>
          <p:nvPr/>
        </p:nvSpPr>
        <p:spPr bwMode="auto">
          <a:xfrm>
            <a:off x="5105400" y="3810000"/>
            <a:ext cx="457200" cy="1588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51" name="Line 94"/>
          <p:cNvSpPr>
            <a:spLocks noChangeShapeType="1"/>
          </p:cNvSpPr>
          <p:nvPr/>
        </p:nvSpPr>
        <p:spPr bwMode="auto">
          <a:xfrm>
            <a:off x="5105400" y="3886200"/>
            <a:ext cx="457200" cy="1588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52" name="Line 95"/>
          <p:cNvSpPr>
            <a:spLocks noChangeShapeType="1"/>
          </p:cNvSpPr>
          <p:nvPr/>
        </p:nvSpPr>
        <p:spPr bwMode="auto">
          <a:xfrm>
            <a:off x="7086600" y="2590800"/>
            <a:ext cx="1588" cy="9906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53" name="Line 96"/>
          <p:cNvSpPr>
            <a:spLocks noChangeShapeType="1"/>
          </p:cNvSpPr>
          <p:nvPr/>
        </p:nvSpPr>
        <p:spPr bwMode="auto">
          <a:xfrm>
            <a:off x="7162800" y="2590800"/>
            <a:ext cx="1588" cy="9906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54" name="Line 97"/>
          <p:cNvSpPr>
            <a:spLocks noChangeShapeType="1"/>
          </p:cNvSpPr>
          <p:nvPr/>
        </p:nvSpPr>
        <p:spPr bwMode="auto">
          <a:xfrm>
            <a:off x="5105400" y="2667000"/>
            <a:ext cx="457200" cy="12192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55" name="Line 98"/>
          <p:cNvSpPr>
            <a:spLocks noChangeShapeType="1"/>
          </p:cNvSpPr>
          <p:nvPr/>
        </p:nvSpPr>
        <p:spPr bwMode="auto">
          <a:xfrm>
            <a:off x="5029200" y="2590800"/>
            <a:ext cx="457200" cy="12192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56" name="Line 99"/>
          <p:cNvSpPr>
            <a:spLocks noChangeShapeType="1"/>
          </p:cNvSpPr>
          <p:nvPr/>
        </p:nvSpPr>
        <p:spPr bwMode="auto">
          <a:xfrm>
            <a:off x="5715000" y="2590800"/>
            <a:ext cx="1588" cy="4572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57" name="Line 100"/>
          <p:cNvSpPr>
            <a:spLocks noChangeShapeType="1"/>
          </p:cNvSpPr>
          <p:nvPr/>
        </p:nvSpPr>
        <p:spPr bwMode="auto">
          <a:xfrm>
            <a:off x="5791200" y="2590800"/>
            <a:ext cx="1588" cy="4572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58" name="Line 101"/>
          <p:cNvSpPr>
            <a:spLocks noChangeShapeType="1"/>
          </p:cNvSpPr>
          <p:nvPr/>
        </p:nvSpPr>
        <p:spPr bwMode="auto">
          <a:xfrm>
            <a:off x="6477000" y="2590800"/>
            <a:ext cx="1588" cy="4572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59" name="Line 102"/>
          <p:cNvSpPr>
            <a:spLocks noChangeShapeType="1"/>
          </p:cNvSpPr>
          <p:nvPr/>
        </p:nvSpPr>
        <p:spPr bwMode="auto">
          <a:xfrm>
            <a:off x="6553200" y="2590800"/>
            <a:ext cx="1588" cy="4572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60" name="Line 103"/>
          <p:cNvSpPr>
            <a:spLocks noChangeShapeType="1"/>
          </p:cNvSpPr>
          <p:nvPr/>
        </p:nvSpPr>
        <p:spPr bwMode="auto">
          <a:xfrm>
            <a:off x="5715000" y="3352800"/>
            <a:ext cx="1588" cy="2286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61" name="Line 104"/>
          <p:cNvSpPr>
            <a:spLocks noChangeShapeType="1"/>
          </p:cNvSpPr>
          <p:nvPr/>
        </p:nvSpPr>
        <p:spPr bwMode="auto">
          <a:xfrm>
            <a:off x="5791200" y="3352800"/>
            <a:ext cx="1588" cy="2286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62" name="Line 105"/>
          <p:cNvSpPr>
            <a:spLocks noChangeShapeType="1"/>
          </p:cNvSpPr>
          <p:nvPr/>
        </p:nvSpPr>
        <p:spPr bwMode="auto">
          <a:xfrm>
            <a:off x="6705600" y="3352800"/>
            <a:ext cx="1588" cy="2286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63" name="Line 106"/>
          <p:cNvSpPr>
            <a:spLocks noChangeShapeType="1"/>
          </p:cNvSpPr>
          <p:nvPr/>
        </p:nvSpPr>
        <p:spPr bwMode="auto">
          <a:xfrm>
            <a:off x="6781800" y="3352800"/>
            <a:ext cx="1588" cy="228600"/>
          </a:xfrm>
          <a:prstGeom prst="line">
            <a:avLst/>
          </a:prstGeom>
          <a:noFill/>
          <a:ln w="9360">
            <a:solidFill>
              <a:srgbClr val="5B524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87" name="Text Box 107"/>
          <p:cNvSpPr txBox="1">
            <a:spLocks noChangeArrowheads="1"/>
          </p:cNvSpPr>
          <p:nvPr/>
        </p:nvSpPr>
        <p:spPr bwMode="auto">
          <a:xfrm>
            <a:off x="7165975" y="2362200"/>
            <a:ext cx="169545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0000"/>
              </a:lnSpc>
              <a:buClr>
                <a:srgbClr val="2A3D7A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1">
                <a:solidFill>
                  <a:srgbClr val="2A3D7A"/>
                </a:solidFill>
              </a:rPr>
              <a:t>Multicasting</a:t>
            </a:r>
          </a:p>
        </p:txBody>
      </p:sp>
      <p:sp>
        <p:nvSpPr>
          <p:cNvPr id="19565" name="Text Box 108"/>
          <p:cNvSpPr txBox="1">
            <a:spLocks noChangeArrowheads="1"/>
          </p:cNvSpPr>
          <p:nvPr/>
        </p:nvSpPr>
        <p:spPr bwMode="auto">
          <a:xfrm>
            <a:off x="6819900" y="2819400"/>
            <a:ext cx="2371725" cy="28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0000"/>
              </a:lnSpc>
              <a:buClr>
                <a:srgbClr val="FF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>
                <a:solidFill>
                  <a:srgbClr val="FF0000"/>
                </a:solidFill>
              </a:rPr>
              <a:t>IGMP snooping / PIM-DM</a:t>
            </a:r>
          </a:p>
        </p:txBody>
      </p:sp>
      <p:pic>
        <p:nvPicPr>
          <p:cNvPr id="110" name="Picture 8" descr="NewLogo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58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587"/>
                                        </p:tgtEl>
                                      </p:cBhvr>
                                      <p:to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0587"/>
                                        </p:tgtEl>
                                      </p:cBhvr>
                                      <p:to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" name="Picture 8" descr="NewLogo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876800" y="6400800"/>
            <a:ext cx="31242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Broadband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Equipment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/>
            <a:r>
              <a:rPr lang="en-IN"/>
              <a:t>Current MPLS Core</a:t>
            </a:r>
          </a:p>
        </p:txBody>
      </p:sp>
      <p:grpSp>
        <p:nvGrpSpPr>
          <p:cNvPr id="2" name="Group 1054"/>
          <p:cNvGrpSpPr>
            <a:grpSpLocks noGrp="1"/>
          </p:cNvGrpSpPr>
          <p:nvPr/>
        </p:nvGrpSpPr>
        <p:grpSpPr bwMode="auto">
          <a:xfrm>
            <a:off x="457200" y="1700213"/>
            <a:ext cx="6059488" cy="5157787"/>
            <a:chOff x="1993274" y="-91180"/>
            <a:chExt cx="6428249" cy="702348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21449131">
              <a:off x="2003379" y="-91180"/>
              <a:ext cx="6418144" cy="7023484"/>
            </a:xfrm>
            <a:prstGeom prst="rect">
              <a:avLst/>
            </a:prstGeom>
            <a:ln w="12700">
              <a:noFill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pic>
        <p:pic>
          <p:nvPicPr>
            <p:cNvPr id="6" name="Picture 54"/>
            <p:cNvPicPr>
              <a:picLocks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230880" y="5469524"/>
              <a:ext cx="274320" cy="274320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54"/>
            <p:cNvPicPr>
              <a:picLocks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572000" y="4642537"/>
              <a:ext cx="274320" cy="274320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54"/>
            <p:cNvPicPr>
              <a:picLocks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903720" y="2362978"/>
              <a:ext cx="274320" cy="274320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54"/>
            <p:cNvPicPr>
              <a:picLocks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819400" y="2421524"/>
              <a:ext cx="274320" cy="27432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" name="Picture 54"/>
            <p:cNvPicPr>
              <a:picLocks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341616" y="1550248"/>
              <a:ext cx="274320" cy="274320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54"/>
            <p:cNvPicPr>
              <a:picLocks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365816" y="3192398"/>
              <a:ext cx="274320" cy="274320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2" name="Straight Connector 11"/>
            <p:cNvCxnSpPr>
              <a:stCxn id="61" idx="3"/>
              <a:endCxn id="10" idx="1"/>
            </p:cNvCxnSpPr>
            <p:nvPr/>
          </p:nvCxnSpPr>
          <p:spPr>
            <a:xfrm>
              <a:off x="4038600" y="1674764"/>
              <a:ext cx="303016" cy="12644"/>
            </a:xfrm>
            <a:prstGeom prst="line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10" idx="1"/>
              <a:endCxn id="84" idx="3"/>
            </p:cNvCxnSpPr>
            <p:nvPr/>
          </p:nvCxnSpPr>
          <p:spPr>
            <a:xfrm flipH="1">
              <a:off x="4099560" y="1687408"/>
              <a:ext cx="242056" cy="231196"/>
            </a:xfrm>
            <a:prstGeom prst="line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9" idx="2"/>
            </p:cNvCxnSpPr>
            <p:nvPr/>
          </p:nvCxnSpPr>
          <p:spPr>
            <a:xfrm flipH="1">
              <a:off x="2934054" y="2695844"/>
              <a:ext cx="22506" cy="441960"/>
            </a:xfrm>
            <a:prstGeom prst="line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6" idx="3"/>
              <a:endCxn id="30" idx="1"/>
            </p:cNvCxnSpPr>
            <p:nvPr/>
          </p:nvCxnSpPr>
          <p:spPr>
            <a:xfrm flipV="1">
              <a:off x="3505200" y="5560964"/>
              <a:ext cx="255270" cy="45720"/>
            </a:xfrm>
            <a:prstGeom prst="line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88" idx="0"/>
              <a:endCxn id="30" idx="2"/>
            </p:cNvCxnSpPr>
            <p:nvPr/>
          </p:nvCxnSpPr>
          <p:spPr>
            <a:xfrm flipV="1">
              <a:off x="3882390" y="5743844"/>
              <a:ext cx="60960" cy="109864"/>
            </a:xfrm>
            <a:prstGeom prst="line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29" idx="0"/>
              <a:endCxn id="7" idx="2"/>
            </p:cNvCxnSpPr>
            <p:nvPr/>
          </p:nvCxnSpPr>
          <p:spPr>
            <a:xfrm flipV="1">
              <a:off x="4502976" y="4916857"/>
              <a:ext cx="206184" cy="437933"/>
            </a:xfrm>
            <a:prstGeom prst="line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31" idx="3"/>
              <a:endCxn id="7" idx="1"/>
            </p:cNvCxnSpPr>
            <p:nvPr/>
          </p:nvCxnSpPr>
          <p:spPr>
            <a:xfrm>
              <a:off x="4333051" y="4616084"/>
              <a:ext cx="238949" cy="163613"/>
            </a:xfrm>
            <a:prstGeom prst="line">
              <a:avLst/>
            </a:prstGeom>
            <a:ln w="19050">
              <a:solidFill>
                <a:srgbClr val="FFC000"/>
              </a:solidFill>
              <a:round/>
              <a:headEnd type="oval" w="med" len="med"/>
              <a:tailEnd type="oval" w="med" len="med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29" idx="0"/>
              <a:endCxn id="101" idx="2"/>
            </p:cNvCxnSpPr>
            <p:nvPr/>
          </p:nvCxnSpPr>
          <p:spPr>
            <a:xfrm flipV="1">
              <a:off x="4502976" y="4226423"/>
              <a:ext cx="1013904" cy="1128367"/>
            </a:xfrm>
            <a:prstGeom prst="line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96" idx="3"/>
              <a:endCxn id="28" idx="1"/>
            </p:cNvCxnSpPr>
            <p:nvPr/>
          </p:nvCxnSpPr>
          <p:spPr>
            <a:xfrm>
              <a:off x="5753100" y="3253220"/>
              <a:ext cx="228600" cy="75084"/>
            </a:xfrm>
            <a:prstGeom prst="line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94" idx="2"/>
              <a:endCxn id="11" idx="0"/>
            </p:cNvCxnSpPr>
            <p:nvPr/>
          </p:nvCxnSpPr>
          <p:spPr>
            <a:xfrm flipH="1">
              <a:off x="4502976" y="2604404"/>
              <a:ext cx="122371" cy="587994"/>
            </a:xfrm>
            <a:prstGeom prst="line">
              <a:avLst/>
            </a:prstGeom>
            <a:ln w="19050">
              <a:solidFill>
                <a:srgbClr val="FFC000"/>
              </a:solidFill>
              <a:round/>
              <a:headEnd type="oval" w="med" len="med"/>
              <a:tailEnd type="oval" w="med" len="med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00" idx="3"/>
              <a:endCxn id="28" idx="1"/>
            </p:cNvCxnSpPr>
            <p:nvPr/>
          </p:nvCxnSpPr>
          <p:spPr>
            <a:xfrm flipV="1">
              <a:off x="5010321" y="3328304"/>
              <a:ext cx="971379" cy="411480"/>
            </a:xfrm>
            <a:prstGeom prst="line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7" idx="0"/>
              <a:endCxn id="100" idx="2"/>
            </p:cNvCxnSpPr>
            <p:nvPr/>
          </p:nvCxnSpPr>
          <p:spPr>
            <a:xfrm flipV="1">
              <a:off x="4709160" y="3876944"/>
              <a:ext cx="164001" cy="765593"/>
            </a:xfrm>
            <a:prstGeom prst="line">
              <a:avLst/>
            </a:prstGeom>
            <a:ln w="19050">
              <a:solidFill>
                <a:srgbClr val="FFC000"/>
              </a:solidFill>
              <a:round/>
              <a:headEnd type="oval" w="med" len="med"/>
              <a:tailEnd type="oval" w="med" len="med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28" idx="0"/>
              <a:endCxn id="8" idx="1"/>
            </p:cNvCxnSpPr>
            <p:nvPr/>
          </p:nvCxnSpPr>
          <p:spPr>
            <a:xfrm flipV="1">
              <a:off x="6164580" y="2500138"/>
              <a:ext cx="739140" cy="645286"/>
            </a:xfrm>
            <a:prstGeom prst="line">
              <a:avLst/>
            </a:prstGeom>
            <a:ln w="19050">
              <a:solidFill>
                <a:srgbClr val="FFC000"/>
              </a:solidFill>
              <a:round/>
              <a:headEnd type="oval" w="med" len="med"/>
              <a:tailEnd type="oval" w="med" len="med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83" idx="2"/>
            </p:cNvCxnSpPr>
            <p:nvPr/>
          </p:nvCxnSpPr>
          <p:spPr>
            <a:xfrm>
              <a:off x="3718560" y="1659524"/>
              <a:ext cx="107135" cy="259080"/>
            </a:xfrm>
            <a:prstGeom prst="line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8" idx="1"/>
              <a:endCxn id="84" idx="2"/>
            </p:cNvCxnSpPr>
            <p:nvPr/>
          </p:nvCxnSpPr>
          <p:spPr>
            <a:xfrm flipH="1" flipV="1">
              <a:off x="3916680" y="2101484"/>
              <a:ext cx="2065020" cy="1226820"/>
            </a:xfrm>
            <a:prstGeom prst="straightConnector1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54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18488" y="4052870"/>
              <a:ext cx="367136" cy="3653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8" name="Picture 54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81247" y="3144940"/>
              <a:ext cx="367136" cy="3653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9" name="Picture 54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20714" y="5354236"/>
              <a:ext cx="365452" cy="3674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0" name="Picture 54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59906" y="5378016"/>
              <a:ext cx="365451" cy="3653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1" name="Picture 54"/>
            <p:cNvPicPr>
              <a:picLocks noChangeArrowheads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058731" y="4478924"/>
              <a:ext cx="274320" cy="2743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2" name="Picture 54"/>
            <p:cNvPicPr>
              <a:picLocks noChangeArrowheads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243418" y="4257944"/>
              <a:ext cx="274320" cy="2743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3" name="Picture 54"/>
            <p:cNvPicPr>
              <a:picLocks noChangeArrowheads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796894" y="3137804"/>
              <a:ext cx="274320" cy="2743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" name="Picture 54"/>
            <p:cNvPicPr>
              <a:picLocks noChangeArrowheads="1"/>
            </p:cNvPicPr>
            <p:nvPr/>
          </p:nvPicPr>
          <p:blipFill>
            <a:blip r:embed="rId3" cstate="print">
              <a:duotone>
                <a:prstClr val="black"/>
                <a:schemeClr val="accent4">
                  <a:lumMod val="60000"/>
                  <a:lumOff val="40000"/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5516880" y="2604404"/>
              <a:ext cx="274320" cy="2743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5" name="Picture 54"/>
            <p:cNvPicPr>
              <a:picLocks noChangeArrowheads="1"/>
            </p:cNvPicPr>
            <p:nvPr/>
          </p:nvPicPr>
          <p:blipFill>
            <a:blip r:embed="rId3" cstate="print">
              <a:duotone>
                <a:prstClr val="black"/>
                <a:schemeClr val="accent4">
                  <a:lumMod val="60000"/>
                  <a:lumOff val="40000"/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3459480" y="3178509"/>
              <a:ext cx="274320" cy="2743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6" name="Picture 54"/>
            <p:cNvPicPr>
              <a:picLocks noChangeArrowheads="1"/>
            </p:cNvPicPr>
            <p:nvPr/>
          </p:nvPicPr>
          <p:blipFill>
            <a:blip r:embed="rId3" cstate="print">
              <a:duotone>
                <a:prstClr val="black"/>
                <a:schemeClr val="accent4">
                  <a:lumMod val="60000"/>
                  <a:lumOff val="40000"/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3520440" y="2284364"/>
              <a:ext cx="274320" cy="2743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7" name="Picture 54"/>
            <p:cNvPicPr>
              <a:picLocks noChangeArrowheads="1"/>
            </p:cNvPicPr>
            <p:nvPr/>
          </p:nvPicPr>
          <p:blipFill>
            <a:blip r:embed="rId3" cstate="print">
              <a:duotone>
                <a:prstClr val="black"/>
                <a:schemeClr val="accent4">
                  <a:lumMod val="60000"/>
                  <a:lumOff val="40000"/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3429000" y="1196635"/>
              <a:ext cx="274320" cy="2743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Picture 54"/>
            <p:cNvPicPr>
              <a:picLocks noChangeArrowheads="1"/>
            </p:cNvPicPr>
            <p:nvPr/>
          </p:nvPicPr>
          <p:blipFill>
            <a:blip r:embed="rId3" cstate="print">
              <a:duotone>
                <a:prstClr val="black"/>
                <a:schemeClr val="accent4">
                  <a:lumMod val="60000"/>
                  <a:lumOff val="40000"/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3495646" y="6164232"/>
              <a:ext cx="274320" cy="2743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39" name="Straight Arrow Connector 38"/>
            <p:cNvCxnSpPr>
              <a:stCxn id="27" idx="3"/>
              <a:endCxn id="28" idx="1"/>
            </p:cNvCxnSpPr>
            <p:nvPr/>
          </p:nvCxnSpPr>
          <p:spPr>
            <a:xfrm flipV="1">
              <a:off x="3185160" y="3328304"/>
              <a:ext cx="2796540" cy="906780"/>
            </a:xfrm>
            <a:prstGeom prst="straightConnector1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84" idx="2"/>
              <a:endCxn id="30" idx="0"/>
            </p:cNvCxnSpPr>
            <p:nvPr/>
          </p:nvCxnSpPr>
          <p:spPr>
            <a:xfrm>
              <a:off x="3916680" y="2101484"/>
              <a:ext cx="26670" cy="3276600"/>
            </a:xfrm>
            <a:prstGeom prst="straightConnector1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27" idx="0"/>
              <a:endCxn id="33" idx="2"/>
            </p:cNvCxnSpPr>
            <p:nvPr/>
          </p:nvCxnSpPr>
          <p:spPr>
            <a:xfrm flipH="1" flipV="1">
              <a:off x="2934054" y="3412124"/>
              <a:ext cx="68226" cy="640080"/>
            </a:xfrm>
            <a:prstGeom prst="straightConnector1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27" idx="0"/>
              <a:endCxn id="36" idx="2"/>
            </p:cNvCxnSpPr>
            <p:nvPr/>
          </p:nvCxnSpPr>
          <p:spPr>
            <a:xfrm flipV="1">
              <a:off x="3002280" y="2558684"/>
              <a:ext cx="655320" cy="1493520"/>
            </a:xfrm>
            <a:prstGeom prst="straightConnector1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27" idx="0"/>
            </p:cNvCxnSpPr>
            <p:nvPr/>
          </p:nvCxnSpPr>
          <p:spPr>
            <a:xfrm flipV="1">
              <a:off x="3002280" y="1400444"/>
              <a:ext cx="533400" cy="2651760"/>
            </a:xfrm>
            <a:prstGeom prst="straightConnector1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stCxn id="27" idx="0"/>
              <a:endCxn id="35" idx="1"/>
            </p:cNvCxnSpPr>
            <p:nvPr/>
          </p:nvCxnSpPr>
          <p:spPr>
            <a:xfrm flipV="1">
              <a:off x="3002280" y="3315669"/>
              <a:ext cx="457200" cy="736535"/>
            </a:xfrm>
            <a:prstGeom prst="straightConnector1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27" idx="0"/>
              <a:endCxn id="94" idx="2"/>
            </p:cNvCxnSpPr>
            <p:nvPr/>
          </p:nvCxnSpPr>
          <p:spPr>
            <a:xfrm flipV="1">
              <a:off x="3002280" y="2604404"/>
              <a:ext cx="1623067" cy="1447800"/>
            </a:xfrm>
            <a:prstGeom prst="straightConnector1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stCxn id="36" idx="0"/>
              <a:endCxn id="84" idx="1"/>
            </p:cNvCxnSpPr>
            <p:nvPr/>
          </p:nvCxnSpPr>
          <p:spPr>
            <a:xfrm flipV="1">
              <a:off x="3657600" y="1918604"/>
              <a:ext cx="76200" cy="365760"/>
            </a:xfrm>
            <a:prstGeom prst="straightConnector1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endCxn id="84" idx="1"/>
            </p:cNvCxnSpPr>
            <p:nvPr/>
          </p:nvCxnSpPr>
          <p:spPr>
            <a:xfrm>
              <a:off x="3550920" y="1470955"/>
              <a:ext cx="182880" cy="447649"/>
            </a:xfrm>
            <a:prstGeom prst="straightConnector1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84" idx="3"/>
              <a:endCxn id="34" idx="1"/>
            </p:cNvCxnSpPr>
            <p:nvPr/>
          </p:nvCxnSpPr>
          <p:spPr>
            <a:xfrm>
              <a:off x="4099560" y="1918604"/>
              <a:ext cx="1417320" cy="822960"/>
            </a:xfrm>
            <a:prstGeom prst="straightConnector1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stCxn id="30" idx="0"/>
              <a:endCxn id="31" idx="2"/>
            </p:cNvCxnSpPr>
            <p:nvPr/>
          </p:nvCxnSpPr>
          <p:spPr>
            <a:xfrm flipV="1">
              <a:off x="3943350" y="4753244"/>
              <a:ext cx="252541" cy="624840"/>
            </a:xfrm>
            <a:prstGeom prst="straightConnector1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stCxn id="30" idx="0"/>
              <a:endCxn id="32" idx="3"/>
            </p:cNvCxnSpPr>
            <p:nvPr/>
          </p:nvCxnSpPr>
          <p:spPr>
            <a:xfrm flipH="1" flipV="1">
              <a:off x="3517738" y="4395104"/>
              <a:ext cx="425612" cy="982980"/>
            </a:xfrm>
            <a:prstGeom prst="straightConnector1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29" idx="0"/>
              <a:endCxn id="31" idx="2"/>
            </p:cNvCxnSpPr>
            <p:nvPr/>
          </p:nvCxnSpPr>
          <p:spPr>
            <a:xfrm flipH="1" flipV="1">
              <a:off x="4195891" y="4753244"/>
              <a:ext cx="307085" cy="601546"/>
            </a:xfrm>
            <a:prstGeom prst="straightConnector1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>
              <a:stCxn id="27" idx="3"/>
              <a:endCxn id="32" idx="1"/>
            </p:cNvCxnSpPr>
            <p:nvPr/>
          </p:nvCxnSpPr>
          <p:spPr>
            <a:xfrm>
              <a:off x="3185160" y="4235084"/>
              <a:ext cx="58258" cy="160020"/>
            </a:xfrm>
            <a:prstGeom prst="straightConnector1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stCxn id="33" idx="3"/>
              <a:endCxn id="84" idx="1"/>
            </p:cNvCxnSpPr>
            <p:nvPr/>
          </p:nvCxnSpPr>
          <p:spPr>
            <a:xfrm flipV="1">
              <a:off x="3071214" y="1918604"/>
              <a:ext cx="662586" cy="1356360"/>
            </a:xfrm>
            <a:prstGeom prst="straightConnector1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>
              <a:stCxn id="84" idx="2"/>
              <a:endCxn id="29" idx="0"/>
            </p:cNvCxnSpPr>
            <p:nvPr/>
          </p:nvCxnSpPr>
          <p:spPr>
            <a:xfrm>
              <a:off x="3916680" y="2101484"/>
              <a:ext cx="586296" cy="3253306"/>
            </a:xfrm>
            <a:prstGeom prst="straightConnector1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>
              <a:stCxn id="27" idx="3"/>
              <a:endCxn id="84" idx="2"/>
            </p:cNvCxnSpPr>
            <p:nvPr/>
          </p:nvCxnSpPr>
          <p:spPr>
            <a:xfrm flipV="1">
              <a:off x="3185160" y="2101484"/>
              <a:ext cx="731520" cy="2133600"/>
            </a:xfrm>
            <a:prstGeom prst="straightConnector1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29" idx="0"/>
              <a:endCxn id="28" idx="1"/>
            </p:cNvCxnSpPr>
            <p:nvPr/>
          </p:nvCxnSpPr>
          <p:spPr>
            <a:xfrm flipV="1">
              <a:off x="4502976" y="3328304"/>
              <a:ext cx="1478724" cy="2026486"/>
            </a:xfrm>
            <a:prstGeom prst="straightConnector1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stCxn id="27" idx="3"/>
              <a:endCxn id="29" idx="0"/>
            </p:cNvCxnSpPr>
            <p:nvPr/>
          </p:nvCxnSpPr>
          <p:spPr>
            <a:xfrm>
              <a:off x="3185160" y="4235084"/>
              <a:ext cx="1317816" cy="1119706"/>
            </a:xfrm>
            <a:prstGeom prst="straightConnector1">
              <a:avLst/>
            </a:prstGeom>
            <a:ln w="19050">
              <a:solidFill>
                <a:srgbClr val="FFC000"/>
              </a:solidFill>
              <a:round/>
              <a:headEnd type="oval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stCxn id="27" idx="3"/>
              <a:endCxn id="30" idx="0"/>
            </p:cNvCxnSpPr>
            <p:nvPr/>
          </p:nvCxnSpPr>
          <p:spPr>
            <a:xfrm>
              <a:off x="3185160" y="4235084"/>
              <a:ext cx="758190" cy="1143000"/>
            </a:xfrm>
            <a:prstGeom prst="straightConnector1">
              <a:avLst/>
            </a:prstGeom>
            <a:ln w="19050">
              <a:solidFill>
                <a:srgbClr val="FFC000"/>
              </a:solidFill>
              <a:round/>
              <a:headEnd type="oval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stCxn id="38" idx="0"/>
              <a:endCxn id="30" idx="1"/>
            </p:cNvCxnSpPr>
            <p:nvPr/>
          </p:nvCxnSpPr>
          <p:spPr>
            <a:xfrm flipV="1">
              <a:off x="3632806" y="5560964"/>
              <a:ext cx="127664" cy="603268"/>
            </a:xfrm>
            <a:prstGeom prst="straightConnector1">
              <a:avLst/>
            </a:prstGeom>
            <a:ln w="19050">
              <a:solidFill>
                <a:srgbClr val="FFC000"/>
              </a:solidFill>
              <a:round/>
              <a:headEnd type="oval" w="med" len="med"/>
              <a:tailEnd type="oval" w="med" len="med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54"/>
            <p:cNvPicPr>
              <a:picLocks noChangeArrowheads="1"/>
            </p:cNvPicPr>
            <p:nvPr/>
          </p:nvPicPr>
          <p:blipFill>
            <a:blip r:embed="rId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3048000" y="4707524"/>
              <a:ext cx="274320" cy="274320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1" name="Picture 54"/>
            <p:cNvPicPr>
              <a:picLocks noChangeArrowheads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764280" y="1537604"/>
              <a:ext cx="274320" cy="2743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2" name="Picture 54"/>
            <p:cNvPicPr>
              <a:picLocks noChangeArrowheads="1"/>
            </p:cNvPicPr>
            <p:nvPr/>
          </p:nvPicPr>
          <p:blipFill>
            <a:blip r:embed="rId3" cstate="print">
              <a:duotone>
                <a:prstClr val="black"/>
                <a:schemeClr val="accent4">
                  <a:lumMod val="60000"/>
                  <a:lumOff val="40000"/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2437369" y="3283402"/>
              <a:ext cx="274320" cy="2743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63" name="Straight Arrow Connector 62"/>
            <p:cNvCxnSpPr>
              <a:stCxn id="27" idx="0"/>
              <a:endCxn id="62" idx="2"/>
            </p:cNvCxnSpPr>
            <p:nvPr/>
          </p:nvCxnSpPr>
          <p:spPr>
            <a:xfrm flipH="1" flipV="1">
              <a:off x="2574529" y="3557722"/>
              <a:ext cx="427751" cy="494482"/>
            </a:xfrm>
            <a:prstGeom prst="straightConnector1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>
              <a:stCxn id="62" idx="2"/>
              <a:endCxn id="33" idx="2"/>
            </p:cNvCxnSpPr>
            <p:nvPr/>
          </p:nvCxnSpPr>
          <p:spPr>
            <a:xfrm flipV="1">
              <a:off x="2574529" y="3412124"/>
              <a:ext cx="359525" cy="145598"/>
            </a:xfrm>
            <a:prstGeom prst="straightConnector1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stCxn id="61" idx="2"/>
              <a:endCxn id="84" idx="0"/>
            </p:cNvCxnSpPr>
            <p:nvPr/>
          </p:nvCxnSpPr>
          <p:spPr>
            <a:xfrm flipV="1">
              <a:off x="3901440" y="1735724"/>
              <a:ext cx="15240" cy="76200"/>
            </a:xfrm>
            <a:prstGeom prst="straightConnector1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>
              <a:stCxn id="60" idx="2"/>
              <a:endCxn id="30" idx="1"/>
            </p:cNvCxnSpPr>
            <p:nvPr/>
          </p:nvCxnSpPr>
          <p:spPr>
            <a:xfrm>
              <a:off x="3185160" y="4981844"/>
              <a:ext cx="575310" cy="579120"/>
            </a:xfrm>
            <a:prstGeom prst="straightConnector1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>
              <a:stCxn id="38" idx="0"/>
              <a:endCxn id="29" idx="2"/>
            </p:cNvCxnSpPr>
            <p:nvPr/>
          </p:nvCxnSpPr>
          <p:spPr>
            <a:xfrm flipV="1">
              <a:off x="3632806" y="5720550"/>
              <a:ext cx="870170" cy="443682"/>
            </a:xfrm>
            <a:prstGeom prst="straightConnector1">
              <a:avLst/>
            </a:prstGeom>
            <a:ln w="19050">
              <a:solidFill>
                <a:srgbClr val="FFC000"/>
              </a:solidFill>
              <a:round/>
              <a:headEnd type="oval" w="med" len="med"/>
              <a:tailEnd type="oval" w="med" len="med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68" name="Picture 54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91675" y="3557833"/>
              <a:ext cx="365452" cy="365333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69" name="Straight Arrow Connector 68"/>
            <p:cNvCxnSpPr>
              <a:stCxn id="29" idx="0"/>
              <a:endCxn id="68" idx="2"/>
            </p:cNvCxnSpPr>
            <p:nvPr/>
          </p:nvCxnSpPr>
          <p:spPr>
            <a:xfrm flipH="1" flipV="1">
              <a:off x="4274510" y="3924354"/>
              <a:ext cx="228466" cy="1430436"/>
            </a:xfrm>
            <a:prstGeom prst="straightConnector1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27" idx="3"/>
              <a:endCxn id="68" idx="1"/>
            </p:cNvCxnSpPr>
            <p:nvPr/>
          </p:nvCxnSpPr>
          <p:spPr>
            <a:xfrm flipV="1">
              <a:off x="3185160" y="3741474"/>
              <a:ext cx="906470" cy="493610"/>
            </a:xfrm>
            <a:prstGeom prst="straightConnector1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>
              <a:stCxn id="84" idx="2"/>
              <a:endCxn id="68" idx="0"/>
            </p:cNvCxnSpPr>
            <p:nvPr/>
          </p:nvCxnSpPr>
          <p:spPr>
            <a:xfrm>
              <a:off x="3916680" y="2101484"/>
              <a:ext cx="357830" cy="1457110"/>
            </a:xfrm>
            <a:prstGeom prst="straightConnector1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>
              <a:stCxn id="68" idx="3"/>
              <a:endCxn id="28" idx="1"/>
            </p:cNvCxnSpPr>
            <p:nvPr/>
          </p:nvCxnSpPr>
          <p:spPr>
            <a:xfrm flipV="1">
              <a:off x="4457390" y="3328304"/>
              <a:ext cx="1524310" cy="413170"/>
            </a:xfrm>
            <a:prstGeom prst="straightConnector1">
              <a:avLst/>
            </a:prstGeom>
            <a:ln w="19050">
              <a:solidFill>
                <a:srgbClr val="FFC000"/>
              </a:solidFill>
              <a:round/>
              <a:headEnd type="oval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stCxn id="30" idx="0"/>
              <a:endCxn id="35" idx="2"/>
            </p:cNvCxnSpPr>
            <p:nvPr/>
          </p:nvCxnSpPr>
          <p:spPr>
            <a:xfrm flipH="1" flipV="1">
              <a:off x="3596640" y="3452829"/>
              <a:ext cx="346710" cy="1925255"/>
            </a:xfrm>
            <a:prstGeom prst="straightConnector1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30" idx="0"/>
              <a:endCxn id="68" idx="2"/>
            </p:cNvCxnSpPr>
            <p:nvPr/>
          </p:nvCxnSpPr>
          <p:spPr>
            <a:xfrm flipV="1">
              <a:off x="3943350" y="3924354"/>
              <a:ext cx="331160" cy="1453730"/>
            </a:xfrm>
            <a:prstGeom prst="straightConnector1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30" idx="0"/>
              <a:endCxn id="28" idx="1"/>
            </p:cNvCxnSpPr>
            <p:nvPr/>
          </p:nvCxnSpPr>
          <p:spPr>
            <a:xfrm flipV="1">
              <a:off x="3943350" y="3328304"/>
              <a:ext cx="2038350" cy="2049780"/>
            </a:xfrm>
            <a:prstGeom prst="straightConnector1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8513" name="TextBox 3"/>
            <p:cNvSpPr txBox="1">
              <a:spLocks noChangeArrowheads="1"/>
            </p:cNvSpPr>
            <p:nvPr/>
          </p:nvSpPr>
          <p:spPr bwMode="auto">
            <a:xfrm>
              <a:off x="4533900" y="5391092"/>
              <a:ext cx="7239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900">
                  <a:latin typeface="Constantia" pitchFamily="18" charset="0"/>
                </a:rPr>
                <a:t>CHENNAI</a:t>
              </a:r>
            </a:p>
          </p:txBody>
        </p:sp>
        <p:sp>
          <p:nvSpPr>
            <p:cNvPr id="18514" name="TextBox 104"/>
            <p:cNvSpPr txBox="1">
              <a:spLocks noChangeArrowheads="1"/>
            </p:cNvSpPr>
            <p:nvPr/>
          </p:nvSpPr>
          <p:spPr bwMode="auto">
            <a:xfrm>
              <a:off x="2171700" y="4171892"/>
              <a:ext cx="7239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900">
                  <a:latin typeface="Constantia" pitchFamily="18" charset="0"/>
                </a:rPr>
                <a:t>MUMBAI</a:t>
              </a:r>
            </a:p>
          </p:txBody>
        </p:sp>
        <p:sp>
          <p:nvSpPr>
            <p:cNvPr id="18515" name="TextBox 105"/>
            <p:cNvSpPr txBox="1">
              <a:spLocks noChangeArrowheads="1"/>
            </p:cNvSpPr>
            <p:nvPr/>
          </p:nvSpPr>
          <p:spPr bwMode="auto">
            <a:xfrm>
              <a:off x="6233160" y="3274964"/>
              <a:ext cx="7239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900">
                  <a:solidFill>
                    <a:schemeClr val="bg1"/>
                  </a:solidFill>
                  <a:latin typeface="Constantia" pitchFamily="18" charset="0"/>
                </a:rPr>
                <a:t>KOL</a:t>
              </a:r>
              <a:r>
                <a:rPr lang="en-US" sz="900">
                  <a:latin typeface="Constantia" pitchFamily="18" charset="0"/>
                </a:rPr>
                <a:t>KATTA</a:t>
              </a:r>
            </a:p>
          </p:txBody>
        </p:sp>
        <p:sp>
          <p:nvSpPr>
            <p:cNvPr id="18516" name="TextBox 108"/>
            <p:cNvSpPr txBox="1">
              <a:spLocks noChangeArrowheads="1"/>
            </p:cNvSpPr>
            <p:nvPr/>
          </p:nvSpPr>
          <p:spPr bwMode="auto">
            <a:xfrm>
              <a:off x="3942834" y="3903920"/>
              <a:ext cx="7239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900">
                  <a:solidFill>
                    <a:schemeClr val="bg1"/>
                  </a:solidFill>
                  <a:latin typeface="Constantia" pitchFamily="18" charset="0"/>
                </a:rPr>
                <a:t>NAGPUR</a:t>
              </a:r>
              <a:endParaRPr lang="en-US" sz="900">
                <a:latin typeface="Constantia" pitchFamily="18" charset="0"/>
              </a:endParaRPr>
            </a:p>
          </p:txBody>
        </p:sp>
        <p:sp>
          <p:nvSpPr>
            <p:cNvPr id="18517" name="TextBox 109"/>
            <p:cNvSpPr txBox="1">
              <a:spLocks noChangeArrowheads="1"/>
            </p:cNvSpPr>
            <p:nvPr/>
          </p:nvSpPr>
          <p:spPr bwMode="auto">
            <a:xfrm>
              <a:off x="3550255" y="5147252"/>
              <a:ext cx="80641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900">
                  <a:solidFill>
                    <a:schemeClr val="bg1"/>
                  </a:solidFill>
                  <a:latin typeface="Constantia" pitchFamily="18" charset="0"/>
                </a:rPr>
                <a:t>BANGALORE</a:t>
              </a:r>
              <a:endParaRPr lang="en-US" sz="900">
                <a:latin typeface="Constantia" pitchFamily="18" charset="0"/>
              </a:endParaRPr>
            </a:p>
          </p:txBody>
        </p:sp>
        <p:sp>
          <p:nvSpPr>
            <p:cNvPr id="18518" name="TextBox 111"/>
            <p:cNvSpPr txBox="1">
              <a:spLocks noChangeArrowheads="1"/>
            </p:cNvSpPr>
            <p:nvPr/>
          </p:nvSpPr>
          <p:spPr bwMode="auto">
            <a:xfrm>
              <a:off x="2514600" y="1218379"/>
              <a:ext cx="1018953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900">
                  <a:latin typeface="Constantia" pitchFamily="18" charset="0"/>
                </a:rPr>
                <a:t>JALLUNDHAR</a:t>
              </a:r>
            </a:p>
          </p:txBody>
        </p:sp>
        <p:sp>
          <p:nvSpPr>
            <p:cNvPr id="18519" name="TextBox 112"/>
            <p:cNvSpPr txBox="1">
              <a:spLocks noChangeArrowheads="1"/>
            </p:cNvSpPr>
            <p:nvPr/>
          </p:nvSpPr>
          <p:spPr bwMode="auto">
            <a:xfrm>
              <a:off x="3614007" y="2343092"/>
              <a:ext cx="653193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900">
                  <a:solidFill>
                    <a:schemeClr val="bg1"/>
                  </a:solidFill>
                  <a:latin typeface="Constantia" pitchFamily="18" charset="0"/>
                </a:rPr>
                <a:t>JAIPUR</a:t>
              </a:r>
            </a:p>
          </p:txBody>
        </p:sp>
        <p:pic>
          <p:nvPicPr>
            <p:cNvPr id="83" name="Picture 54"/>
            <p:cNvPicPr>
              <a:picLocks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581400" y="1385204"/>
              <a:ext cx="274320" cy="274320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4" name="Picture 54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32960" y="1735487"/>
              <a:ext cx="367136" cy="3653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85" name="Straight Connector 84"/>
            <p:cNvCxnSpPr>
              <a:stCxn id="9" idx="3"/>
            </p:cNvCxnSpPr>
            <p:nvPr/>
          </p:nvCxnSpPr>
          <p:spPr>
            <a:xfrm flipV="1">
              <a:off x="3093720" y="1918604"/>
              <a:ext cx="640080" cy="640080"/>
            </a:xfrm>
            <a:prstGeom prst="line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6" idx="0"/>
              <a:endCxn id="60" idx="2"/>
            </p:cNvCxnSpPr>
            <p:nvPr/>
          </p:nvCxnSpPr>
          <p:spPr>
            <a:xfrm flipH="1" flipV="1">
              <a:off x="3185160" y="4981844"/>
              <a:ext cx="182880" cy="487680"/>
            </a:xfrm>
            <a:prstGeom prst="line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>
              <a:stCxn id="60" idx="0"/>
              <a:endCxn id="27" idx="2"/>
            </p:cNvCxnSpPr>
            <p:nvPr/>
          </p:nvCxnSpPr>
          <p:spPr>
            <a:xfrm flipH="1" flipV="1">
              <a:off x="3002280" y="4417964"/>
              <a:ext cx="182880" cy="289560"/>
            </a:xfrm>
            <a:prstGeom prst="straightConnector1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88" name="Picture 54"/>
            <p:cNvPicPr>
              <a:picLocks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745230" y="5853708"/>
              <a:ext cx="274320" cy="274320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89" name="Straight Connector 88"/>
            <p:cNvCxnSpPr>
              <a:stCxn id="88" idx="0"/>
              <a:endCxn id="29" idx="2"/>
            </p:cNvCxnSpPr>
            <p:nvPr/>
          </p:nvCxnSpPr>
          <p:spPr>
            <a:xfrm flipV="1">
              <a:off x="3882390" y="5720550"/>
              <a:ext cx="620586" cy="133158"/>
            </a:xfrm>
            <a:prstGeom prst="line">
              <a:avLst/>
            </a:prstGeom>
            <a:ln w="19050">
              <a:solidFill>
                <a:srgbClr val="FFC000"/>
              </a:solidFill>
              <a:round/>
              <a:headEnd type="oval" w="med" len="med"/>
              <a:tailEnd type="oval" w="med" len="med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28" idx="0"/>
              <a:endCxn id="34" idx="3"/>
            </p:cNvCxnSpPr>
            <p:nvPr/>
          </p:nvCxnSpPr>
          <p:spPr>
            <a:xfrm flipH="1" flipV="1">
              <a:off x="5791200" y="2741564"/>
              <a:ext cx="373380" cy="403860"/>
            </a:xfrm>
            <a:prstGeom prst="straightConnector1">
              <a:avLst/>
            </a:prstGeom>
            <a:ln w="19050">
              <a:solidFill>
                <a:srgbClr val="FFC000"/>
              </a:solidFill>
              <a:round/>
              <a:headEnd type="oval" w="med" len="med"/>
              <a:tailEnd type="oval" w="med" len="med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>
              <a:stCxn id="34" idx="3"/>
              <a:endCxn id="8" idx="1"/>
            </p:cNvCxnSpPr>
            <p:nvPr/>
          </p:nvCxnSpPr>
          <p:spPr>
            <a:xfrm flipV="1">
              <a:off x="5791200" y="2500138"/>
              <a:ext cx="1112520" cy="241426"/>
            </a:xfrm>
            <a:prstGeom prst="line">
              <a:avLst/>
            </a:prstGeom>
            <a:ln w="19050">
              <a:solidFill>
                <a:srgbClr val="FFC000"/>
              </a:solidFill>
              <a:round/>
              <a:headEnd type="oval" w="med" len="med"/>
              <a:tailEnd type="oval" w="med" len="med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8529" name="TextBox 107"/>
            <p:cNvSpPr txBox="1">
              <a:spLocks noChangeArrowheads="1"/>
            </p:cNvSpPr>
            <p:nvPr/>
          </p:nvSpPr>
          <p:spPr bwMode="auto">
            <a:xfrm>
              <a:off x="3581400" y="2040524"/>
              <a:ext cx="7239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900">
                  <a:solidFill>
                    <a:schemeClr val="bg1"/>
                  </a:solidFill>
                  <a:latin typeface="Constantia" pitchFamily="18" charset="0"/>
                </a:rPr>
                <a:t>NEW DELHI</a:t>
              </a:r>
              <a:endParaRPr lang="en-US" sz="900">
                <a:latin typeface="Constantia" pitchFamily="18" charset="0"/>
              </a:endParaRPr>
            </a:p>
          </p:txBody>
        </p:sp>
        <p:cxnSp>
          <p:nvCxnSpPr>
            <p:cNvPr id="93" name="Straight Arrow Connector 92"/>
            <p:cNvCxnSpPr>
              <a:stCxn id="94" idx="0"/>
              <a:endCxn id="84" idx="3"/>
            </p:cNvCxnSpPr>
            <p:nvPr/>
          </p:nvCxnSpPr>
          <p:spPr>
            <a:xfrm flipH="1" flipV="1">
              <a:off x="4099560" y="1918604"/>
              <a:ext cx="525787" cy="411480"/>
            </a:xfrm>
            <a:prstGeom prst="straightConnector1">
              <a:avLst/>
            </a:prstGeom>
            <a:ln w="19050">
              <a:solidFill>
                <a:srgbClr val="FFC000"/>
              </a:solidFill>
              <a:round/>
              <a:headEnd type="oval" w="med" len="med"/>
              <a:tailEnd type="oval" w="med" len="med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94" name="Picture 54"/>
            <p:cNvPicPr>
              <a:picLocks noChangeArrowheads="1"/>
            </p:cNvPicPr>
            <p:nvPr/>
          </p:nvPicPr>
          <p:blipFill>
            <a:blip r:embed="rId3" cstate="print">
              <a:duotone>
                <a:prstClr val="black"/>
                <a:schemeClr val="accent4">
                  <a:lumMod val="60000"/>
                  <a:lumOff val="40000"/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4488187" y="2330084"/>
              <a:ext cx="274320" cy="2743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5" name="Picture 54"/>
            <p:cNvPicPr>
              <a:picLocks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686235" y="2604404"/>
              <a:ext cx="274320" cy="274320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6" name="Picture 54"/>
            <p:cNvPicPr>
              <a:picLocks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478780" y="3116060"/>
              <a:ext cx="274320" cy="274320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97" name="Straight Connector 96"/>
            <p:cNvCxnSpPr>
              <a:stCxn id="96" idx="0"/>
              <a:endCxn id="34" idx="1"/>
            </p:cNvCxnSpPr>
            <p:nvPr/>
          </p:nvCxnSpPr>
          <p:spPr>
            <a:xfrm flipH="1" flipV="1">
              <a:off x="5516880" y="2741564"/>
              <a:ext cx="99060" cy="374496"/>
            </a:xfrm>
            <a:prstGeom prst="line">
              <a:avLst/>
            </a:prstGeom>
            <a:ln w="19050">
              <a:solidFill>
                <a:srgbClr val="FFC000"/>
              </a:solidFill>
              <a:round/>
              <a:headEnd type="oval" w="med" len="med"/>
              <a:tailEnd type="oval" w="med" len="med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11" idx="0"/>
              <a:endCxn id="95" idx="1"/>
            </p:cNvCxnSpPr>
            <p:nvPr/>
          </p:nvCxnSpPr>
          <p:spPr>
            <a:xfrm flipV="1">
              <a:off x="4502976" y="2741564"/>
              <a:ext cx="183259" cy="450834"/>
            </a:xfrm>
            <a:prstGeom prst="line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94" idx="2"/>
              <a:endCxn id="95" idx="1"/>
            </p:cNvCxnSpPr>
            <p:nvPr/>
          </p:nvCxnSpPr>
          <p:spPr>
            <a:xfrm>
              <a:off x="4625347" y="2604404"/>
              <a:ext cx="60888" cy="137160"/>
            </a:xfrm>
            <a:prstGeom prst="line">
              <a:avLst/>
            </a:prstGeom>
            <a:ln w="19050">
              <a:solidFill>
                <a:srgbClr val="FFC000"/>
              </a:solidFill>
              <a:round/>
              <a:headEnd type="oval" w="med" len="med"/>
              <a:tailEnd type="oval" w="med" len="med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100" name="Picture 54"/>
            <p:cNvPicPr>
              <a:picLocks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736001" y="3602624"/>
              <a:ext cx="274320" cy="274320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1" name="Picture 54"/>
            <p:cNvPicPr>
              <a:picLocks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379720" y="3952103"/>
              <a:ext cx="274320" cy="274320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02" name="Straight Connector 101"/>
            <p:cNvCxnSpPr>
              <a:stCxn id="101" idx="3"/>
              <a:endCxn id="28" idx="1"/>
            </p:cNvCxnSpPr>
            <p:nvPr/>
          </p:nvCxnSpPr>
          <p:spPr>
            <a:xfrm flipV="1">
              <a:off x="5654040" y="3328304"/>
              <a:ext cx="327660" cy="760959"/>
            </a:xfrm>
            <a:prstGeom prst="line">
              <a:avLst/>
            </a:prstGeom>
            <a:ln w="19050">
              <a:solidFill>
                <a:srgbClr val="FFC000"/>
              </a:solidFill>
              <a:round/>
              <a:headEnd type="none"/>
              <a:tailEnd type="oval"/>
            </a:ln>
            <a:effectLst/>
            <a:scene3d>
              <a:camera prst="orthographicFront"/>
              <a:lightRig rig="threePt" dir="t"/>
            </a:scene3d>
            <a:sp3d prstMaterial="plastic">
              <a:bevelT w="114300" prst="artDeco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8540" name="TextBox 253"/>
            <p:cNvSpPr txBox="1">
              <a:spLocks noChangeArrowheads="1"/>
            </p:cNvSpPr>
            <p:nvPr/>
          </p:nvSpPr>
          <p:spPr bwMode="auto">
            <a:xfrm>
              <a:off x="2714847" y="1430924"/>
              <a:ext cx="1018953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900">
                  <a:latin typeface="Constantia" pitchFamily="18" charset="0"/>
                </a:rPr>
                <a:t>CHANDIG</a:t>
              </a:r>
              <a:r>
                <a:rPr lang="en-US" sz="900">
                  <a:solidFill>
                    <a:schemeClr val="bg1"/>
                  </a:solidFill>
                  <a:latin typeface="Constantia" pitchFamily="18" charset="0"/>
                </a:rPr>
                <a:t>ARH</a:t>
              </a:r>
            </a:p>
          </p:txBody>
        </p:sp>
        <p:sp>
          <p:nvSpPr>
            <p:cNvPr id="18541" name="TextBox 254"/>
            <p:cNvSpPr txBox="1">
              <a:spLocks noChangeArrowheads="1"/>
            </p:cNvSpPr>
            <p:nvPr/>
          </p:nvSpPr>
          <p:spPr bwMode="auto">
            <a:xfrm>
              <a:off x="4495800" y="1560597"/>
              <a:ext cx="1018953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900">
                  <a:latin typeface="Constantia" pitchFamily="18" charset="0"/>
                </a:rPr>
                <a:t>DEHRADUN</a:t>
              </a:r>
            </a:p>
          </p:txBody>
        </p:sp>
        <p:sp>
          <p:nvSpPr>
            <p:cNvPr id="18542" name="TextBox 260"/>
            <p:cNvSpPr txBox="1">
              <a:spLocks noChangeArrowheads="1"/>
            </p:cNvSpPr>
            <p:nvPr/>
          </p:nvSpPr>
          <p:spPr bwMode="auto">
            <a:xfrm>
              <a:off x="3810000" y="1428692"/>
              <a:ext cx="7239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900">
                  <a:solidFill>
                    <a:schemeClr val="bg1"/>
                  </a:solidFill>
                  <a:latin typeface="Constantia" pitchFamily="18" charset="0"/>
                </a:rPr>
                <a:t>NOIDA</a:t>
              </a:r>
              <a:endParaRPr lang="en-US" sz="900">
                <a:latin typeface="Constantia" pitchFamily="18" charset="0"/>
              </a:endParaRPr>
            </a:p>
          </p:txBody>
        </p:sp>
        <p:sp>
          <p:nvSpPr>
            <p:cNvPr id="18543" name="TextBox 261"/>
            <p:cNvSpPr txBox="1">
              <a:spLocks noChangeArrowheads="1"/>
            </p:cNvSpPr>
            <p:nvPr/>
          </p:nvSpPr>
          <p:spPr bwMode="auto">
            <a:xfrm>
              <a:off x="2318607" y="2384540"/>
              <a:ext cx="653193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900">
                  <a:solidFill>
                    <a:schemeClr val="bg1"/>
                  </a:solidFill>
                  <a:latin typeface="Constantia" pitchFamily="18" charset="0"/>
                </a:rPr>
                <a:t>JOTHPUR</a:t>
              </a:r>
            </a:p>
          </p:txBody>
        </p:sp>
        <p:sp>
          <p:nvSpPr>
            <p:cNvPr id="18544" name="TextBox 262"/>
            <p:cNvSpPr txBox="1">
              <a:spLocks noChangeArrowheads="1"/>
            </p:cNvSpPr>
            <p:nvPr/>
          </p:nvSpPr>
          <p:spPr bwMode="auto">
            <a:xfrm>
              <a:off x="2514600" y="2952692"/>
              <a:ext cx="888189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900">
                  <a:solidFill>
                    <a:schemeClr val="bg1"/>
                  </a:solidFill>
                  <a:latin typeface="Constantia" pitchFamily="18" charset="0"/>
                </a:rPr>
                <a:t>AHMEDABAD</a:t>
              </a:r>
            </a:p>
          </p:txBody>
        </p:sp>
        <p:sp>
          <p:nvSpPr>
            <p:cNvPr id="18545" name="TextBox 264"/>
            <p:cNvSpPr txBox="1">
              <a:spLocks noChangeArrowheads="1"/>
            </p:cNvSpPr>
            <p:nvPr/>
          </p:nvSpPr>
          <p:spPr bwMode="auto">
            <a:xfrm>
              <a:off x="1993274" y="3096665"/>
              <a:ext cx="888189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900">
                  <a:solidFill>
                    <a:schemeClr val="bg1"/>
                  </a:solidFill>
                  <a:latin typeface="Constantia" pitchFamily="18" charset="0"/>
                </a:rPr>
                <a:t>RAJKOT</a:t>
              </a:r>
            </a:p>
          </p:txBody>
        </p:sp>
        <p:sp>
          <p:nvSpPr>
            <p:cNvPr id="18546" name="TextBox 265"/>
            <p:cNvSpPr txBox="1">
              <a:spLocks noChangeArrowheads="1"/>
            </p:cNvSpPr>
            <p:nvPr/>
          </p:nvSpPr>
          <p:spPr bwMode="auto">
            <a:xfrm>
              <a:off x="4655791" y="2357081"/>
              <a:ext cx="73972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900">
                  <a:solidFill>
                    <a:schemeClr val="bg1"/>
                  </a:solidFill>
                  <a:latin typeface="Constantia" pitchFamily="18" charset="0"/>
                </a:rPr>
                <a:t>LUCKNOW</a:t>
              </a:r>
            </a:p>
          </p:txBody>
        </p:sp>
        <p:sp>
          <p:nvSpPr>
            <p:cNvPr id="18547" name="TextBox 266"/>
            <p:cNvSpPr txBox="1">
              <a:spLocks noChangeArrowheads="1"/>
            </p:cNvSpPr>
            <p:nvPr/>
          </p:nvSpPr>
          <p:spPr bwMode="auto">
            <a:xfrm>
              <a:off x="3916681" y="2619360"/>
              <a:ext cx="906714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900">
                  <a:solidFill>
                    <a:schemeClr val="bg1"/>
                  </a:solidFill>
                  <a:latin typeface="Constantia" pitchFamily="18" charset="0"/>
                </a:rPr>
                <a:t>AHMEDABAD</a:t>
              </a:r>
            </a:p>
          </p:txBody>
        </p:sp>
        <p:sp>
          <p:nvSpPr>
            <p:cNvPr id="18548" name="TextBox 267"/>
            <p:cNvSpPr txBox="1">
              <a:spLocks noChangeArrowheads="1"/>
            </p:cNvSpPr>
            <p:nvPr/>
          </p:nvSpPr>
          <p:spPr bwMode="auto">
            <a:xfrm>
              <a:off x="5284179" y="2409083"/>
              <a:ext cx="73972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900">
                  <a:solidFill>
                    <a:schemeClr val="bg1"/>
                  </a:solidFill>
                  <a:latin typeface="Constantia" pitchFamily="18" charset="0"/>
                </a:rPr>
                <a:t>PATNA</a:t>
              </a:r>
            </a:p>
          </p:txBody>
        </p:sp>
        <p:sp>
          <p:nvSpPr>
            <p:cNvPr id="18549" name="TextBox 268"/>
            <p:cNvSpPr txBox="1">
              <a:spLocks noChangeArrowheads="1"/>
            </p:cNvSpPr>
            <p:nvPr/>
          </p:nvSpPr>
          <p:spPr bwMode="auto">
            <a:xfrm>
              <a:off x="7072952" y="2327852"/>
              <a:ext cx="73972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900">
                  <a:solidFill>
                    <a:schemeClr val="bg1"/>
                  </a:solidFill>
                  <a:latin typeface="Constantia" pitchFamily="18" charset="0"/>
                </a:rPr>
                <a:t>GUWAHATI</a:t>
              </a:r>
            </a:p>
          </p:txBody>
        </p:sp>
        <p:sp>
          <p:nvSpPr>
            <p:cNvPr id="18550" name="TextBox 269"/>
            <p:cNvSpPr txBox="1">
              <a:spLocks noChangeArrowheads="1"/>
            </p:cNvSpPr>
            <p:nvPr/>
          </p:nvSpPr>
          <p:spPr bwMode="auto">
            <a:xfrm>
              <a:off x="4876800" y="3107324"/>
              <a:ext cx="73972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900">
                  <a:solidFill>
                    <a:schemeClr val="bg1"/>
                  </a:solidFill>
                  <a:latin typeface="Constantia" pitchFamily="18" charset="0"/>
                </a:rPr>
                <a:t>RANCHI</a:t>
              </a:r>
            </a:p>
          </p:txBody>
        </p:sp>
        <p:sp>
          <p:nvSpPr>
            <p:cNvPr id="18551" name="TextBox 270"/>
            <p:cNvSpPr txBox="1">
              <a:spLocks noChangeArrowheads="1"/>
            </p:cNvSpPr>
            <p:nvPr/>
          </p:nvSpPr>
          <p:spPr bwMode="auto">
            <a:xfrm>
              <a:off x="4518079" y="3305444"/>
              <a:ext cx="73972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900">
                  <a:solidFill>
                    <a:schemeClr val="bg1"/>
                  </a:solidFill>
                  <a:latin typeface="Constantia" pitchFamily="18" charset="0"/>
                </a:rPr>
                <a:t>JABALPUR</a:t>
              </a:r>
            </a:p>
          </p:txBody>
        </p:sp>
        <p:sp>
          <p:nvSpPr>
            <p:cNvPr id="18552" name="TextBox 271"/>
            <p:cNvSpPr txBox="1">
              <a:spLocks noChangeArrowheads="1"/>
            </p:cNvSpPr>
            <p:nvPr/>
          </p:nvSpPr>
          <p:spPr bwMode="auto">
            <a:xfrm>
              <a:off x="4822879" y="3640724"/>
              <a:ext cx="73972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900">
                  <a:solidFill>
                    <a:schemeClr val="bg1"/>
                  </a:solidFill>
                  <a:latin typeface="Constantia" pitchFamily="18" charset="0"/>
                </a:rPr>
                <a:t>RAIPUR</a:t>
              </a:r>
            </a:p>
          </p:txBody>
        </p:sp>
        <p:sp>
          <p:nvSpPr>
            <p:cNvPr id="18553" name="TextBox 272"/>
            <p:cNvSpPr txBox="1">
              <a:spLocks noChangeArrowheads="1"/>
            </p:cNvSpPr>
            <p:nvPr/>
          </p:nvSpPr>
          <p:spPr bwMode="auto">
            <a:xfrm>
              <a:off x="5486400" y="4171892"/>
              <a:ext cx="104452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900">
                  <a:latin typeface="Constantia" pitchFamily="18" charset="0"/>
                </a:rPr>
                <a:t>BHUBANESWAR</a:t>
              </a:r>
            </a:p>
          </p:txBody>
        </p:sp>
        <p:sp>
          <p:nvSpPr>
            <p:cNvPr id="18554" name="TextBox 273"/>
            <p:cNvSpPr txBox="1">
              <a:spLocks noChangeArrowheads="1"/>
            </p:cNvSpPr>
            <p:nvPr/>
          </p:nvSpPr>
          <p:spPr bwMode="auto">
            <a:xfrm>
              <a:off x="3276600" y="2952692"/>
              <a:ext cx="73972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900">
                  <a:solidFill>
                    <a:schemeClr val="bg1"/>
                  </a:solidFill>
                  <a:latin typeface="Constantia" pitchFamily="18" charset="0"/>
                </a:rPr>
                <a:t>INDORE</a:t>
              </a:r>
            </a:p>
          </p:txBody>
        </p:sp>
        <p:sp>
          <p:nvSpPr>
            <p:cNvPr id="18555" name="TextBox 274"/>
            <p:cNvSpPr txBox="1">
              <a:spLocks noChangeArrowheads="1"/>
            </p:cNvSpPr>
            <p:nvPr/>
          </p:nvSpPr>
          <p:spPr bwMode="auto">
            <a:xfrm>
              <a:off x="3146479" y="4097924"/>
              <a:ext cx="73972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900">
                  <a:solidFill>
                    <a:schemeClr val="bg1"/>
                  </a:solidFill>
                  <a:latin typeface="Constantia" pitchFamily="18" charset="0"/>
                </a:rPr>
                <a:t>PUNE</a:t>
              </a:r>
            </a:p>
          </p:txBody>
        </p:sp>
        <p:sp>
          <p:nvSpPr>
            <p:cNvPr id="18556" name="TextBox 275"/>
            <p:cNvSpPr txBox="1">
              <a:spLocks noChangeArrowheads="1"/>
            </p:cNvSpPr>
            <p:nvPr/>
          </p:nvSpPr>
          <p:spPr bwMode="auto">
            <a:xfrm>
              <a:off x="3810000" y="4300040"/>
              <a:ext cx="814203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900">
                  <a:solidFill>
                    <a:schemeClr val="bg1"/>
                  </a:solidFill>
                  <a:latin typeface="Constantia" pitchFamily="18" charset="0"/>
                </a:rPr>
                <a:t>HYDERABAD</a:t>
              </a:r>
            </a:p>
          </p:txBody>
        </p:sp>
        <p:sp>
          <p:nvSpPr>
            <p:cNvPr id="18557" name="TextBox 276"/>
            <p:cNvSpPr txBox="1">
              <a:spLocks noChangeArrowheads="1"/>
            </p:cNvSpPr>
            <p:nvPr/>
          </p:nvSpPr>
          <p:spPr bwMode="auto">
            <a:xfrm>
              <a:off x="4865612" y="4729268"/>
              <a:ext cx="952257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900">
                  <a:latin typeface="Constantia" pitchFamily="18" charset="0"/>
                </a:rPr>
                <a:t>VIJAYAWADA</a:t>
              </a:r>
            </a:p>
          </p:txBody>
        </p:sp>
        <p:sp>
          <p:nvSpPr>
            <p:cNvPr id="18558" name="TextBox 277"/>
            <p:cNvSpPr txBox="1">
              <a:spLocks noChangeArrowheads="1"/>
            </p:cNvSpPr>
            <p:nvPr/>
          </p:nvSpPr>
          <p:spPr bwMode="auto">
            <a:xfrm>
              <a:off x="2324100" y="4781492"/>
              <a:ext cx="7239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900">
                  <a:latin typeface="Constantia" pitchFamily="18" charset="0"/>
                </a:rPr>
                <a:t>BELGAUM</a:t>
              </a:r>
            </a:p>
          </p:txBody>
        </p:sp>
        <p:sp>
          <p:nvSpPr>
            <p:cNvPr id="18559" name="TextBox 278"/>
            <p:cNvSpPr txBox="1">
              <a:spLocks noChangeArrowheads="1"/>
            </p:cNvSpPr>
            <p:nvPr/>
          </p:nvSpPr>
          <p:spPr bwMode="auto">
            <a:xfrm>
              <a:off x="2437369" y="5467292"/>
              <a:ext cx="87733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900">
                  <a:latin typeface="Constantia" pitchFamily="18" charset="0"/>
                </a:rPr>
                <a:t>MANGALORE</a:t>
              </a:r>
            </a:p>
          </p:txBody>
        </p:sp>
        <p:sp>
          <p:nvSpPr>
            <p:cNvPr id="18560" name="TextBox 279"/>
            <p:cNvSpPr txBox="1">
              <a:spLocks noChangeArrowheads="1"/>
            </p:cNvSpPr>
            <p:nvPr/>
          </p:nvSpPr>
          <p:spPr bwMode="auto">
            <a:xfrm>
              <a:off x="2700259" y="6216712"/>
              <a:ext cx="88114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900">
                  <a:latin typeface="Constantia" pitchFamily="18" charset="0"/>
                </a:rPr>
                <a:t>ERNAKULAM</a:t>
              </a:r>
            </a:p>
          </p:txBody>
        </p:sp>
        <p:sp>
          <p:nvSpPr>
            <p:cNvPr id="18561" name="TextBox 280"/>
            <p:cNvSpPr txBox="1">
              <a:spLocks noChangeArrowheads="1"/>
            </p:cNvSpPr>
            <p:nvPr/>
          </p:nvSpPr>
          <p:spPr bwMode="auto">
            <a:xfrm>
              <a:off x="3931543" y="5926724"/>
              <a:ext cx="869057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900">
                  <a:solidFill>
                    <a:schemeClr val="bg1"/>
                  </a:solidFill>
                  <a:latin typeface="Constantia" pitchFamily="18" charset="0"/>
                </a:rPr>
                <a:t>COIMBA</a:t>
              </a:r>
              <a:r>
                <a:rPr lang="en-US" sz="900">
                  <a:latin typeface="Constantia" pitchFamily="18" charset="0"/>
                </a:rPr>
                <a:t>TORE</a:t>
              </a:r>
            </a:p>
          </p:txBody>
        </p:sp>
      </p:grpSp>
      <p:grpSp>
        <p:nvGrpSpPr>
          <p:cNvPr id="3" name="Group 158"/>
          <p:cNvGrpSpPr>
            <a:grpSpLocks/>
          </p:cNvGrpSpPr>
          <p:nvPr/>
        </p:nvGrpSpPr>
        <p:grpSpPr bwMode="auto">
          <a:xfrm>
            <a:off x="6875463" y="4292600"/>
            <a:ext cx="1508125" cy="1862138"/>
            <a:chOff x="7635240" y="4675496"/>
            <a:chExt cx="1508760" cy="1863191"/>
          </a:xfrm>
        </p:grpSpPr>
        <p:pic>
          <p:nvPicPr>
            <p:cNvPr id="126" name="Picture 54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35240" y="4675496"/>
              <a:ext cx="365279" cy="3653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7" name="Picture 54"/>
            <p:cNvPicPr>
              <a:picLocks noChangeArrowheads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680960" y="5255727"/>
              <a:ext cx="274320" cy="2743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8" name="Picture 54"/>
            <p:cNvPicPr>
              <a:picLocks noChangeArrowheads="1"/>
            </p:cNvPicPr>
            <p:nvPr/>
          </p:nvPicPr>
          <p:blipFill>
            <a:blip r:embed="rId3" cstate="print">
              <a:duotone>
                <a:prstClr val="black"/>
                <a:schemeClr val="accent4">
                  <a:lumMod val="60000"/>
                  <a:lumOff val="40000"/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7680960" y="5733641"/>
              <a:ext cx="274320" cy="2743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9" name="Picture 54"/>
            <p:cNvPicPr>
              <a:picLocks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680960" y="6221104"/>
              <a:ext cx="274320" cy="274320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441" name="TextBox 164"/>
            <p:cNvSpPr txBox="1">
              <a:spLocks noChangeArrowheads="1"/>
            </p:cNvSpPr>
            <p:nvPr/>
          </p:nvSpPr>
          <p:spPr bwMode="auto">
            <a:xfrm>
              <a:off x="8061960" y="4722805"/>
              <a:ext cx="1082040" cy="1815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latin typeface="Constantia" pitchFamily="18" charset="0"/>
                </a:rPr>
                <a:t>A1 Node</a:t>
              </a:r>
            </a:p>
            <a:p>
              <a:endParaRPr lang="en-US" sz="1600">
                <a:latin typeface="Constantia" pitchFamily="18" charset="0"/>
              </a:endParaRPr>
            </a:p>
            <a:p>
              <a:r>
                <a:rPr lang="en-US" sz="1600">
                  <a:latin typeface="Constantia" pitchFamily="18" charset="0"/>
                </a:rPr>
                <a:t>A2 Node</a:t>
              </a:r>
            </a:p>
            <a:p>
              <a:endParaRPr lang="en-US" sz="1600">
                <a:latin typeface="Constantia" pitchFamily="18" charset="0"/>
              </a:endParaRPr>
            </a:p>
            <a:p>
              <a:r>
                <a:rPr lang="en-US" sz="1600">
                  <a:latin typeface="Constantia" pitchFamily="18" charset="0"/>
                </a:rPr>
                <a:t>A3 Node</a:t>
              </a:r>
            </a:p>
            <a:p>
              <a:endParaRPr lang="en-US" sz="1600">
                <a:latin typeface="Constantia" pitchFamily="18" charset="0"/>
              </a:endParaRPr>
            </a:p>
            <a:p>
              <a:r>
                <a:rPr lang="en-US" sz="1600">
                  <a:latin typeface="Constantia" pitchFamily="18" charset="0"/>
                </a:rPr>
                <a:t>A4 Node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B1199682-7E90-5C28-2513-8643A2C8F9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7891" name="Content Placeholder 2">
            <a:extLst>
              <a:ext uri="{FF2B5EF4-FFF2-40B4-BE49-F238E27FC236}">
                <a16:creationId xmlns:a16="http://schemas.microsoft.com/office/drawing/2014/main" id="{D509BCBF-F512-6996-0ED3-8616EF7B4DF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7892" name="Picture 2" descr="http://static4.depositphotos.com/1004547/293/i/950/depositphotos_2933292-Optic-cables-connected-to-router-ports.jpg">
            <a:extLst>
              <a:ext uri="{FF2B5EF4-FFF2-40B4-BE49-F238E27FC236}">
                <a16:creationId xmlns:a16="http://schemas.microsoft.com/office/drawing/2014/main" id="{2513BA0D-EDF8-75BC-5C90-69423D976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75"/>
            <a:ext cx="8915400" cy="67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8" descr="NewLogo">
            <a:extLst>
              <a:ext uri="{FF2B5EF4-FFF2-40B4-BE49-F238E27FC236}">
                <a16:creationId xmlns:a16="http://schemas.microsoft.com/office/drawing/2014/main" id="{52140F8C-B923-1A61-B447-8EE7BD972D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36418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ShockwaveFlash1"/>
          <p:cNvPicPr preferRelativeResize="0">
            <a:picLocks noChangeArrowheads="1" noChangeShapeType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077200" y="5105400"/>
            <a:ext cx="9144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4" name="Rectangle 3"/>
          <p:cNvSpPr/>
          <p:nvPr/>
        </p:nvSpPr>
        <p:spPr>
          <a:xfrm>
            <a:off x="8077200" y="4953000"/>
            <a:ext cx="10668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B1+B2=73</a:t>
            </a:r>
          </a:p>
          <a:p>
            <a:pPr algn="ctr"/>
            <a:r>
              <a:rPr lang="en-US" sz="1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A4=10</a:t>
            </a:r>
          </a:p>
          <a:p>
            <a:pPr algn="ctr"/>
            <a:r>
              <a:rPr lang="en-US" sz="1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A3=6</a:t>
            </a:r>
          </a:p>
          <a:p>
            <a:pPr algn="ctr"/>
            <a:r>
              <a:rPr lang="en-US" sz="1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A2=3</a:t>
            </a:r>
          </a:p>
          <a:p>
            <a:pPr algn="ctr"/>
            <a:r>
              <a:rPr lang="en-US" sz="1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A1=5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en-US" dirty="0"/>
              <a:t>                                                       Internet</a:t>
            </a:r>
            <a:br>
              <a:rPr lang="en-US" dirty="0"/>
            </a:br>
            <a:r>
              <a:rPr lang="en-US" dirty="0"/>
              <a:t>                                                     cloud</a:t>
            </a:r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00200"/>
            <a:ext cx="7010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Explosion 1 3"/>
          <p:cNvSpPr/>
          <p:nvPr/>
        </p:nvSpPr>
        <p:spPr>
          <a:xfrm>
            <a:off x="7239000" y="4953000"/>
            <a:ext cx="1600200" cy="1447800"/>
          </a:xfrm>
          <a:prstGeom prst="irregularSeal1">
            <a:avLst/>
          </a:prstGeom>
          <a:noFill/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Elbow Connector 5"/>
          <p:cNvCxnSpPr/>
          <p:nvPr/>
        </p:nvCxnSpPr>
        <p:spPr>
          <a:xfrm rot="16200000" flipV="1">
            <a:off x="7429500" y="4686300"/>
            <a:ext cx="685800" cy="152400"/>
          </a:xfrm>
          <a:prstGeom prst="bentConnector3">
            <a:avLst>
              <a:gd name="adj1" fmla="val 4798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0263" y="3657600"/>
            <a:ext cx="53453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2590800"/>
            <a:ext cx="10668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7239000" y="2438400"/>
            <a:ext cx="838200" cy="228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INDIA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7853218" y="2937164"/>
            <a:ext cx="464127" cy="1198418"/>
          </a:xfrm>
          <a:custGeom>
            <a:avLst/>
            <a:gdLst>
              <a:gd name="connsiteX0" fmla="*/ 251691 w 464127"/>
              <a:gd name="connsiteY0" fmla="*/ 0 h 1198418"/>
              <a:gd name="connsiteX1" fmla="*/ 431800 w 464127"/>
              <a:gd name="connsiteY1" fmla="*/ 457200 h 1198418"/>
              <a:gd name="connsiteX2" fmla="*/ 57727 w 464127"/>
              <a:gd name="connsiteY2" fmla="*/ 1094509 h 1198418"/>
              <a:gd name="connsiteX3" fmla="*/ 85437 w 464127"/>
              <a:gd name="connsiteY3" fmla="*/ 1080654 h 1198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127" h="1198418">
                <a:moveTo>
                  <a:pt x="251691" y="0"/>
                </a:moveTo>
                <a:cubicBezTo>
                  <a:pt x="357909" y="137391"/>
                  <a:pt x="464127" y="274782"/>
                  <a:pt x="431800" y="457200"/>
                </a:cubicBezTo>
                <a:cubicBezTo>
                  <a:pt x="399473" y="639618"/>
                  <a:pt x="115454" y="990600"/>
                  <a:pt x="57727" y="1094509"/>
                </a:cubicBezTo>
                <a:cubicBezTo>
                  <a:pt x="0" y="1198418"/>
                  <a:pt x="42718" y="1139536"/>
                  <a:pt x="85437" y="1080654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7010399" y="2923309"/>
            <a:ext cx="374073" cy="1108364"/>
          </a:xfrm>
          <a:custGeom>
            <a:avLst/>
            <a:gdLst>
              <a:gd name="connsiteX0" fmla="*/ 339437 w 464128"/>
              <a:gd name="connsiteY0" fmla="*/ 0 h 1108364"/>
              <a:gd name="connsiteX1" fmla="*/ 20782 w 464128"/>
              <a:gd name="connsiteY1" fmla="*/ 665018 h 1108364"/>
              <a:gd name="connsiteX2" fmla="*/ 464128 w 464128"/>
              <a:gd name="connsiteY2" fmla="*/ 1108364 h 1108364"/>
              <a:gd name="connsiteX3" fmla="*/ 464128 w 464128"/>
              <a:gd name="connsiteY3" fmla="*/ 1108364 h 1108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128" h="1108364">
                <a:moveTo>
                  <a:pt x="339437" y="0"/>
                </a:moveTo>
                <a:cubicBezTo>
                  <a:pt x="169718" y="240145"/>
                  <a:pt x="0" y="480291"/>
                  <a:pt x="20782" y="665018"/>
                </a:cubicBezTo>
                <a:cubicBezTo>
                  <a:pt x="41564" y="849745"/>
                  <a:pt x="464128" y="1108364"/>
                  <a:pt x="464128" y="1108364"/>
                </a:cubicBezTo>
                <a:lnTo>
                  <a:pt x="464128" y="1108364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324600" y="2362200"/>
            <a:ext cx="457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6324600" y="2286000"/>
            <a:ext cx="609600" cy="381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104775"/>
            <a:ext cx="45720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9" name="Straight Connector 28"/>
          <p:cNvCxnSpPr/>
          <p:nvPr/>
        </p:nvCxnSpPr>
        <p:spPr>
          <a:xfrm>
            <a:off x="6934200" y="2667000"/>
            <a:ext cx="3048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8" descr="NewLogo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058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7680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5791200"/>
            <a:ext cx="60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05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096000"/>
            <a:ext cx="685800" cy="53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617220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617220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594360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4400" y="5257800"/>
            <a:ext cx="60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6172200"/>
            <a:ext cx="60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6172200"/>
            <a:ext cx="60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6324599"/>
            <a:ext cx="685800" cy="53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6324599"/>
            <a:ext cx="685800" cy="53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6172200"/>
            <a:ext cx="685800" cy="53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3352800" y="5419725"/>
            <a:ext cx="685800" cy="342900"/>
          </a:xfrm>
          <a:prstGeom prst="rect">
            <a:avLst/>
          </a:prstGeom>
          <a:solidFill>
            <a:srgbClr val="C0C0C0"/>
          </a:solidFill>
          <a:ln w="381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000" dirty="0">
                <a:solidFill>
                  <a:srgbClr val="000000"/>
                </a:solidFill>
              </a:rPr>
              <a:t>DSLAM</a:t>
            </a: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5638800" y="5410200"/>
            <a:ext cx="685800" cy="342900"/>
          </a:xfrm>
          <a:prstGeom prst="rect">
            <a:avLst/>
          </a:prstGeom>
          <a:solidFill>
            <a:srgbClr val="C0C0C0"/>
          </a:solidFill>
          <a:ln w="381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000" dirty="0">
                <a:solidFill>
                  <a:srgbClr val="000000"/>
                </a:solidFill>
              </a:rPr>
              <a:t>DSLAM</a:t>
            </a:r>
          </a:p>
        </p:txBody>
      </p:sp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1295400" y="5181600"/>
            <a:ext cx="685800" cy="342900"/>
          </a:xfrm>
          <a:prstGeom prst="rect">
            <a:avLst/>
          </a:prstGeom>
          <a:solidFill>
            <a:srgbClr val="C0C0C0"/>
          </a:solidFill>
          <a:ln w="381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000" dirty="0">
                <a:solidFill>
                  <a:srgbClr val="000000"/>
                </a:solidFill>
              </a:rPr>
              <a:t>DSLAM</a:t>
            </a:r>
          </a:p>
        </p:txBody>
      </p:sp>
      <p:sp>
        <p:nvSpPr>
          <p:cNvPr id="20" name="Rectangle 24"/>
          <p:cNvSpPr>
            <a:spLocks noChangeArrowheads="1"/>
          </p:cNvSpPr>
          <p:nvPr/>
        </p:nvSpPr>
        <p:spPr bwMode="auto">
          <a:xfrm>
            <a:off x="7543800" y="5486400"/>
            <a:ext cx="685800" cy="342900"/>
          </a:xfrm>
          <a:prstGeom prst="rect">
            <a:avLst/>
          </a:prstGeom>
          <a:solidFill>
            <a:srgbClr val="C0C0C0"/>
          </a:solidFill>
          <a:ln w="381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000" dirty="0">
                <a:solidFill>
                  <a:srgbClr val="000000"/>
                </a:solidFill>
              </a:rPr>
              <a:t>DSLAM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2362200" y="4343400"/>
            <a:ext cx="685800" cy="457200"/>
          </a:xfrm>
          <a:prstGeom prst="rect">
            <a:avLst/>
          </a:prstGeom>
          <a:solidFill>
            <a:srgbClr val="CCFFCC"/>
          </a:solidFill>
          <a:ln w="38160">
            <a:solidFill>
              <a:srgbClr val="008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000">
                <a:solidFill>
                  <a:srgbClr val="000000"/>
                </a:solidFill>
              </a:rPr>
              <a:t>Tier-2 </a:t>
            </a:r>
            <a:r>
              <a:rPr lang="en-GB" sz="1200">
                <a:solidFill>
                  <a:srgbClr val="000000"/>
                </a:solidFill>
              </a:rPr>
              <a:t>switch</a:t>
            </a:r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6477000" y="4343400"/>
            <a:ext cx="685800" cy="457200"/>
          </a:xfrm>
          <a:prstGeom prst="rect">
            <a:avLst/>
          </a:prstGeom>
          <a:solidFill>
            <a:srgbClr val="CCFFCC"/>
          </a:solidFill>
          <a:ln w="38160">
            <a:solidFill>
              <a:srgbClr val="008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000">
                <a:solidFill>
                  <a:srgbClr val="000000"/>
                </a:solidFill>
              </a:rPr>
              <a:t>Tier-2 </a:t>
            </a:r>
            <a:r>
              <a:rPr lang="en-GB" sz="1200">
                <a:solidFill>
                  <a:srgbClr val="000000"/>
                </a:solidFill>
              </a:rPr>
              <a:t>switch</a:t>
            </a:r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2438400" y="3505200"/>
            <a:ext cx="571500" cy="342900"/>
          </a:xfrm>
          <a:prstGeom prst="rect">
            <a:avLst/>
          </a:prstGeom>
          <a:solidFill>
            <a:srgbClr val="FFCC99"/>
          </a:solidFill>
          <a:ln w="38160">
            <a:solidFill>
              <a:srgbClr val="FF66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000" dirty="0">
                <a:solidFill>
                  <a:srgbClr val="000000"/>
                </a:solidFill>
              </a:rPr>
              <a:t>BRAS</a:t>
            </a: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6477000" y="3429000"/>
            <a:ext cx="571500" cy="342900"/>
          </a:xfrm>
          <a:prstGeom prst="rect">
            <a:avLst/>
          </a:prstGeom>
          <a:solidFill>
            <a:srgbClr val="FFCC99"/>
          </a:solidFill>
          <a:ln w="38160">
            <a:solidFill>
              <a:srgbClr val="FF66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000">
                <a:solidFill>
                  <a:srgbClr val="000000"/>
                </a:solidFill>
              </a:rPr>
              <a:t>BRAS</a:t>
            </a:r>
          </a:p>
        </p:txBody>
      </p:sp>
      <p:pic>
        <p:nvPicPr>
          <p:cNvPr id="1105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2438400"/>
            <a:ext cx="68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2819400"/>
            <a:ext cx="68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2286000"/>
            <a:ext cx="68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2590800"/>
            <a:ext cx="68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2667000"/>
            <a:ext cx="68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2590800"/>
            <a:ext cx="68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2895600"/>
            <a:ext cx="68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1524000"/>
            <a:ext cx="121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1295400"/>
            <a:ext cx="121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1524000"/>
            <a:ext cx="121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1143000"/>
            <a:ext cx="121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Hexagon 36"/>
          <p:cNvSpPr/>
          <p:nvPr/>
        </p:nvSpPr>
        <p:spPr>
          <a:xfrm>
            <a:off x="2743200" y="228600"/>
            <a:ext cx="3124200" cy="762000"/>
          </a:xfrm>
          <a:prstGeom prst="hexag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POINT   OF  PRESENCE</a:t>
            </a:r>
          </a:p>
        </p:txBody>
      </p:sp>
      <p:cxnSp>
        <p:nvCxnSpPr>
          <p:cNvPr id="39" name="Straight Arrow Connector 38"/>
          <p:cNvCxnSpPr>
            <a:endCxn id="19" idx="1"/>
          </p:cNvCxnSpPr>
          <p:nvPr/>
        </p:nvCxnSpPr>
        <p:spPr>
          <a:xfrm>
            <a:off x="609600" y="5105400"/>
            <a:ext cx="685800" cy="24765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10596" idx="0"/>
          </p:cNvCxnSpPr>
          <p:nvPr/>
        </p:nvCxnSpPr>
        <p:spPr>
          <a:xfrm rot="5400000" flipH="1" flipV="1">
            <a:off x="1057275" y="5705475"/>
            <a:ext cx="590550" cy="1905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533400" y="5486400"/>
            <a:ext cx="762000" cy="6858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7" idx="2"/>
          </p:cNvCxnSpPr>
          <p:nvPr/>
        </p:nvCxnSpPr>
        <p:spPr>
          <a:xfrm rot="16200000" flipH="1">
            <a:off x="3586163" y="5872162"/>
            <a:ext cx="485775" cy="2667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5400000">
            <a:off x="3048002" y="6019802"/>
            <a:ext cx="838198" cy="22859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endCxn id="14" idx="0"/>
          </p:cNvCxnSpPr>
          <p:nvPr/>
        </p:nvCxnSpPr>
        <p:spPr>
          <a:xfrm rot="10800000" flipV="1">
            <a:off x="2628900" y="5791199"/>
            <a:ext cx="800100" cy="533399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endCxn id="9" idx="0"/>
          </p:cNvCxnSpPr>
          <p:nvPr/>
        </p:nvCxnSpPr>
        <p:spPr>
          <a:xfrm rot="16200000" flipH="1">
            <a:off x="6096000" y="5715000"/>
            <a:ext cx="457200" cy="4572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18" idx="2"/>
          </p:cNvCxnSpPr>
          <p:nvPr/>
        </p:nvCxnSpPr>
        <p:spPr>
          <a:xfrm rot="16200000" flipH="1">
            <a:off x="5600700" y="6134100"/>
            <a:ext cx="800100" cy="381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rot="5400000">
            <a:off x="5295900" y="5829300"/>
            <a:ext cx="609600" cy="3810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rot="5400000">
            <a:off x="7581900" y="6057900"/>
            <a:ext cx="533400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8231188" y="5562600"/>
            <a:ext cx="455612" cy="2286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8153400" y="5867400"/>
            <a:ext cx="685800" cy="762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rot="5400000">
            <a:off x="1981200" y="4800600"/>
            <a:ext cx="381000" cy="3810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rot="16200000" flipH="1">
            <a:off x="3009900" y="4838700"/>
            <a:ext cx="609600" cy="5334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rot="5400000">
            <a:off x="6057900" y="4914900"/>
            <a:ext cx="609600" cy="3810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rot="16200000" flipH="1">
            <a:off x="7010400" y="4800600"/>
            <a:ext cx="609600" cy="6096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23" idx="2"/>
            <a:endCxn id="21" idx="0"/>
          </p:cNvCxnSpPr>
          <p:nvPr/>
        </p:nvCxnSpPr>
        <p:spPr>
          <a:xfrm rot="5400000">
            <a:off x="2466975" y="4086225"/>
            <a:ext cx="495300" cy="1905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rot="16200000" flipH="1">
            <a:off x="6410325" y="4048125"/>
            <a:ext cx="685800" cy="5715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endCxn id="23" idx="0"/>
          </p:cNvCxnSpPr>
          <p:nvPr/>
        </p:nvCxnSpPr>
        <p:spPr>
          <a:xfrm rot="16200000" flipH="1">
            <a:off x="2400300" y="3181350"/>
            <a:ext cx="609600" cy="381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endCxn id="24" idx="0"/>
          </p:cNvCxnSpPr>
          <p:nvPr/>
        </p:nvCxnSpPr>
        <p:spPr>
          <a:xfrm rot="5400000">
            <a:off x="6543675" y="2962275"/>
            <a:ext cx="685800" cy="24765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stCxn id="27" idx="0"/>
          </p:cNvCxnSpPr>
          <p:nvPr/>
        </p:nvCxnSpPr>
        <p:spPr>
          <a:xfrm rot="16200000" flipV="1">
            <a:off x="6686550" y="2000250"/>
            <a:ext cx="533400" cy="381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rot="5400000" flipH="1" flipV="1">
            <a:off x="2495550" y="2114550"/>
            <a:ext cx="609600" cy="1905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rot="10800000">
            <a:off x="5715000" y="838200"/>
            <a:ext cx="723900" cy="6096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rot="5400000" flipH="1" flipV="1">
            <a:off x="2914650" y="1009650"/>
            <a:ext cx="381000" cy="3429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8" descr="NewLogo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058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MPLS VPN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234" y="1524000"/>
            <a:ext cx="8910766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8" descr="NewLogo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234" y="1524000"/>
            <a:ext cx="8910766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89916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590800" y="1905000"/>
            <a:ext cx="1143000" cy="457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Algerian" pitchFamily="82" charset="0"/>
              </a:rPr>
              <a:t>BSNL</a:t>
            </a:r>
            <a:endParaRPr lang="en-US" dirty="0">
              <a:solidFill>
                <a:srgbClr val="00B050"/>
              </a:solidFill>
              <a:latin typeface="Algerian" pitchFamily="8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95600" y="5105400"/>
            <a:ext cx="1066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5105400"/>
            <a:ext cx="685800" cy="527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1600200"/>
            <a:ext cx="990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 dir="r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"/>
            <a:ext cx="8453438" cy="6553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457200"/>
            <a:ext cx="8135938" cy="5715000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28600"/>
            <a:ext cx="435292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53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44958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524000" y="228600"/>
            <a:ext cx="52578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UNDER OCEAN OF CABLES</a:t>
            </a:r>
          </a:p>
        </p:txBody>
      </p:sp>
      <p:pic>
        <p:nvPicPr>
          <p:cNvPr id="5" name="Picture 8" descr="NewLogo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58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" name="Picture 8" descr="NewLogo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58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4E265-423B-47F5-9EF7-3A99F806589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2717800" y="304800"/>
            <a:ext cx="5621338" cy="900113"/>
          </a:xfrm>
          <a:noFill/>
          <a:ln/>
        </p:spPr>
        <p:txBody>
          <a:bodyPr lIns="80963" tIns="41275" rIns="80963" bIns="41275">
            <a:normAutofit fontScale="90000"/>
          </a:bodyPr>
          <a:lstStyle/>
          <a:p>
            <a:pPr defTabSz="804863"/>
            <a:r>
              <a:rPr lang="en-US" sz="5000" b="1"/>
              <a:t> </a:t>
            </a:r>
            <a:r>
              <a:rPr lang="en-US" sz="3400" b="1"/>
              <a:t>Network Architecture</a:t>
            </a:r>
            <a:br>
              <a:rPr lang="en-US" sz="5000" b="1"/>
            </a:br>
            <a:endParaRPr lang="en-US" sz="5000" b="1"/>
          </a:p>
        </p:txBody>
      </p:sp>
      <p:sp>
        <p:nvSpPr>
          <p:cNvPr id="91139" name="Line 3"/>
          <p:cNvSpPr>
            <a:spLocks noChangeShapeType="1"/>
          </p:cNvSpPr>
          <p:nvPr/>
        </p:nvSpPr>
        <p:spPr bwMode="auto">
          <a:xfrm>
            <a:off x="5886450" y="4278313"/>
            <a:ext cx="0" cy="9064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140" name="Line 4"/>
          <p:cNvSpPr>
            <a:spLocks noChangeShapeType="1"/>
          </p:cNvSpPr>
          <p:nvPr/>
        </p:nvSpPr>
        <p:spPr bwMode="auto">
          <a:xfrm>
            <a:off x="4362450" y="2016125"/>
            <a:ext cx="17129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141" name="Line 5"/>
          <p:cNvSpPr>
            <a:spLocks noChangeShapeType="1"/>
          </p:cNvSpPr>
          <p:nvPr/>
        </p:nvSpPr>
        <p:spPr bwMode="auto">
          <a:xfrm>
            <a:off x="4240213" y="2081213"/>
            <a:ext cx="1519237" cy="1643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142" name="Line 6"/>
          <p:cNvSpPr>
            <a:spLocks noChangeShapeType="1"/>
          </p:cNvSpPr>
          <p:nvPr/>
        </p:nvSpPr>
        <p:spPr bwMode="auto">
          <a:xfrm>
            <a:off x="3970338" y="2214563"/>
            <a:ext cx="0" cy="12430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143" name="Line 7"/>
          <p:cNvSpPr>
            <a:spLocks noChangeShapeType="1"/>
          </p:cNvSpPr>
          <p:nvPr/>
        </p:nvSpPr>
        <p:spPr bwMode="auto">
          <a:xfrm flipV="1">
            <a:off x="5922963" y="2466975"/>
            <a:ext cx="0" cy="10588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144" name="Line 8"/>
          <p:cNvSpPr>
            <a:spLocks noChangeShapeType="1"/>
          </p:cNvSpPr>
          <p:nvPr/>
        </p:nvSpPr>
        <p:spPr bwMode="auto">
          <a:xfrm flipV="1">
            <a:off x="6297613" y="3095625"/>
            <a:ext cx="1079500" cy="5826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146" name="Line 10"/>
          <p:cNvSpPr>
            <a:spLocks noChangeShapeType="1"/>
          </p:cNvSpPr>
          <p:nvPr/>
        </p:nvSpPr>
        <p:spPr bwMode="auto">
          <a:xfrm flipV="1">
            <a:off x="8032750" y="1952625"/>
            <a:ext cx="0" cy="7350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147" name="Line 11"/>
          <p:cNvSpPr>
            <a:spLocks noChangeShapeType="1"/>
          </p:cNvSpPr>
          <p:nvPr/>
        </p:nvSpPr>
        <p:spPr bwMode="auto">
          <a:xfrm>
            <a:off x="7961313" y="4900613"/>
            <a:ext cx="0" cy="5572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148" name="Line 12"/>
          <p:cNvSpPr>
            <a:spLocks noChangeShapeType="1"/>
          </p:cNvSpPr>
          <p:nvPr/>
        </p:nvSpPr>
        <p:spPr bwMode="auto">
          <a:xfrm>
            <a:off x="4679950" y="3883025"/>
            <a:ext cx="9382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149" name="Line 13"/>
          <p:cNvSpPr>
            <a:spLocks noChangeShapeType="1"/>
          </p:cNvSpPr>
          <p:nvPr/>
        </p:nvSpPr>
        <p:spPr bwMode="auto">
          <a:xfrm>
            <a:off x="2990850" y="4035425"/>
            <a:ext cx="7985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150" name="Line 14"/>
          <p:cNvSpPr>
            <a:spLocks noChangeShapeType="1"/>
          </p:cNvSpPr>
          <p:nvPr/>
        </p:nvSpPr>
        <p:spPr bwMode="auto">
          <a:xfrm flipV="1">
            <a:off x="2146300" y="4162425"/>
            <a:ext cx="1782763" cy="11160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151" name="Line 15"/>
          <p:cNvSpPr>
            <a:spLocks noChangeShapeType="1"/>
          </p:cNvSpPr>
          <p:nvPr/>
        </p:nvSpPr>
        <p:spPr bwMode="auto">
          <a:xfrm>
            <a:off x="2147888" y="2995613"/>
            <a:ext cx="1641475" cy="7858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1570038" y="1711325"/>
            <a:ext cx="708025" cy="1770063"/>
            <a:chOff x="1069" y="1176"/>
            <a:chExt cx="446" cy="1115"/>
          </a:xfrm>
        </p:grpSpPr>
        <p:sp>
          <p:nvSpPr>
            <p:cNvPr id="91153" name="AutoShape 17"/>
            <p:cNvSpPr>
              <a:spLocks noChangeArrowheads="1"/>
            </p:cNvSpPr>
            <p:nvPr/>
          </p:nvSpPr>
          <p:spPr bwMode="auto">
            <a:xfrm rot="16200000" flipH="1">
              <a:off x="994" y="1770"/>
              <a:ext cx="596" cy="446"/>
            </a:xfrm>
            <a:prstGeom prst="hexagon">
              <a:avLst>
                <a:gd name="adj" fmla="val 34577"/>
                <a:gd name="vf" fmla="val 115470"/>
              </a:avLst>
            </a:prstGeom>
            <a:solidFill>
              <a:srgbClr val="FE9B0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" name="Group 18"/>
            <p:cNvGrpSpPr>
              <a:grpSpLocks/>
            </p:cNvGrpSpPr>
            <p:nvPr/>
          </p:nvGrpSpPr>
          <p:grpSpPr bwMode="auto">
            <a:xfrm>
              <a:off x="1312" y="1176"/>
              <a:ext cx="169" cy="933"/>
              <a:chOff x="1312" y="1176"/>
              <a:chExt cx="169" cy="933"/>
            </a:xfrm>
          </p:grpSpPr>
          <p:grpSp>
            <p:nvGrpSpPr>
              <p:cNvPr id="4" name="Group 19"/>
              <p:cNvGrpSpPr>
                <a:grpSpLocks/>
              </p:cNvGrpSpPr>
              <p:nvPr/>
            </p:nvGrpSpPr>
            <p:grpSpPr bwMode="auto">
              <a:xfrm>
                <a:off x="1312" y="1287"/>
                <a:ext cx="169" cy="822"/>
                <a:chOff x="1312" y="1287"/>
                <a:chExt cx="169" cy="822"/>
              </a:xfrm>
            </p:grpSpPr>
            <p:grpSp>
              <p:nvGrpSpPr>
                <p:cNvPr id="5" name="Group 20"/>
                <p:cNvGrpSpPr>
                  <a:grpSpLocks/>
                </p:cNvGrpSpPr>
                <p:nvPr/>
              </p:nvGrpSpPr>
              <p:grpSpPr bwMode="auto">
                <a:xfrm>
                  <a:off x="1312" y="1287"/>
                  <a:ext cx="169" cy="820"/>
                  <a:chOff x="1312" y="1287"/>
                  <a:chExt cx="169" cy="820"/>
                </a:xfrm>
              </p:grpSpPr>
              <p:sp>
                <p:nvSpPr>
                  <p:cNvPr id="91157" name="AutoShape 21"/>
                  <p:cNvSpPr>
                    <a:spLocks noChangeArrowheads="1"/>
                  </p:cNvSpPr>
                  <p:nvPr/>
                </p:nvSpPr>
                <p:spPr bwMode="auto">
                  <a:xfrm>
                    <a:off x="1322" y="1287"/>
                    <a:ext cx="159" cy="820"/>
                  </a:xfrm>
                  <a:prstGeom prst="triangle">
                    <a:avLst>
                      <a:gd name="adj" fmla="val 49977"/>
                    </a:avLst>
                  </a:prstGeom>
                  <a:no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158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1356" y="1888"/>
                    <a:ext cx="121" cy="215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159" name="Line 2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312" y="1895"/>
                    <a:ext cx="151" cy="20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160" name="Line 2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55" y="1714"/>
                    <a:ext cx="77" cy="174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161" name="Line 2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356" y="1714"/>
                    <a:ext cx="105" cy="179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162" name="Line 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72" y="1527"/>
                    <a:ext cx="44" cy="204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163" name="Line 2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373" y="1527"/>
                    <a:ext cx="71" cy="20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91164" name="Line 28"/>
                <p:cNvSpPr>
                  <a:spLocks noChangeShapeType="1"/>
                </p:cNvSpPr>
                <p:nvPr/>
              </p:nvSpPr>
              <p:spPr bwMode="auto">
                <a:xfrm>
                  <a:off x="1340" y="2109"/>
                  <a:ext cx="127" cy="0"/>
                </a:xfrm>
                <a:prstGeom prst="line">
                  <a:avLst/>
                </a:prstGeom>
                <a:noFill/>
                <a:ln w="25400">
                  <a:solidFill>
                    <a:schemeClr val="folHlink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1165" name="Line 29"/>
              <p:cNvSpPr>
                <a:spLocks noChangeShapeType="1"/>
              </p:cNvSpPr>
              <p:nvPr/>
            </p:nvSpPr>
            <p:spPr bwMode="auto">
              <a:xfrm>
                <a:off x="1357" y="1884"/>
                <a:ext cx="9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166" name="Line 30"/>
              <p:cNvSpPr>
                <a:spLocks noChangeShapeType="1"/>
              </p:cNvSpPr>
              <p:nvPr/>
            </p:nvSpPr>
            <p:spPr bwMode="auto">
              <a:xfrm>
                <a:off x="1374" y="1724"/>
                <a:ext cx="5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167" name="Line 31"/>
              <p:cNvSpPr>
                <a:spLocks noChangeShapeType="1"/>
              </p:cNvSpPr>
              <p:nvPr/>
            </p:nvSpPr>
            <p:spPr bwMode="auto">
              <a:xfrm>
                <a:off x="1389" y="1542"/>
                <a:ext cx="2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168" name="Line 32"/>
              <p:cNvSpPr>
                <a:spLocks noChangeShapeType="1"/>
              </p:cNvSpPr>
              <p:nvPr/>
            </p:nvSpPr>
            <p:spPr bwMode="auto">
              <a:xfrm flipV="1">
                <a:off x="1401" y="1176"/>
                <a:ext cx="0" cy="1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169" name="Line 33"/>
              <p:cNvSpPr>
                <a:spLocks noChangeShapeType="1"/>
              </p:cNvSpPr>
              <p:nvPr/>
            </p:nvSpPr>
            <p:spPr bwMode="auto">
              <a:xfrm>
                <a:off x="1382" y="1199"/>
                <a:ext cx="3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170" name="Line 34"/>
              <p:cNvSpPr>
                <a:spLocks noChangeShapeType="1"/>
              </p:cNvSpPr>
              <p:nvPr/>
            </p:nvSpPr>
            <p:spPr bwMode="auto">
              <a:xfrm>
                <a:off x="1374" y="1177"/>
                <a:ext cx="0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171" name="Line 35"/>
              <p:cNvSpPr>
                <a:spLocks noChangeShapeType="1"/>
              </p:cNvSpPr>
              <p:nvPr/>
            </p:nvSpPr>
            <p:spPr bwMode="auto">
              <a:xfrm>
                <a:off x="1431" y="1177"/>
                <a:ext cx="0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172" name="Line 36"/>
              <p:cNvSpPr>
                <a:spLocks noChangeShapeType="1"/>
              </p:cNvSpPr>
              <p:nvPr/>
            </p:nvSpPr>
            <p:spPr bwMode="auto">
              <a:xfrm>
                <a:off x="1382" y="1278"/>
                <a:ext cx="3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173" name="Line 37"/>
              <p:cNvSpPr>
                <a:spLocks noChangeShapeType="1"/>
              </p:cNvSpPr>
              <p:nvPr/>
            </p:nvSpPr>
            <p:spPr bwMode="auto">
              <a:xfrm>
                <a:off x="1374" y="1256"/>
                <a:ext cx="0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174" name="Line 38"/>
              <p:cNvSpPr>
                <a:spLocks noChangeShapeType="1"/>
              </p:cNvSpPr>
              <p:nvPr/>
            </p:nvSpPr>
            <p:spPr bwMode="auto">
              <a:xfrm>
                <a:off x="1431" y="1256"/>
                <a:ext cx="0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1175" name="AutoShape 39"/>
            <p:cNvSpPr>
              <a:spLocks noChangeArrowheads="1"/>
            </p:cNvSpPr>
            <p:nvPr/>
          </p:nvSpPr>
          <p:spPr bwMode="auto">
            <a:xfrm>
              <a:off x="1145" y="1780"/>
              <a:ext cx="214" cy="472"/>
            </a:xfrm>
            <a:prstGeom prst="cube">
              <a:avLst>
                <a:gd name="adj" fmla="val 2497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8" tIns="46038" rIns="90488" bIns="46038" anchor="ctr"/>
            <a:lstStyle/>
            <a:p>
              <a:pPr marL="0" marR="0" lvl="0" indent="0" algn="ctr" defTabSz="9032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</a:t>
              </a:r>
            </a:p>
            <a:p>
              <a:pPr marL="0" marR="0" lvl="0" indent="0" algn="ctr" defTabSz="9032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</a:p>
            <a:p>
              <a:pPr marL="0" marR="0" lvl="0" indent="0" algn="ctr" defTabSz="9032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</a:t>
              </a:r>
            </a:p>
          </p:txBody>
        </p:sp>
      </p:grpSp>
      <p:sp>
        <p:nvSpPr>
          <p:cNvPr id="91176" name="AutoShape 40"/>
          <p:cNvSpPr>
            <a:spLocks noChangeArrowheads="1"/>
          </p:cNvSpPr>
          <p:nvPr/>
        </p:nvSpPr>
        <p:spPr bwMode="auto">
          <a:xfrm rot="16200000" flipH="1">
            <a:off x="3900488" y="3665538"/>
            <a:ext cx="520700" cy="387350"/>
          </a:xfrm>
          <a:prstGeom prst="hexagon">
            <a:avLst>
              <a:gd name="adj" fmla="val 34783"/>
              <a:gd name="vf" fmla="val 115470"/>
            </a:avLst>
          </a:prstGeom>
          <a:solidFill>
            <a:srgbClr val="FE9B03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177" name="AutoShape 41"/>
          <p:cNvSpPr>
            <a:spLocks noChangeArrowheads="1"/>
          </p:cNvSpPr>
          <p:nvPr/>
        </p:nvSpPr>
        <p:spPr bwMode="auto">
          <a:xfrm rot="16200000" flipH="1">
            <a:off x="4084638" y="3275012"/>
            <a:ext cx="520700" cy="390525"/>
          </a:xfrm>
          <a:prstGeom prst="hexagon">
            <a:avLst>
              <a:gd name="adj" fmla="val 34500"/>
              <a:gd name="vf" fmla="val 115470"/>
            </a:avLst>
          </a:prstGeom>
          <a:solidFill>
            <a:srgbClr val="FE9B03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178" name="AutoShape 42"/>
          <p:cNvSpPr>
            <a:spLocks noChangeArrowheads="1"/>
          </p:cNvSpPr>
          <p:nvPr/>
        </p:nvSpPr>
        <p:spPr bwMode="auto">
          <a:xfrm rot="16200000" flipH="1">
            <a:off x="3694113" y="3276600"/>
            <a:ext cx="520700" cy="384175"/>
          </a:xfrm>
          <a:prstGeom prst="hexagon">
            <a:avLst>
              <a:gd name="adj" fmla="val 35070"/>
              <a:gd name="vf" fmla="val 115470"/>
            </a:avLst>
          </a:prstGeom>
          <a:solidFill>
            <a:srgbClr val="FE9B03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179" name="AutoShape 43"/>
          <p:cNvSpPr>
            <a:spLocks noChangeArrowheads="1"/>
          </p:cNvSpPr>
          <p:nvPr/>
        </p:nvSpPr>
        <p:spPr bwMode="auto">
          <a:xfrm rot="16200000" flipH="1">
            <a:off x="3505201" y="3667125"/>
            <a:ext cx="520700" cy="384175"/>
          </a:xfrm>
          <a:prstGeom prst="hexagon">
            <a:avLst>
              <a:gd name="adj" fmla="val 35070"/>
              <a:gd name="vf" fmla="val 115470"/>
            </a:avLst>
          </a:prstGeom>
          <a:solidFill>
            <a:srgbClr val="FE9B03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180" name="AutoShape 44"/>
          <p:cNvSpPr>
            <a:spLocks noChangeArrowheads="1"/>
          </p:cNvSpPr>
          <p:nvPr/>
        </p:nvSpPr>
        <p:spPr bwMode="auto">
          <a:xfrm rot="16200000" flipH="1">
            <a:off x="3702051" y="4051300"/>
            <a:ext cx="520700" cy="390525"/>
          </a:xfrm>
          <a:prstGeom prst="hexagon">
            <a:avLst>
              <a:gd name="adj" fmla="val 34500"/>
              <a:gd name="vf" fmla="val 115470"/>
            </a:avLst>
          </a:prstGeom>
          <a:solidFill>
            <a:srgbClr val="FE9B03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181" name="AutoShape 45"/>
          <p:cNvSpPr>
            <a:spLocks noChangeArrowheads="1"/>
          </p:cNvSpPr>
          <p:nvPr/>
        </p:nvSpPr>
        <p:spPr bwMode="auto">
          <a:xfrm rot="16200000" flipH="1">
            <a:off x="4291013" y="3657600"/>
            <a:ext cx="520700" cy="384175"/>
          </a:xfrm>
          <a:prstGeom prst="hexagon">
            <a:avLst>
              <a:gd name="adj" fmla="val 35070"/>
              <a:gd name="vf" fmla="val 115470"/>
            </a:avLst>
          </a:prstGeom>
          <a:solidFill>
            <a:srgbClr val="FE9B03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182" name="AutoShape 46"/>
          <p:cNvSpPr>
            <a:spLocks noChangeArrowheads="1"/>
          </p:cNvSpPr>
          <p:nvPr/>
        </p:nvSpPr>
        <p:spPr bwMode="auto">
          <a:xfrm rot="16200000" flipH="1">
            <a:off x="4097338" y="4046537"/>
            <a:ext cx="520700" cy="390525"/>
          </a:xfrm>
          <a:prstGeom prst="hexagon">
            <a:avLst>
              <a:gd name="adj" fmla="val 34500"/>
              <a:gd name="vf" fmla="val 115470"/>
            </a:avLst>
          </a:prstGeom>
          <a:solidFill>
            <a:srgbClr val="FE9B03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183" name="AutoShape 47"/>
          <p:cNvSpPr>
            <a:spLocks noChangeArrowheads="1"/>
          </p:cNvSpPr>
          <p:nvPr/>
        </p:nvSpPr>
        <p:spPr bwMode="auto">
          <a:xfrm>
            <a:off x="3870325" y="3432175"/>
            <a:ext cx="585788" cy="463550"/>
          </a:xfrm>
          <a:prstGeom prst="cube">
            <a:avLst>
              <a:gd name="adj" fmla="val 2497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184" name="Line 48"/>
          <p:cNvSpPr>
            <a:spLocks noChangeShapeType="1"/>
          </p:cNvSpPr>
          <p:nvPr/>
        </p:nvSpPr>
        <p:spPr bwMode="auto">
          <a:xfrm>
            <a:off x="4159250" y="4138613"/>
            <a:ext cx="0" cy="209550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49"/>
          <p:cNvGrpSpPr>
            <a:grpSpLocks/>
          </p:cNvGrpSpPr>
          <p:nvPr/>
        </p:nvGrpSpPr>
        <p:grpSpPr bwMode="auto">
          <a:xfrm>
            <a:off x="3938588" y="3592513"/>
            <a:ext cx="336550" cy="249237"/>
            <a:chOff x="2561" y="2361"/>
            <a:chExt cx="212" cy="157"/>
          </a:xfrm>
        </p:grpSpPr>
        <p:sp>
          <p:nvSpPr>
            <p:cNvPr id="91186" name="Line 50"/>
            <p:cNvSpPr>
              <a:spLocks noChangeShapeType="1"/>
            </p:cNvSpPr>
            <p:nvPr/>
          </p:nvSpPr>
          <p:spPr bwMode="auto">
            <a:xfrm>
              <a:off x="2561" y="2361"/>
              <a:ext cx="7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187" name="Line 51"/>
            <p:cNvSpPr>
              <a:spLocks noChangeShapeType="1"/>
            </p:cNvSpPr>
            <p:nvPr/>
          </p:nvSpPr>
          <p:spPr bwMode="auto">
            <a:xfrm>
              <a:off x="2655" y="2367"/>
              <a:ext cx="118" cy="1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52"/>
          <p:cNvGrpSpPr>
            <a:grpSpLocks/>
          </p:cNvGrpSpPr>
          <p:nvPr/>
        </p:nvGrpSpPr>
        <p:grpSpPr bwMode="auto">
          <a:xfrm>
            <a:off x="3938588" y="3597275"/>
            <a:ext cx="381000" cy="249238"/>
            <a:chOff x="2561" y="2364"/>
            <a:chExt cx="240" cy="157"/>
          </a:xfrm>
        </p:grpSpPr>
        <p:sp>
          <p:nvSpPr>
            <p:cNvPr id="91189" name="Line 53"/>
            <p:cNvSpPr>
              <a:spLocks noChangeShapeType="1"/>
            </p:cNvSpPr>
            <p:nvPr/>
          </p:nvSpPr>
          <p:spPr bwMode="auto">
            <a:xfrm flipH="1">
              <a:off x="2694" y="2364"/>
              <a:ext cx="10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190" name="Line 54"/>
            <p:cNvSpPr>
              <a:spLocks noChangeShapeType="1"/>
            </p:cNvSpPr>
            <p:nvPr/>
          </p:nvSpPr>
          <p:spPr bwMode="auto">
            <a:xfrm flipH="1">
              <a:off x="2561" y="2370"/>
              <a:ext cx="147" cy="1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55"/>
          <p:cNvGrpSpPr>
            <a:grpSpLocks/>
          </p:cNvGrpSpPr>
          <p:nvPr/>
        </p:nvGrpSpPr>
        <p:grpSpPr bwMode="auto">
          <a:xfrm>
            <a:off x="5329238" y="3338513"/>
            <a:ext cx="1162050" cy="1041400"/>
            <a:chOff x="3437" y="2201"/>
            <a:chExt cx="732" cy="656"/>
          </a:xfrm>
        </p:grpSpPr>
        <p:sp>
          <p:nvSpPr>
            <p:cNvPr id="91192" name="AutoShape 56"/>
            <p:cNvSpPr>
              <a:spLocks noChangeArrowheads="1"/>
            </p:cNvSpPr>
            <p:nvPr/>
          </p:nvSpPr>
          <p:spPr bwMode="auto">
            <a:xfrm rot="16200000" flipH="1">
              <a:off x="3668" y="2591"/>
              <a:ext cx="160" cy="118"/>
            </a:xfrm>
            <a:prstGeom prst="hexagon">
              <a:avLst>
                <a:gd name="adj" fmla="val 35085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193" name="AutoShape 57"/>
            <p:cNvSpPr>
              <a:spLocks noChangeArrowheads="1"/>
            </p:cNvSpPr>
            <p:nvPr/>
          </p:nvSpPr>
          <p:spPr bwMode="auto">
            <a:xfrm rot="16200000" flipH="1">
              <a:off x="3726" y="2471"/>
              <a:ext cx="160" cy="118"/>
            </a:xfrm>
            <a:prstGeom prst="hexagon">
              <a:avLst>
                <a:gd name="adj" fmla="val 35085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194" name="AutoShape 58"/>
            <p:cNvSpPr>
              <a:spLocks noChangeArrowheads="1"/>
            </p:cNvSpPr>
            <p:nvPr/>
          </p:nvSpPr>
          <p:spPr bwMode="auto">
            <a:xfrm rot="16200000" flipH="1">
              <a:off x="3602" y="2472"/>
              <a:ext cx="160" cy="118"/>
            </a:xfrm>
            <a:prstGeom prst="hexagon">
              <a:avLst>
                <a:gd name="adj" fmla="val 35085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195" name="AutoShape 59"/>
            <p:cNvSpPr>
              <a:spLocks noChangeArrowheads="1"/>
            </p:cNvSpPr>
            <p:nvPr/>
          </p:nvSpPr>
          <p:spPr bwMode="auto">
            <a:xfrm rot="16200000" flipH="1">
              <a:off x="3543" y="2594"/>
              <a:ext cx="160" cy="118"/>
            </a:xfrm>
            <a:prstGeom prst="hexagon">
              <a:avLst>
                <a:gd name="adj" fmla="val 35085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196" name="AutoShape 60"/>
            <p:cNvSpPr>
              <a:spLocks noChangeArrowheads="1"/>
            </p:cNvSpPr>
            <p:nvPr/>
          </p:nvSpPr>
          <p:spPr bwMode="auto">
            <a:xfrm rot="16200000" flipH="1">
              <a:off x="3478" y="2475"/>
              <a:ext cx="160" cy="116"/>
            </a:xfrm>
            <a:prstGeom prst="hexagon">
              <a:avLst>
                <a:gd name="adj" fmla="val 35690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197" name="AutoShape 61"/>
            <p:cNvSpPr>
              <a:spLocks noChangeArrowheads="1"/>
            </p:cNvSpPr>
            <p:nvPr/>
          </p:nvSpPr>
          <p:spPr bwMode="auto">
            <a:xfrm rot="16200000" flipH="1">
              <a:off x="3538" y="2352"/>
              <a:ext cx="160" cy="118"/>
            </a:xfrm>
            <a:prstGeom prst="hexagon">
              <a:avLst>
                <a:gd name="adj" fmla="val 35085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198" name="AutoShape 62"/>
            <p:cNvSpPr>
              <a:spLocks noChangeArrowheads="1"/>
            </p:cNvSpPr>
            <p:nvPr/>
          </p:nvSpPr>
          <p:spPr bwMode="auto">
            <a:xfrm rot="16200000" flipH="1">
              <a:off x="3665" y="2348"/>
              <a:ext cx="160" cy="118"/>
            </a:xfrm>
            <a:prstGeom prst="hexagon">
              <a:avLst>
                <a:gd name="adj" fmla="val 35085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199" name="AutoShape 63"/>
            <p:cNvSpPr>
              <a:spLocks noChangeArrowheads="1"/>
            </p:cNvSpPr>
            <p:nvPr/>
          </p:nvSpPr>
          <p:spPr bwMode="auto">
            <a:xfrm rot="16200000" flipH="1">
              <a:off x="3600" y="2229"/>
              <a:ext cx="160" cy="116"/>
            </a:xfrm>
            <a:prstGeom prst="hexagon">
              <a:avLst>
                <a:gd name="adj" fmla="val 35690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200" name="AutoShape 64"/>
            <p:cNvSpPr>
              <a:spLocks noChangeArrowheads="1"/>
            </p:cNvSpPr>
            <p:nvPr/>
          </p:nvSpPr>
          <p:spPr bwMode="auto">
            <a:xfrm rot="16200000" flipH="1">
              <a:off x="3477" y="2228"/>
              <a:ext cx="160" cy="118"/>
            </a:xfrm>
            <a:prstGeom prst="hexagon">
              <a:avLst>
                <a:gd name="adj" fmla="val 35085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201" name="AutoShape 65"/>
            <p:cNvSpPr>
              <a:spLocks noChangeArrowheads="1"/>
            </p:cNvSpPr>
            <p:nvPr/>
          </p:nvSpPr>
          <p:spPr bwMode="auto">
            <a:xfrm rot="16200000" flipH="1">
              <a:off x="3416" y="2351"/>
              <a:ext cx="160" cy="118"/>
            </a:xfrm>
            <a:prstGeom prst="hexagon">
              <a:avLst>
                <a:gd name="adj" fmla="val 35085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202" name="AutoShape 66"/>
            <p:cNvSpPr>
              <a:spLocks noChangeArrowheads="1"/>
            </p:cNvSpPr>
            <p:nvPr/>
          </p:nvSpPr>
          <p:spPr bwMode="auto">
            <a:xfrm rot="16200000" flipH="1">
              <a:off x="3419" y="2597"/>
              <a:ext cx="160" cy="118"/>
            </a:xfrm>
            <a:prstGeom prst="hexagon">
              <a:avLst>
                <a:gd name="adj" fmla="val 35085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203" name="AutoShape 67"/>
            <p:cNvSpPr>
              <a:spLocks noChangeArrowheads="1"/>
            </p:cNvSpPr>
            <p:nvPr/>
          </p:nvSpPr>
          <p:spPr bwMode="auto">
            <a:xfrm rot="16200000" flipH="1">
              <a:off x="3483" y="2718"/>
              <a:ext cx="160" cy="118"/>
            </a:xfrm>
            <a:prstGeom prst="hexagon">
              <a:avLst>
                <a:gd name="adj" fmla="val 35085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204" name="AutoShape 68"/>
            <p:cNvSpPr>
              <a:spLocks noChangeArrowheads="1"/>
            </p:cNvSpPr>
            <p:nvPr/>
          </p:nvSpPr>
          <p:spPr bwMode="auto">
            <a:xfrm rot="16200000" flipH="1">
              <a:off x="3610" y="2714"/>
              <a:ext cx="160" cy="118"/>
            </a:xfrm>
            <a:prstGeom prst="hexagon">
              <a:avLst>
                <a:gd name="adj" fmla="val 35085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205" name="AutoShape 69"/>
            <p:cNvSpPr>
              <a:spLocks noChangeArrowheads="1"/>
            </p:cNvSpPr>
            <p:nvPr/>
          </p:nvSpPr>
          <p:spPr bwMode="auto">
            <a:xfrm rot="16200000" flipH="1">
              <a:off x="3730" y="2715"/>
              <a:ext cx="160" cy="116"/>
            </a:xfrm>
            <a:prstGeom prst="hexagon">
              <a:avLst>
                <a:gd name="adj" fmla="val 35690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206" name="AutoShape 70"/>
            <p:cNvSpPr>
              <a:spLocks noChangeArrowheads="1"/>
            </p:cNvSpPr>
            <p:nvPr/>
          </p:nvSpPr>
          <p:spPr bwMode="auto">
            <a:xfrm rot="16200000" flipH="1">
              <a:off x="3790" y="2346"/>
              <a:ext cx="160" cy="118"/>
            </a:xfrm>
            <a:prstGeom prst="hexagon">
              <a:avLst>
                <a:gd name="adj" fmla="val 35085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207" name="AutoShape 71"/>
            <p:cNvSpPr>
              <a:spLocks noChangeArrowheads="1"/>
            </p:cNvSpPr>
            <p:nvPr/>
          </p:nvSpPr>
          <p:spPr bwMode="auto">
            <a:xfrm rot="16200000" flipH="1">
              <a:off x="3727" y="2229"/>
              <a:ext cx="160" cy="116"/>
            </a:xfrm>
            <a:prstGeom prst="hexagon">
              <a:avLst>
                <a:gd name="adj" fmla="val 35690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208" name="AutoShape 72"/>
            <p:cNvSpPr>
              <a:spLocks noChangeArrowheads="1"/>
            </p:cNvSpPr>
            <p:nvPr/>
          </p:nvSpPr>
          <p:spPr bwMode="auto">
            <a:xfrm rot="16200000" flipH="1">
              <a:off x="3856" y="2228"/>
              <a:ext cx="160" cy="118"/>
            </a:xfrm>
            <a:prstGeom prst="hexagon">
              <a:avLst>
                <a:gd name="adj" fmla="val 35085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209" name="AutoShape 73"/>
            <p:cNvSpPr>
              <a:spLocks noChangeArrowheads="1"/>
            </p:cNvSpPr>
            <p:nvPr/>
          </p:nvSpPr>
          <p:spPr bwMode="auto">
            <a:xfrm rot="16200000" flipH="1">
              <a:off x="3977" y="2222"/>
              <a:ext cx="160" cy="118"/>
            </a:xfrm>
            <a:prstGeom prst="hexagon">
              <a:avLst>
                <a:gd name="adj" fmla="val 35085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210" name="AutoShape 74"/>
            <p:cNvSpPr>
              <a:spLocks noChangeArrowheads="1"/>
            </p:cNvSpPr>
            <p:nvPr/>
          </p:nvSpPr>
          <p:spPr bwMode="auto">
            <a:xfrm rot="16200000" flipH="1">
              <a:off x="3982" y="2712"/>
              <a:ext cx="160" cy="116"/>
            </a:xfrm>
            <a:prstGeom prst="hexagon">
              <a:avLst>
                <a:gd name="adj" fmla="val 35690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211" name="AutoShape 75"/>
            <p:cNvSpPr>
              <a:spLocks noChangeArrowheads="1"/>
            </p:cNvSpPr>
            <p:nvPr/>
          </p:nvSpPr>
          <p:spPr bwMode="auto">
            <a:xfrm rot="16200000" flipH="1">
              <a:off x="3981" y="2465"/>
              <a:ext cx="160" cy="118"/>
            </a:xfrm>
            <a:prstGeom prst="hexagon">
              <a:avLst>
                <a:gd name="adj" fmla="val 35085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212" name="AutoShape 76"/>
            <p:cNvSpPr>
              <a:spLocks noChangeArrowheads="1"/>
            </p:cNvSpPr>
            <p:nvPr/>
          </p:nvSpPr>
          <p:spPr bwMode="auto">
            <a:xfrm rot="16200000" flipH="1">
              <a:off x="3920" y="2588"/>
              <a:ext cx="160" cy="118"/>
            </a:xfrm>
            <a:prstGeom prst="hexagon">
              <a:avLst>
                <a:gd name="adj" fmla="val 35085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213" name="AutoShape 77"/>
            <p:cNvSpPr>
              <a:spLocks noChangeArrowheads="1"/>
            </p:cNvSpPr>
            <p:nvPr/>
          </p:nvSpPr>
          <p:spPr bwMode="auto">
            <a:xfrm rot="16200000" flipH="1">
              <a:off x="3856" y="2711"/>
              <a:ext cx="160" cy="118"/>
            </a:xfrm>
            <a:prstGeom prst="hexagon">
              <a:avLst>
                <a:gd name="adj" fmla="val 35085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214" name="AutoShape 78"/>
            <p:cNvSpPr>
              <a:spLocks noChangeArrowheads="1"/>
            </p:cNvSpPr>
            <p:nvPr/>
          </p:nvSpPr>
          <p:spPr bwMode="auto">
            <a:xfrm rot="16200000" flipH="1">
              <a:off x="3793" y="2591"/>
              <a:ext cx="160" cy="118"/>
            </a:xfrm>
            <a:prstGeom prst="hexagon">
              <a:avLst>
                <a:gd name="adj" fmla="val 35085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215" name="AutoShape 79"/>
            <p:cNvSpPr>
              <a:spLocks noChangeArrowheads="1"/>
            </p:cNvSpPr>
            <p:nvPr/>
          </p:nvSpPr>
          <p:spPr bwMode="auto">
            <a:xfrm rot="16200000" flipH="1">
              <a:off x="3853" y="2465"/>
              <a:ext cx="160" cy="118"/>
            </a:xfrm>
            <a:prstGeom prst="hexagon">
              <a:avLst>
                <a:gd name="adj" fmla="val 35085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216" name="AutoShape 80"/>
            <p:cNvSpPr>
              <a:spLocks noChangeArrowheads="1"/>
            </p:cNvSpPr>
            <p:nvPr/>
          </p:nvSpPr>
          <p:spPr bwMode="auto">
            <a:xfrm rot="16200000" flipH="1">
              <a:off x="3917" y="2342"/>
              <a:ext cx="160" cy="118"/>
            </a:xfrm>
            <a:prstGeom prst="hexagon">
              <a:avLst>
                <a:gd name="adj" fmla="val 35085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217" name="AutoShape 81"/>
            <p:cNvSpPr>
              <a:spLocks noChangeArrowheads="1"/>
            </p:cNvSpPr>
            <p:nvPr/>
          </p:nvSpPr>
          <p:spPr bwMode="auto">
            <a:xfrm>
              <a:off x="3562" y="2290"/>
              <a:ext cx="414" cy="328"/>
            </a:xfrm>
            <a:prstGeom prst="cube">
              <a:avLst>
                <a:gd name="adj" fmla="val 2497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218" name="Rectangle 82"/>
            <p:cNvSpPr>
              <a:spLocks noChangeArrowheads="1"/>
            </p:cNvSpPr>
            <p:nvPr/>
          </p:nvSpPr>
          <p:spPr bwMode="auto">
            <a:xfrm>
              <a:off x="3480" y="2606"/>
              <a:ext cx="68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488" tIns="46038" rIns="90488" bIns="46038">
              <a:spAutoFit/>
            </a:bodyPr>
            <a:lstStyle/>
            <a:p>
              <a:pPr marL="0" marR="0" lvl="0" indent="0" algn="l" defTabSz="9032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MSC VLR</a:t>
              </a:r>
            </a:p>
          </p:txBody>
        </p:sp>
        <p:grpSp>
          <p:nvGrpSpPr>
            <p:cNvPr id="9" name="Group 83"/>
            <p:cNvGrpSpPr>
              <a:grpSpLocks/>
            </p:cNvGrpSpPr>
            <p:nvPr/>
          </p:nvGrpSpPr>
          <p:grpSpPr bwMode="auto">
            <a:xfrm>
              <a:off x="3594" y="2415"/>
              <a:ext cx="276" cy="172"/>
              <a:chOff x="3594" y="2415"/>
              <a:chExt cx="276" cy="172"/>
            </a:xfrm>
          </p:grpSpPr>
          <p:sp>
            <p:nvSpPr>
              <p:cNvPr id="91220" name="Line 84"/>
              <p:cNvSpPr>
                <a:spLocks noChangeShapeType="1"/>
              </p:cNvSpPr>
              <p:nvPr/>
            </p:nvSpPr>
            <p:spPr bwMode="auto">
              <a:xfrm>
                <a:off x="3594" y="2415"/>
                <a:ext cx="11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221" name="Line 85"/>
              <p:cNvSpPr>
                <a:spLocks noChangeShapeType="1"/>
              </p:cNvSpPr>
              <p:nvPr/>
            </p:nvSpPr>
            <p:spPr bwMode="auto">
              <a:xfrm>
                <a:off x="3719" y="2424"/>
                <a:ext cx="151" cy="16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86"/>
            <p:cNvGrpSpPr>
              <a:grpSpLocks/>
            </p:cNvGrpSpPr>
            <p:nvPr/>
          </p:nvGrpSpPr>
          <p:grpSpPr bwMode="auto">
            <a:xfrm>
              <a:off x="3593" y="2415"/>
              <a:ext cx="304" cy="172"/>
              <a:chOff x="3593" y="2415"/>
              <a:chExt cx="304" cy="172"/>
            </a:xfrm>
          </p:grpSpPr>
          <p:sp>
            <p:nvSpPr>
              <p:cNvPr id="91223" name="Line 87"/>
              <p:cNvSpPr>
                <a:spLocks noChangeShapeType="1"/>
              </p:cNvSpPr>
              <p:nvPr/>
            </p:nvSpPr>
            <p:spPr bwMode="auto">
              <a:xfrm flipH="1">
                <a:off x="3759" y="2415"/>
                <a:ext cx="13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224" name="Line 88"/>
              <p:cNvSpPr>
                <a:spLocks noChangeShapeType="1"/>
              </p:cNvSpPr>
              <p:nvPr/>
            </p:nvSpPr>
            <p:spPr bwMode="auto">
              <a:xfrm flipH="1">
                <a:off x="3593" y="2424"/>
                <a:ext cx="180" cy="16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91228" name="Rectangle 92"/>
          <p:cNvSpPr>
            <a:spLocks noChangeArrowheads="1"/>
          </p:cNvSpPr>
          <p:nvPr/>
        </p:nvSpPr>
        <p:spPr bwMode="auto">
          <a:xfrm>
            <a:off x="6324600" y="1600200"/>
            <a:ext cx="685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ctr" defTabSz="9032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HLR</a:t>
            </a:r>
          </a:p>
          <a:p>
            <a:pPr marL="0" marR="0" lvl="0" indent="0" algn="ctr" defTabSz="9032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AUC</a:t>
            </a:r>
          </a:p>
          <a:p>
            <a:pPr marL="0" marR="0" lvl="0" indent="0" algn="ctr" defTabSz="9032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EIR</a:t>
            </a:r>
          </a:p>
        </p:txBody>
      </p:sp>
      <p:pic>
        <p:nvPicPr>
          <p:cNvPr id="91230" name="Picture 9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905000"/>
            <a:ext cx="8604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1231" name="Oval 95"/>
          <p:cNvSpPr>
            <a:spLocks noChangeArrowheads="1"/>
          </p:cNvSpPr>
          <p:nvPr/>
        </p:nvSpPr>
        <p:spPr bwMode="auto">
          <a:xfrm>
            <a:off x="7194550" y="2517775"/>
            <a:ext cx="1676400" cy="1130300"/>
          </a:xfrm>
          <a:prstGeom prst="ellipse">
            <a:avLst/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488" tIns="46038" rIns="90488" bIns="46038" anchor="ctr"/>
          <a:lstStyle/>
          <a:p>
            <a:pPr marL="0" marR="0" lvl="0" indent="0" algn="ctr" defTabSz="9032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PSTN</a:t>
            </a:r>
          </a:p>
          <a:p>
            <a:pPr marL="0" marR="0" lvl="0" indent="0" algn="ctr" defTabSz="9032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ISDN</a:t>
            </a:r>
          </a:p>
        </p:txBody>
      </p:sp>
      <p:sp>
        <p:nvSpPr>
          <p:cNvPr id="91234" name="Rectangle 98"/>
          <p:cNvSpPr>
            <a:spLocks noChangeArrowheads="1"/>
          </p:cNvSpPr>
          <p:nvPr/>
        </p:nvSpPr>
        <p:spPr bwMode="auto">
          <a:xfrm>
            <a:off x="7670800" y="1535113"/>
            <a:ext cx="8413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6038" rIns="90488" bIns="46038">
            <a:spAutoFit/>
          </a:bodyPr>
          <a:lstStyle/>
          <a:p>
            <a:pPr marL="0" marR="0" lvl="0" indent="0" algn="l" defTabSz="9032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" pitchFamily="2" charset="2"/>
                <a:ea typeface="+mn-ea"/>
                <a:cs typeface="+mn-cs"/>
              </a:rPr>
              <a:t>(</a:t>
            </a:r>
          </a:p>
        </p:txBody>
      </p:sp>
      <p:sp>
        <p:nvSpPr>
          <p:cNvPr id="91235" name="Line 99"/>
          <p:cNvSpPr>
            <a:spLocks noChangeShapeType="1"/>
          </p:cNvSpPr>
          <p:nvPr/>
        </p:nvSpPr>
        <p:spPr bwMode="auto">
          <a:xfrm>
            <a:off x="1138238" y="1687513"/>
            <a:ext cx="0" cy="40878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236" name="Rectangle 100"/>
          <p:cNvSpPr>
            <a:spLocks noChangeArrowheads="1"/>
          </p:cNvSpPr>
          <p:nvPr/>
        </p:nvSpPr>
        <p:spPr bwMode="auto">
          <a:xfrm>
            <a:off x="347663" y="5788025"/>
            <a:ext cx="1514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6038" rIns="90488" bIns="46038">
            <a:spAutoFit/>
          </a:bodyPr>
          <a:lstStyle/>
          <a:p>
            <a:pPr marL="0" marR="0" lvl="0" indent="0" algn="l" defTabSz="9032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Air interface</a:t>
            </a:r>
          </a:p>
        </p:txBody>
      </p:sp>
      <p:pic>
        <p:nvPicPr>
          <p:cNvPr id="91237" name="Picture 10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76650" y="1495425"/>
            <a:ext cx="9525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1238" name="Rectangle 102"/>
          <p:cNvSpPr>
            <a:spLocks noChangeArrowheads="1"/>
          </p:cNvSpPr>
          <p:nvPr/>
        </p:nvSpPr>
        <p:spPr bwMode="auto">
          <a:xfrm>
            <a:off x="3186113" y="1516063"/>
            <a:ext cx="663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6038" rIns="90488" bIns="46038">
            <a:spAutoFit/>
          </a:bodyPr>
          <a:lstStyle/>
          <a:p>
            <a:pPr marL="0" marR="0" lvl="0" indent="0" algn="l" defTabSz="9032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OSS</a:t>
            </a:r>
          </a:p>
        </p:txBody>
      </p:sp>
      <p:grpSp>
        <p:nvGrpSpPr>
          <p:cNvPr id="11" name="Group 103"/>
          <p:cNvGrpSpPr>
            <a:grpSpLocks/>
          </p:cNvGrpSpPr>
          <p:nvPr/>
        </p:nvGrpSpPr>
        <p:grpSpPr bwMode="auto">
          <a:xfrm>
            <a:off x="2308225" y="2701925"/>
            <a:ext cx="708025" cy="1770063"/>
            <a:chOff x="1534" y="1800"/>
            <a:chExt cx="446" cy="1115"/>
          </a:xfrm>
        </p:grpSpPr>
        <p:sp>
          <p:nvSpPr>
            <p:cNvPr id="91240" name="AutoShape 104"/>
            <p:cNvSpPr>
              <a:spLocks noChangeArrowheads="1"/>
            </p:cNvSpPr>
            <p:nvPr/>
          </p:nvSpPr>
          <p:spPr bwMode="auto">
            <a:xfrm rot="16200000" flipH="1">
              <a:off x="1459" y="2394"/>
              <a:ext cx="596" cy="446"/>
            </a:xfrm>
            <a:prstGeom prst="hexagon">
              <a:avLst>
                <a:gd name="adj" fmla="val 34577"/>
                <a:gd name="vf" fmla="val 115470"/>
              </a:avLst>
            </a:prstGeom>
            <a:solidFill>
              <a:srgbClr val="FE9B0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2" name="Group 105"/>
            <p:cNvGrpSpPr>
              <a:grpSpLocks/>
            </p:cNvGrpSpPr>
            <p:nvPr/>
          </p:nvGrpSpPr>
          <p:grpSpPr bwMode="auto">
            <a:xfrm>
              <a:off x="1777" y="1800"/>
              <a:ext cx="168" cy="933"/>
              <a:chOff x="1777" y="1800"/>
              <a:chExt cx="168" cy="933"/>
            </a:xfrm>
          </p:grpSpPr>
          <p:grpSp>
            <p:nvGrpSpPr>
              <p:cNvPr id="13" name="Group 106"/>
              <p:cNvGrpSpPr>
                <a:grpSpLocks/>
              </p:cNvGrpSpPr>
              <p:nvPr/>
            </p:nvGrpSpPr>
            <p:grpSpPr bwMode="auto">
              <a:xfrm>
                <a:off x="1777" y="1911"/>
                <a:ext cx="168" cy="822"/>
                <a:chOff x="1777" y="1911"/>
                <a:chExt cx="168" cy="822"/>
              </a:xfrm>
            </p:grpSpPr>
            <p:grpSp>
              <p:nvGrpSpPr>
                <p:cNvPr id="14" name="Group 107"/>
                <p:cNvGrpSpPr>
                  <a:grpSpLocks/>
                </p:cNvGrpSpPr>
                <p:nvPr/>
              </p:nvGrpSpPr>
              <p:grpSpPr bwMode="auto">
                <a:xfrm>
                  <a:off x="1777" y="1911"/>
                  <a:ext cx="168" cy="820"/>
                  <a:chOff x="1777" y="1911"/>
                  <a:chExt cx="168" cy="820"/>
                </a:xfrm>
              </p:grpSpPr>
              <p:sp>
                <p:nvSpPr>
                  <p:cNvPr id="91244" name="AutoShape 108"/>
                  <p:cNvSpPr>
                    <a:spLocks noChangeArrowheads="1"/>
                  </p:cNvSpPr>
                  <p:nvPr/>
                </p:nvSpPr>
                <p:spPr bwMode="auto">
                  <a:xfrm>
                    <a:off x="1787" y="1911"/>
                    <a:ext cx="158" cy="820"/>
                  </a:xfrm>
                  <a:prstGeom prst="triangle">
                    <a:avLst>
                      <a:gd name="adj" fmla="val 49977"/>
                    </a:avLst>
                  </a:prstGeom>
                  <a:no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245" name="Line 109"/>
                  <p:cNvSpPr>
                    <a:spLocks noChangeShapeType="1"/>
                  </p:cNvSpPr>
                  <p:nvPr/>
                </p:nvSpPr>
                <p:spPr bwMode="auto">
                  <a:xfrm>
                    <a:off x="1821" y="2512"/>
                    <a:ext cx="120" cy="215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246" name="Line 11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777" y="2519"/>
                    <a:ext cx="150" cy="20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247" name="Line 1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22" y="2338"/>
                    <a:ext cx="75" cy="174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248" name="Line 11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822" y="2338"/>
                    <a:ext cx="104" cy="179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249" name="Line 1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36" y="2151"/>
                    <a:ext cx="45" cy="204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250" name="Line 11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838" y="2151"/>
                    <a:ext cx="71" cy="20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91251" name="Line 115"/>
                <p:cNvSpPr>
                  <a:spLocks noChangeShapeType="1"/>
                </p:cNvSpPr>
                <p:nvPr/>
              </p:nvSpPr>
              <p:spPr bwMode="auto">
                <a:xfrm>
                  <a:off x="1805" y="2733"/>
                  <a:ext cx="126" cy="0"/>
                </a:xfrm>
                <a:prstGeom prst="line">
                  <a:avLst/>
                </a:prstGeom>
                <a:noFill/>
                <a:ln w="25400">
                  <a:solidFill>
                    <a:schemeClr val="folHlink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1252" name="Line 116"/>
              <p:cNvSpPr>
                <a:spLocks noChangeShapeType="1"/>
              </p:cNvSpPr>
              <p:nvPr/>
            </p:nvSpPr>
            <p:spPr bwMode="auto">
              <a:xfrm>
                <a:off x="1823" y="2508"/>
                <a:ext cx="9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253" name="Line 117"/>
              <p:cNvSpPr>
                <a:spLocks noChangeShapeType="1"/>
              </p:cNvSpPr>
              <p:nvPr/>
            </p:nvSpPr>
            <p:spPr bwMode="auto">
              <a:xfrm>
                <a:off x="1839" y="2348"/>
                <a:ext cx="5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254" name="Line 118"/>
              <p:cNvSpPr>
                <a:spLocks noChangeShapeType="1"/>
              </p:cNvSpPr>
              <p:nvPr/>
            </p:nvSpPr>
            <p:spPr bwMode="auto">
              <a:xfrm>
                <a:off x="1854" y="2166"/>
                <a:ext cx="2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255" name="Line 119"/>
              <p:cNvSpPr>
                <a:spLocks noChangeShapeType="1"/>
              </p:cNvSpPr>
              <p:nvPr/>
            </p:nvSpPr>
            <p:spPr bwMode="auto">
              <a:xfrm flipV="1">
                <a:off x="1866" y="1800"/>
                <a:ext cx="0" cy="1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256" name="Line 120"/>
              <p:cNvSpPr>
                <a:spLocks noChangeShapeType="1"/>
              </p:cNvSpPr>
              <p:nvPr/>
            </p:nvSpPr>
            <p:spPr bwMode="auto">
              <a:xfrm>
                <a:off x="1848" y="1823"/>
                <a:ext cx="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257" name="Line 121"/>
              <p:cNvSpPr>
                <a:spLocks noChangeShapeType="1"/>
              </p:cNvSpPr>
              <p:nvPr/>
            </p:nvSpPr>
            <p:spPr bwMode="auto">
              <a:xfrm>
                <a:off x="1840" y="1801"/>
                <a:ext cx="0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258" name="Line 122"/>
              <p:cNvSpPr>
                <a:spLocks noChangeShapeType="1"/>
              </p:cNvSpPr>
              <p:nvPr/>
            </p:nvSpPr>
            <p:spPr bwMode="auto">
              <a:xfrm>
                <a:off x="1895" y="1801"/>
                <a:ext cx="0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259" name="Line 123"/>
              <p:cNvSpPr>
                <a:spLocks noChangeShapeType="1"/>
              </p:cNvSpPr>
              <p:nvPr/>
            </p:nvSpPr>
            <p:spPr bwMode="auto">
              <a:xfrm>
                <a:off x="1848" y="1902"/>
                <a:ext cx="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260" name="Line 124"/>
              <p:cNvSpPr>
                <a:spLocks noChangeShapeType="1"/>
              </p:cNvSpPr>
              <p:nvPr/>
            </p:nvSpPr>
            <p:spPr bwMode="auto">
              <a:xfrm>
                <a:off x="1840" y="1880"/>
                <a:ext cx="0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261" name="Line 125"/>
              <p:cNvSpPr>
                <a:spLocks noChangeShapeType="1"/>
              </p:cNvSpPr>
              <p:nvPr/>
            </p:nvSpPr>
            <p:spPr bwMode="auto">
              <a:xfrm>
                <a:off x="1895" y="1880"/>
                <a:ext cx="0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1262" name="AutoShape 126"/>
            <p:cNvSpPr>
              <a:spLocks noChangeArrowheads="1"/>
            </p:cNvSpPr>
            <p:nvPr/>
          </p:nvSpPr>
          <p:spPr bwMode="auto">
            <a:xfrm>
              <a:off x="1610" y="2404"/>
              <a:ext cx="214" cy="472"/>
            </a:xfrm>
            <a:prstGeom prst="cube">
              <a:avLst>
                <a:gd name="adj" fmla="val 2497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8" tIns="46038" rIns="90488" bIns="46038" anchor="ctr"/>
            <a:lstStyle/>
            <a:p>
              <a:pPr marL="0" marR="0" lvl="0" indent="0" algn="ctr" defTabSz="9032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</a:t>
              </a:r>
            </a:p>
            <a:p>
              <a:pPr marL="0" marR="0" lvl="0" indent="0" algn="ctr" defTabSz="9032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</a:p>
            <a:p>
              <a:pPr marL="0" marR="0" lvl="0" indent="0" algn="ctr" defTabSz="9032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</a:t>
              </a:r>
            </a:p>
          </p:txBody>
        </p:sp>
      </p:grpSp>
      <p:grpSp>
        <p:nvGrpSpPr>
          <p:cNvPr id="15" name="Group 127"/>
          <p:cNvGrpSpPr>
            <a:grpSpLocks/>
          </p:cNvGrpSpPr>
          <p:nvPr/>
        </p:nvGrpSpPr>
        <p:grpSpPr bwMode="auto">
          <a:xfrm>
            <a:off x="1446213" y="4016375"/>
            <a:ext cx="708025" cy="1770063"/>
            <a:chOff x="991" y="2628"/>
            <a:chExt cx="446" cy="1115"/>
          </a:xfrm>
        </p:grpSpPr>
        <p:sp>
          <p:nvSpPr>
            <p:cNvPr id="91264" name="AutoShape 128"/>
            <p:cNvSpPr>
              <a:spLocks noChangeArrowheads="1"/>
            </p:cNvSpPr>
            <p:nvPr/>
          </p:nvSpPr>
          <p:spPr bwMode="auto">
            <a:xfrm rot="16200000" flipH="1">
              <a:off x="916" y="3222"/>
              <a:ext cx="596" cy="446"/>
            </a:xfrm>
            <a:prstGeom prst="hexagon">
              <a:avLst>
                <a:gd name="adj" fmla="val 34577"/>
                <a:gd name="vf" fmla="val 115470"/>
              </a:avLst>
            </a:prstGeom>
            <a:solidFill>
              <a:srgbClr val="FE9B0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6" name="Group 129"/>
            <p:cNvGrpSpPr>
              <a:grpSpLocks/>
            </p:cNvGrpSpPr>
            <p:nvPr/>
          </p:nvGrpSpPr>
          <p:grpSpPr bwMode="auto">
            <a:xfrm>
              <a:off x="1234" y="2628"/>
              <a:ext cx="169" cy="933"/>
              <a:chOff x="1234" y="2628"/>
              <a:chExt cx="169" cy="933"/>
            </a:xfrm>
          </p:grpSpPr>
          <p:grpSp>
            <p:nvGrpSpPr>
              <p:cNvPr id="17" name="Group 130"/>
              <p:cNvGrpSpPr>
                <a:grpSpLocks/>
              </p:cNvGrpSpPr>
              <p:nvPr/>
            </p:nvGrpSpPr>
            <p:grpSpPr bwMode="auto">
              <a:xfrm>
                <a:off x="1234" y="2739"/>
                <a:ext cx="169" cy="822"/>
                <a:chOff x="1234" y="2739"/>
                <a:chExt cx="169" cy="822"/>
              </a:xfrm>
            </p:grpSpPr>
            <p:grpSp>
              <p:nvGrpSpPr>
                <p:cNvPr id="18" name="Group 131"/>
                <p:cNvGrpSpPr>
                  <a:grpSpLocks/>
                </p:cNvGrpSpPr>
                <p:nvPr/>
              </p:nvGrpSpPr>
              <p:grpSpPr bwMode="auto">
                <a:xfrm>
                  <a:off x="1234" y="2739"/>
                  <a:ext cx="169" cy="820"/>
                  <a:chOff x="1234" y="2739"/>
                  <a:chExt cx="169" cy="820"/>
                </a:xfrm>
              </p:grpSpPr>
              <p:sp>
                <p:nvSpPr>
                  <p:cNvPr id="91268" name="AutoShape 132"/>
                  <p:cNvSpPr>
                    <a:spLocks noChangeArrowheads="1"/>
                  </p:cNvSpPr>
                  <p:nvPr/>
                </p:nvSpPr>
                <p:spPr bwMode="auto">
                  <a:xfrm>
                    <a:off x="1244" y="2739"/>
                    <a:ext cx="159" cy="820"/>
                  </a:xfrm>
                  <a:prstGeom prst="triangle">
                    <a:avLst>
                      <a:gd name="adj" fmla="val 49977"/>
                    </a:avLst>
                  </a:prstGeom>
                  <a:no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269" name="Line 133"/>
                  <p:cNvSpPr>
                    <a:spLocks noChangeShapeType="1"/>
                  </p:cNvSpPr>
                  <p:nvPr/>
                </p:nvSpPr>
                <p:spPr bwMode="auto">
                  <a:xfrm>
                    <a:off x="1278" y="3340"/>
                    <a:ext cx="121" cy="215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270" name="Line 13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34" y="3347"/>
                    <a:ext cx="150" cy="20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271" name="Line 1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77" y="3166"/>
                    <a:ext cx="77" cy="174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272" name="Line 136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280" y="3166"/>
                    <a:ext cx="104" cy="179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273" name="Line 1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94" y="2979"/>
                    <a:ext cx="44" cy="204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274" name="Line 13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296" y="2979"/>
                    <a:ext cx="72" cy="20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91275" name="Line 139"/>
                <p:cNvSpPr>
                  <a:spLocks noChangeShapeType="1"/>
                </p:cNvSpPr>
                <p:nvPr/>
              </p:nvSpPr>
              <p:spPr bwMode="auto">
                <a:xfrm>
                  <a:off x="1262" y="3561"/>
                  <a:ext cx="126" cy="0"/>
                </a:xfrm>
                <a:prstGeom prst="line">
                  <a:avLst/>
                </a:prstGeom>
                <a:noFill/>
                <a:ln w="25400">
                  <a:solidFill>
                    <a:schemeClr val="folHlink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1276" name="Line 140"/>
              <p:cNvSpPr>
                <a:spLocks noChangeShapeType="1"/>
              </p:cNvSpPr>
              <p:nvPr/>
            </p:nvSpPr>
            <p:spPr bwMode="auto">
              <a:xfrm>
                <a:off x="1279" y="3336"/>
                <a:ext cx="9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277" name="Line 141"/>
              <p:cNvSpPr>
                <a:spLocks noChangeShapeType="1"/>
              </p:cNvSpPr>
              <p:nvPr/>
            </p:nvSpPr>
            <p:spPr bwMode="auto">
              <a:xfrm>
                <a:off x="1296" y="3176"/>
                <a:ext cx="5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278" name="Line 142"/>
              <p:cNvSpPr>
                <a:spLocks noChangeShapeType="1"/>
              </p:cNvSpPr>
              <p:nvPr/>
            </p:nvSpPr>
            <p:spPr bwMode="auto">
              <a:xfrm>
                <a:off x="1310" y="2994"/>
                <a:ext cx="2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279" name="Line 143"/>
              <p:cNvSpPr>
                <a:spLocks noChangeShapeType="1"/>
              </p:cNvSpPr>
              <p:nvPr/>
            </p:nvSpPr>
            <p:spPr bwMode="auto">
              <a:xfrm flipV="1">
                <a:off x="1323" y="2628"/>
                <a:ext cx="0" cy="1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280" name="Line 144"/>
              <p:cNvSpPr>
                <a:spLocks noChangeShapeType="1"/>
              </p:cNvSpPr>
              <p:nvPr/>
            </p:nvSpPr>
            <p:spPr bwMode="auto">
              <a:xfrm>
                <a:off x="1304" y="2651"/>
                <a:ext cx="3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281" name="Line 145"/>
              <p:cNvSpPr>
                <a:spLocks noChangeShapeType="1"/>
              </p:cNvSpPr>
              <p:nvPr/>
            </p:nvSpPr>
            <p:spPr bwMode="auto">
              <a:xfrm>
                <a:off x="1296" y="2629"/>
                <a:ext cx="0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282" name="Line 146"/>
              <p:cNvSpPr>
                <a:spLocks noChangeShapeType="1"/>
              </p:cNvSpPr>
              <p:nvPr/>
            </p:nvSpPr>
            <p:spPr bwMode="auto">
              <a:xfrm>
                <a:off x="1352" y="2629"/>
                <a:ext cx="0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283" name="Line 147"/>
              <p:cNvSpPr>
                <a:spLocks noChangeShapeType="1"/>
              </p:cNvSpPr>
              <p:nvPr/>
            </p:nvSpPr>
            <p:spPr bwMode="auto">
              <a:xfrm>
                <a:off x="1304" y="2730"/>
                <a:ext cx="3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284" name="Line 148"/>
              <p:cNvSpPr>
                <a:spLocks noChangeShapeType="1"/>
              </p:cNvSpPr>
              <p:nvPr/>
            </p:nvSpPr>
            <p:spPr bwMode="auto">
              <a:xfrm>
                <a:off x="1296" y="2708"/>
                <a:ext cx="0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285" name="Line 149"/>
              <p:cNvSpPr>
                <a:spLocks noChangeShapeType="1"/>
              </p:cNvSpPr>
              <p:nvPr/>
            </p:nvSpPr>
            <p:spPr bwMode="auto">
              <a:xfrm>
                <a:off x="1352" y="2708"/>
                <a:ext cx="0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1286" name="AutoShape 150"/>
            <p:cNvSpPr>
              <a:spLocks noChangeArrowheads="1"/>
            </p:cNvSpPr>
            <p:nvPr/>
          </p:nvSpPr>
          <p:spPr bwMode="auto">
            <a:xfrm>
              <a:off x="1067" y="3232"/>
              <a:ext cx="215" cy="472"/>
            </a:xfrm>
            <a:prstGeom prst="cube">
              <a:avLst>
                <a:gd name="adj" fmla="val 2497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8" tIns="46038" rIns="90488" bIns="46038" anchor="ctr"/>
            <a:lstStyle/>
            <a:p>
              <a:pPr marL="0" marR="0" lvl="0" indent="0" algn="ctr" defTabSz="9032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</a:t>
              </a:r>
            </a:p>
            <a:p>
              <a:pPr marL="0" marR="0" lvl="0" indent="0" algn="ctr" defTabSz="9032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</a:p>
            <a:p>
              <a:pPr marL="0" marR="0" lvl="0" indent="0" algn="ctr" defTabSz="9032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</a:t>
              </a:r>
            </a:p>
          </p:txBody>
        </p:sp>
      </p:grpSp>
      <p:grpSp>
        <p:nvGrpSpPr>
          <p:cNvPr id="19" name="Group 151"/>
          <p:cNvGrpSpPr>
            <a:grpSpLocks/>
          </p:cNvGrpSpPr>
          <p:nvPr/>
        </p:nvGrpSpPr>
        <p:grpSpPr bwMode="auto">
          <a:xfrm>
            <a:off x="5360988" y="5100638"/>
            <a:ext cx="1162050" cy="1041400"/>
            <a:chOff x="3457" y="3311"/>
            <a:chExt cx="732" cy="656"/>
          </a:xfrm>
        </p:grpSpPr>
        <p:sp>
          <p:nvSpPr>
            <p:cNvPr id="91288" name="AutoShape 152"/>
            <p:cNvSpPr>
              <a:spLocks noChangeArrowheads="1"/>
            </p:cNvSpPr>
            <p:nvPr/>
          </p:nvSpPr>
          <p:spPr bwMode="auto">
            <a:xfrm rot="16200000" flipH="1">
              <a:off x="3688" y="3701"/>
              <a:ext cx="160" cy="118"/>
            </a:xfrm>
            <a:prstGeom prst="hexagon">
              <a:avLst>
                <a:gd name="adj" fmla="val 35085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289" name="AutoShape 153"/>
            <p:cNvSpPr>
              <a:spLocks noChangeArrowheads="1"/>
            </p:cNvSpPr>
            <p:nvPr/>
          </p:nvSpPr>
          <p:spPr bwMode="auto">
            <a:xfrm rot="16200000" flipH="1">
              <a:off x="3746" y="3581"/>
              <a:ext cx="160" cy="118"/>
            </a:xfrm>
            <a:prstGeom prst="hexagon">
              <a:avLst>
                <a:gd name="adj" fmla="val 35085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290" name="AutoShape 154"/>
            <p:cNvSpPr>
              <a:spLocks noChangeArrowheads="1"/>
            </p:cNvSpPr>
            <p:nvPr/>
          </p:nvSpPr>
          <p:spPr bwMode="auto">
            <a:xfrm rot="16200000" flipH="1">
              <a:off x="3622" y="3582"/>
              <a:ext cx="160" cy="118"/>
            </a:xfrm>
            <a:prstGeom prst="hexagon">
              <a:avLst>
                <a:gd name="adj" fmla="val 35085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291" name="AutoShape 155"/>
            <p:cNvSpPr>
              <a:spLocks noChangeArrowheads="1"/>
            </p:cNvSpPr>
            <p:nvPr/>
          </p:nvSpPr>
          <p:spPr bwMode="auto">
            <a:xfrm rot="16200000" flipH="1">
              <a:off x="3563" y="3704"/>
              <a:ext cx="160" cy="118"/>
            </a:xfrm>
            <a:prstGeom prst="hexagon">
              <a:avLst>
                <a:gd name="adj" fmla="val 35085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292" name="AutoShape 156"/>
            <p:cNvSpPr>
              <a:spLocks noChangeArrowheads="1"/>
            </p:cNvSpPr>
            <p:nvPr/>
          </p:nvSpPr>
          <p:spPr bwMode="auto">
            <a:xfrm rot="16200000" flipH="1">
              <a:off x="3498" y="3585"/>
              <a:ext cx="160" cy="116"/>
            </a:xfrm>
            <a:prstGeom prst="hexagon">
              <a:avLst>
                <a:gd name="adj" fmla="val 35690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293" name="AutoShape 157"/>
            <p:cNvSpPr>
              <a:spLocks noChangeArrowheads="1"/>
            </p:cNvSpPr>
            <p:nvPr/>
          </p:nvSpPr>
          <p:spPr bwMode="auto">
            <a:xfrm rot="16200000" flipH="1">
              <a:off x="3558" y="3462"/>
              <a:ext cx="160" cy="118"/>
            </a:xfrm>
            <a:prstGeom prst="hexagon">
              <a:avLst>
                <a:gd name="adj" fmla="val 35085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294" name="AutoShape 158"/>
            <p:cNvSpPr>
              <a:spLocks noChangeArrowheads="1"/>
            </p:cNvSpPr>
            <p:nvPr/>
          </p:nvSpPr>
          <p:spPr bwMode="auto">
            <a:xfrm rot="16200000" flipH="1">
              <a:off x="3685" y="3458"/>
              <a:ext cx="160" cy="118"/>
            </a:xfrm>
            <a:prstGeom prst="hexagon">
              <a:avLst>
                <a:gd name="adj" fmla="val 35085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295" name="AutoShape 159"/>
            <p:cNvSpPr>
              <a:spLocks noChangeArrowheads="1"/>
            </p:cNvSpPr>
            <p:nvPr/>
          </p:nvSpPr>
          <p:spPr bwMode="auto">
            <a:xfrm rot="16200000" flipH="1">
              <a:off x="3620" y="3339"/>
              <a:ext cx="160" cy="116"/>
            </a:xfrm>
            <a:prstGeom prst="hexagon">
              <a:avLst>
                <a:gd name="adj" fmla="val 35690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296" name="AutoShape 160"/>
            <p:cNvSpPr>
              <a:spLocks noChangeArrowheads="1"/>
            </p:cNvSpPr>
            <p:nvPr/>
          </p:nvSpPr>
          <p:spPr bwMode="auto">
            <a:xfrm rot="16200000" flipH="1">
              <a:off x="3497" y="3338"/>
              <a:ext cx="160" cy="118"/>
            </a:xfrm>
            <a:prstGeom prst="hexagon">
              <a:avLst>
                <a:gd name="adj" fmla="val 35085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297" name="AutoShape 161"/>
            <p:cNvSpPr>
              <a:spLocks noChangeArrowheads="1"/>
            </p:cNvSpPr>
            <p:nvPr/>
          </p:nvSpPr>
          <p:spPr bwMode="auto">
            <a:xfrm rot="16200000" flipH="1">
              <a:off x="3436" y="3461"/>
              <a:ext cx="160" cy="118"/>
            </a:xfrm>
            <a:prstGeom prst="hexagon">
              <a:avLst>
                <a:gd name="adj" fmla="val 35085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298" name="AutoShape 162"/>
            <p:cNvSpPr>
              <a:spLocks noChangeArrowheads="1"/>
            </p:cNvSpPr>
            <p:nvPr/>
          </p:nvSpPr>
          <p:spPr bwMode="auto">
            <a:xfrm rot="16200000" flipH="1">
              <a:off x="3439" y="3707"/>
              <a:ext cx="160" cy="118"/>
            </a:xfrm>
            <a:prstGeom prst="hexagon">
              <a:avLst>
                <a:gd name="adj" fmla="val 35085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299" name="AutoShape 163"/>
            <p:cNvSpPr>
              <a:spLocks noChangeArrowheads="1"/>
            </p:cNvSpPr>
            <p:nvPr/>
          </p:nvSpPr>
          <p:spPr bwMode="auto">
            <a:xfrm rot="16200000" flipH="1">
              <a:off x="3503" y="3828"/>
              <a:ext cx="160" cy="118"/>
            </a:xfrm>
            <a:prstGeom prst="hexagon">
              <a:avLst>
                <a:gd name="adj" fmla="val 35085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300" name="AutoShape 164"/>
            <p:cNvSpPr>
              <a:spLocks noChangeArrowheads="1"/>
            </p:cNvSpPr>
            <p:nvPr/>
          </p:nvSpPr>
          <p:spPr bwMode="auto">
            <a:xfrm rot="16200000" flipH="1">
              <a:off x="3630" y="3824"/>
              <a:ext cx="160" cy="118"/>
            </a:xfrm>
            <a:prstGeom prst="hexagon">
              <a:avLst>
                <a:gd name="adj" fmla="val 35085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301" name="AutoShape 165"/>
            <p:cNvSpPr>
              <a:spLocks noChangeArrowheads="1"/>
            </p:cNvSpPr>
            <p:nvPr/>
          </p:nvSpPr>
          <p:spPr bwMode="auto">
            <a:xfrm rot="16200000" flipH="1">
              <a:off x="3750" y="3825"/>
              <a:ext cx="160" cy="116"/>
            </a:xfrm>
            <a:prstGeom prst="hexagon">
              <a:avLst>
                <a:gd name="adj" fmla="val 35690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302" name="AutoShape 166"/>
            <p:cNvSpPr>
              <a:spLocks noChangeArrowheads="1"/>
            </p:cNvSpPr>
            <p:nvPr/>
          </p:nvSpPr>
          <p:spPr bwMode="auto">
            <a:xfrm rot="16200000" flipH="1">
              <a:off x="3810" y="3456"/>
              <a:ext cx="160" cy="118"/>
            </a:xfrm>
            <a:prstGeom prst="hexagon">
              <a:avLst>
                <a:gd name="adj" fmla="val 35085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303" name="AutoShape 167"/>
            <p:cNvSpPr>
              <a:spLocks noChangeArrowheads="1"/>
            </p:cNvSpPr>
            <p:nvPr/>
          </p:nvSpPr>
          <p:spPr bwMode="auto">
            <a:xfrm rot="16200000" flipH="1">
              <a:off x="3747" y="3339"/>
              <a:ext cx="160" cy="116"/>
            </a:xfrm>
            <a:prstGeom prst="hexagon">
              <a:avLst>
                <a:gd name="adj" fmla="val 35690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304" name="AutoShape 168"/>
            <p:cNvSpPr>
              <a:spLocks noChangeArrowheads="1"/>
            </p:cNvSpPr>
            <p:nvPr/>
          </p:nvSpPr>
          <p:spPr bwMode="auto">
            <a:xfrm rot="16200000" flipH="1">
              <a:off x="3876" y="3338"/>
              <a:ext cx="160" cy="118"/>
            </a:xfrm>
            <a:prstGeom prst="hexagon">
              <a:avLst>
                <a:gd name="adj" fmla="val 35085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305" name="AutoShape 169"/>
            <p:cNvSpPr>
              <a:spLocks noChangeArrowheads="1"/>
            </p:cNvSpPr>
            <p:nvPr/>
          </p:nvSpPr>
          <p:spPr bwMode="auto">
            <a:xfrm rot="16200000" flipH="1">
              <a:off x="3997" y="3332"/>
              <a:ext cx="160" cy="118"/>
            </a:xfrm>
            <a:prstGeom prst="hexagon">
              <a:avLst>
                <a:gd name="adj" fmla="val 35085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306" name="AutoShape 170"/>
            <p:cNvSpPr>
              <a:spLocks noChangeArrowheads="1"/>
            </p:cNvSpPr>
            <p:nvPr/>
          </p:nvSpPr>
          <p:spPr bwMode="auto">
            <a:xfrm rot="16200000" flipH="1">
              <a:off x="4002" y="3822"/>
              <a:ext cx="160" cy="116"/>
            </a:xfrm>
            <a:prstGeom prst="hexagon">
              <a:avLst>
                <a:gd name="adj" fmla="val 35690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307" name="AutoShape 171"/>
            <p:cNvSpPr>
              <a:spLocks noChangeArrowheads="1"/>
            </p:cNvSpPr>
            <p:nvPr/>
          </p:nvSpPr>
          <p:spPr bwMode="auto">
            <a:xfrm rot="16200000" flipH="1">
              <a:off x="4001" y="3575"/>
              <a:ext cx="160" cy="118"/>
            </a:xfrm>
            <a:prstGeom prst="hexagon">
              <a:avLst>
                <a:gd name="adj" fmla="val 35085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308" name="AutoShape 172"/>
            <p:cNvSpPr>
              <a:spLocks noChangeArrowheads="1"/>
            </p:cNvSpPr>
            <p:nvPr/>
          </p:nvSpPr>
          <p:spPr bwMode="auto">
            <a:xfrm rot="16200000" flipH="1">
              <a:off x="3940" y="3698"/>
              <a:ext cx="160" cy="118"/>
            </a:xfrm>
            <a:prstGeom prst="hexagon">
              <a:avLst>
                <a:gd name="adj" fmla="val 35085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309" name="AutoShape 173"/>
            <p:cNvSpPr>
              <a:spLocks noChangeArrowheads="1"/>
            </p:cNvSpPr>
            <p:nvPr/>
          </p:nvSpPr>
          <p:spPr bwMode="auto">
            <a:xfrm rot="16200000" flipH="1">
              <a:off x="3876" y="3821"/>
              <a:ext cx="160" cy="118"/>
            </a:xfrm>
            <a:prstGeom prst="hexagon">
              <a:avLst>
                <a:gd name="adj" fmla="val 35085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310" name="AutoShape 174"/>
            <p:cNvSpPr>
              <a:spLocks noChangeArrowheads="1"/>
            </p:cNvSpPr>
            <p:nvPr/>
          </p:nvSpPr>
          <p:spPr bwMode="auto">
            <a:xfrm rot="16200000" flipH="1">
              <a:off x="3813" y="3701"/>
              <a:ext cx="160" cy="118"/>
            </a:xfrm>
            <a:prstGeom prst="hexagon">
              <a:avLst>
                <a:gd name="adj" fmla="val 35085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311" name="AutoShape 175"/>
            <p:cNvSpPr>
              <a:spLocks noChangeArrowheads="1"/>
            </p:cNvSpPr>
            <p:nvPr/>
          </p:nvSpPr>
          <p:spPr bwMode="auto">
            <a:xfrm rot="16200000" flipH="1">
              <a:off x="3873" y="3575"/>
              <a:ext cx="160" cy="118"/>
            </a:xfrm>
            <a:prstGeom prst="hexagon">
              <a:avLst>
                <a:gd name="adj" fmla="val 35085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312" name="AutoShape 176"/>
            <p:cNvSpPr>
              <a:spLocks noChangeArrowheads="1"/>
            </p:cNvSpPr>
            <p:nvPr/>
          </p:nvSpPr>
          <p:spPr bwMode="auto">
            <a:xfrm rot="16200000" flipH="1">
              <a:off x="3937" y="3452"/>
              <a:ext cx="160" cy="118"/>
            </a:xfrm>
            <a:prstGeom prst="hexagon">
              <a:avLst>
                <a:gd name="adj" fmla="val 35085"/>
                <a:gd name="vf" fmla="val 115470"/>
              </a:avLst>
            </a:prstGeom>
            <a:solidFill>
              <a:srgbClr val="00FF00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313" name="AutoShape 177"/>
            <p:cNvSpPr>
              <a:spLocks noChangeArrowheads="1"/>
            </p:cNvSpPr>
            <p:nvPr/>
          </p:nvSpPr>
          <p:spPr bwMode="auto">
            <a:xfrm>
              <a:off x="3582" y="3400"/>
              <a:ext cx="414" cy="328"/>
            </a:xfrm>
            <a:prstGeom prst="cube">
              <a:avLst>
                <a:gd name="adj" fmla="val 2497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314" name="Rectangle 178"/>
            <p:cNvSpPr>
              <a:spLocks noChangeArrowheads="1"/>
            </p:cNvSpPr>
            <p:nvPr/>
          </p:nvSpPr>
          <p:spPr bwMode="auto">
            <a:xfrm>
              <a:off x="3500" y="3716"/>
              <a:ext cx="68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488" tIns="46038" rIns="90488" bIns="46038">
              <a:spAutoFit/>
            </a:bodyPr>
            <a:lstStyle/>
            <a:p>
              <a:pPr marL="0" marR="0" lvl="0" indent="0" algn="l" defTabSz="9032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MSC VLR</a:t>
              </a:r>
            </a:p>
          </p:txBody>
        </p:sp>
        <p:grpSp>
          <p:nvGrpSpPr>
            <p:cNvPr id="20" name="Group 179"/>
            <p:cNvGrpSpPr>
              <a:grpSpLocks/>
            </p:cNvGrpSpPr>
            <p:nvPr/>
          </p:nvGrpSpPr>
          <p:grpSpPr bwMode="auto">
            <a:xfrm>
              <a:off x="3614" y="3525"/>
              <a:ext cx="276" cy="172"/>
              <a:chOff x="3614" y="3525"/>
              <a:chExt cx="276" cy="172"/>
            </a:xfrm>
          </p:grpSpPr>
          <p:sp>
            <p:nvSpPr>
              <p:cNvPr id="91316" name="Line 180"/>
              <p:cNvSpPr>
                <a:spLocks noChangeShapeType="1"/>
              </p:cNvSpPr>
              <p:nvPr/>
            </p:nvSpPr>
            <p:spPr bwMode="auto">
              <a:xfrm>
                <a:off x="3614" y="3525"/>
                <a:ext cx="11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317" name="Line 181"/>
              <p:cNvSpPr>
                <a:spLocks noChangeShapeType="1"/>
              </p:cNvSpPr>
              <p:nvPr/>
            </p:nvSpPr>
            <p:spPr bwMode="auto">
              <a:xfrm>
                <a:off x="3739" y="3534"/>
                <a:ext cx="151" cy="16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 182"/>
            <p:cNvGrpSpPr>
              <a:grpSpLocks/>
            </p:cNvGrpSpPr>
            <p:nvPr/>
          </p:nvGrpSpPr>
          <p:grpSpPr bwMode="auto">
            <a:xfrm>
              <a:off x="3613" y="3525"/>
              <a:ext cx="304" cy="172"/>
              <a:chOff x="3613" y="3525"/>
              <a:chExt cx="304" cy="172"/>
            </a:xfrm>
          </p:grpSpPr>
          <p:sp>
            <p:nvSpPr>
              <p:cNvPr id="91319" name="Line 183"/>
              <p:cNvSpPr>
                <a:spLocks noChangeShapeType="1"/>
              </p:cNvSpPr>
              <p:nvPr/>
            </p:nvSpPr>
            <p:spPr bwMode="auto">
              <a:xfrm flipH="1">
                <a:off x="3779" y="3525"/>
                <a:ext cx="13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320" name="Line 184"/>
              <p:cNvSpPr>
                <a:spLocks noChangeShapeType="1"/>
              </p:cNvSpPr>
              <p:nvPr/>
            </p:nvSpPr>
            <p:spPr bwMode="auto">
              <a:xfrm flipH="1">
                <a:off x="3613" y="3534"/>
                <a:ext cx="180" cy="16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91321" name="Object 185">
            <a:hlinkClick r:id="" action="ppaction://ole?verb=0"/>
          </p:cNvPr>
          <p:cNvGraphicFramePr>
            <a:graphicFrameLocks/>
          </p:cNvGraphicFramePr>
          <p:nvPr/>
        </p:nvGraphicFramePr>
        <p:xfrm>
          <a:off x="0" y="4991100"/>
          <a:ext cx="938213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938160" imgH="280800" progId="">
                  <p:embed/>
                </p:oleObj>
              </mc:Choice>
              <mc:Fallback>
                <p:oleObj name="Clip" r:id="rId5" imgW="938160" imgH="280800" progId="">
                  <p:embed/>
                  <p:pic>
                    <p:nvPicPr>
                      <p:cNvPr id="91321" name="Object 185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991100"/>
                        <a:ext cx="938213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322" name="Object 186">
            <a:hlinkClick r:id="" action="ppaction://ole?verb=0"/>
          </p:cNvPr>
          <p:cNvGraphicFramePr>
            <a:graphicFrameLocks/>
          </p:cNvGraphicFramePr>
          <p:nvPr/>
        </p:nvGraphicFramePr>
        <p:xfrm>
          <a:off x="327025" y="3335338"/>
          <a:ext cx="525463" cy="747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525240" imgH="747360" progId="">
                  <p:embed/>
                </p:oleObj>
              </mc:Choice>
              <mc:Fallback>
                <p:oleObj name="Clip" r:id="rId7" imgW="525240" imgH="747360" progId="">
                  <p:embed/>
                  <p:pic>
                    <p:nvPicPr>
                      <p:cNvPr id="91322" name="Object 186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025" y="3335338"/>
                        <a:ext cx="525463" cy="747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323" name="Picture 187">
            <a:hlinkClick r:id="rId9" action="ppaction://hlinksldjump"/>
          </p:cNvPr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62388" y="4029075"/>
            <a:ext cx="6731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1324" name="Rectangle 188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981450" y="4100513"/>
            <a:ext cx="384175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BSC</a:t>
            </a:r>
          </a:p>
        </p:txBody>
      </p:sp>
      <p:sp>
        <p:nvSpPr>
          <p:cNvPr id="91325" name="Text Box 189"/>
          <p:cNvSpPr txBox="1">
            <a:spLocks noChangeArrowheads="1"/>
          </p:cNvSpPr>
          <p:nvPr/>
        </p:nvSpPr>
        <p:spPr bwMode="auto">
          <a:xfrm>
            <a:off x="177800" y="835025"/>
            <a:ext cx="2438400" cy="7794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 MSC=16 BSC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 BSC=1024 TRU</a:t>
            </a:r>
          </a:p>
        </p:txBody>
      </p:sp>
      <p:sp>
        <p:nvSpPr>
          <p:cNvPr id="91326" name="Line 190"/>
          <p:cNvSpPr>
            <a:spLocks noChangeShapeType="1"/>
          </p:cNvSpPr>
          <p:nvPr/>
        </p:nvSpPr>
        <p:spPr bwMode="auto">
          <a:xfrm flipV="1">
            <a:off x="4978400" y="411162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327" name="Text Box 191"/>
          <p:cNvSpPr txBox="1">
            <a:spLocks noChangeArrowheads="1"/>
          </p:cNvSpPr>
          <p:nvPr/>
        </p:nvSpPr>
        <p:spPr bwMode="auto">
          <a:xfrm>
            <a:off x="4521200" y="4560888"/>
            <a:ext cx="16764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Interface</a:t>
            </a:r>
          </a:p>
        </p:txBody>
      </p:sp>
      <p:sp>
        <p:nvSpPr>
          <p:cNvPr id="91328" name="Line 192"/>
          <p:cNvSpPr>
            <a:spLocks noChangeShapeType="1"/>
          </p:cNvSpPr>
          <p:nvPr/>
        </p:nvSpPr>
        <p:spPr bwMode="auto">
          <a:xfrm flipV="1">
            <a:off x="3225800" y="4187825"/>
            <a:ext cx="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329" name="Text Box 193"/>
          <p:cNvSpPr txBox="1">
            <a:spLocks noChangeArrowheads="1"/>
          </p:cNvSpPr>
          <p:nvPr/>
        </p:nvSpPr>
        <p:spPr bwMode="auto">
          <a:xfrm>
            <a:off x="2844800" y="4941888"/>
            <a:ext cx="19050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A-bis interface</a:t>
            </a:r>
          </a:p>
        </p:txBody>
      </p:sp>
      <p:sp>
        <p:nvSpPr>
          <p:cNvPr id="91330" name="Text Box 194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BSC:BASE STATION CONTROLLER,  BTS: BASE TRANSRECEIVER STATION,  OSS:  OPERATION AND SUPPORT SUBSYSTEM.ss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1331" name="Text Box 195"/>
          <p:cNvSpPr txBox="1">
            <a:spLocks noChangeArrowheads="1"/>
          </p:cNvSpPr>
          <p:nvPr/>
        </p:nvSpPr>
        <p:spPr bwMode="auto">
          <a:xfrm>
            <a:off x="7620000" y="4648200"/>
            <a:ext cx="914400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34864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>
            <a:normAutofit fontScale="90000"/>
          </a:bodyPr>
          <a:lstStyle/>
          <a:p>
            <a:pPr eaLnBrk="1" hangingPunct="1"/>
            <a:r>
              <a:rPr lang="fr-FR"/>
              <a:t>3G rel99 Architecture (UMTS)</a:t>
            </a:r>
            <a:br>
              <a:rPr lang="fr-FR"/>
            </a:br>
            <a:r>
              <a:rPr lang="fr-FR"/>
              <a:t>- 3G Radios</a:t>
            </a:r>
          </a:p>
        </p:txBody>
      </p:sp>
      <p:sp>
        <p:nvSpPr>
          <p:cNvPr id="87043" name="Oval 3"/>
          <p:cNvSpPr>
            <a:spLocks noChangeArrowheads="1"/>
          </p:cNvSpPr>
          <p:nvPr/>
        </p:nvSpPr>
        <p:spPr bwMode="auto">
          <a:xfrm>
            <a:off x="3429000" y="4160838"/>
            <a:ext cx="3124200" cy="490537"/>
          </a:xfrm>
          <a:prstGeom prst="ellipse">
            <a:avLst/>
          </a:prstGeom>
          <a:gradFill rotWithShape="0">
            <a:gsLst>
              <a:gs pos="0">
                <a:srgbClr val="E2E2FF"/>
              </a:gs>
              <a:gs pos="100000">
                <a:srgbClr val="CC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87044" name="Oval 4"/>
          <p:cNvSpPr>
            <a:spLocks noChangeArrowheads="1"/>
          </p:cNvSpPr>
          <p:nvPr/>
        </p:nvSpPr>
        <p:spPr bwMode="auto">
          <a:xfrm>
            <a:off x="3200400" y="2765425"/>
            <a:ext cx="3581400" cy="490538"/>
          </a:xfrm>
          <a:prstGeom prst="ellipse">
            <a:avLst/>
          </a:prstGeom>
          <a:gradFill rotWithShape="0">
            <a:gsLst>
              <a:gs pos="0">
                <a:srgbClr val="FFFFD4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6108700" y="3144838"/>
            <a:ext cx="520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400" b="1">
                <a:solidFill>
                  <a:schemeClr val="bg2"/>
                </a:solidFill>
              </a:rPr>
              <a:t>SS7</a:t>
            </a:r>
          </a:p>
        </p:txBody>
      </p:sp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5410200" y="4549775"/>
            <a:ext cx="352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400" b="1">
                <a:solidFill>
                  <a:schemeClr val="bg2"/>
                </a:solidFill>
              </a:rPr>
              <a:t>IP</a:t>
            </a:r>
          </a:p>
        </p:txBody>
      </p:sp>
      <p:sp>
        <p:nvSpPr>
          <p:cNvPr id="87047" name="Rectangle 7"/>
          <p:cNvSpPr>
            <a:spLocks noChangeArrowheads="1"/>
          </p:cNvSpPr>
          <p:nvPr/>
        </p:nvSpPr>
        <p:spPr bwMode="auto">
          <a:xfrm>
            <a:off x="1600200" y="2616200"/>
            <a:ext cx="455613" cy="24765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hlink"/>
              </a:gs>
            </a:gsLst>
            <a:lin ang="189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87048" name="Line 8"/>
          <p:cNvSpPr>
            <a:spLocks noChangeShapeType="1"/>
          </p:cNvSpPr>
          <p:nvPr/>
        </p:nvSpPr>
        <p:spPr bwMode="auto">
          <a:xfrm>
            <a:off x="1606550" y="2617788"/>
            <a:ext cx="450850" cy="2460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49" name="Line 9"/>
          <p:cNvSpPr>
            <a:spLocks noChangeShapeType="1"/>
          </p:cNvSpPr>
          <p:nvPr/>
        </p:nvSpPr>
        <p:spPr bwMode="auto">
          <a:xfrm flipH="1">
            <a:off x="1600200" y="2616200"/>
            <a:ext cx="457200" cy="2476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248400" y="4192588"/>
            <a:ext cx="685800" cy="447675"/>
            <a:chOff x="3716" y="3560"/>
            <a:chExt cx="544" cy="402"/>
          </a:xfrm>
        </p:grpSpPr>
        <p:sp>
          <p:nvSpPr>
            <p:cNvPr id="207883" name="AutoShape 11"/>
            <p:cNvSpPr>
              <a:spLocks noChangeArrowheads="1"/>
            </p:cNvSpPr>
            <p:nvPr/>
          </p:nvSpPr>
          <p:spPr bwMode="auto">
            <a:xfrm>
              <a:off x="3716" y="3560"/>
              <a:ext cx="544" cy="376"/>
            </a:xfrm>
            <a:prstGeom prst="can">
              <a:avLst>
                <a:gd name="adj" fmla="val 46542"/>
              </a:avLst>
            </a:prstGeom>
            <a:gradFill rotWithShape="0">
              <a:gsLst>
                <a:gs pos="0">
                  <a:schemeClr val="tx2"/>
                </a:gs>
                <a:gs pos="50000">
                  <a:srgbClr val="1EBDCE"/>
                </a:gs>
                <a:gs pos="100000">
                  <a:schemeClr val="tx2"/>
                </a:gs>
              </a:gsLst>
              <a:lin ang="0" scaled="1"/>
            </a:gra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87362" name="Freeform 12"/>
            <p:cNvSpPr>
              <a:spLocks/>
            </p:cNvSpPr>
            <p:nvPr/>
          </p:nvSpPr>
          <p:spPr bwMode="auto">
            <a:xfrm>
              <a:off x="3790" y="3597"/>
              <a:ext cx="244" cy="103"/>
            </a:xfrm>
            <a:custGeom>
              <a:avLst/>
              <a:gdLst>
                <a:gd name="T0" fmla="*/ 10 w 322"/>
                <a:gd name="T1" fmla="*/ 0 h 402"/>
                <a:gd name="T2" fmla="*/ 320 w 322"/>
                <a:gd name="T3" fmla="*/ 172 h 402"/>
                <a:gd name="T4" fmla="*/ 0 w 322"/>
                <a:gd name="T5" fmla="*/ 402 h 4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22" h="402">
                  <a:moveTo>
                    <a:pt x="10" y="0"/>
                  </a:moveTo>
                  <a:cubicBezTo>
                    <a:pt x="166" y="52"/>
                    <a:pt x="322" y="105"/>
                    <a:pt x="320" y="172"/>
                  </a:cubicBezTo>
                  <a:cubicBezTo>
                    <a:pt x="318" y="239"/>
                    <a:pt x="53" y="364"/>
                    <a:pt x="0" y="402"/>
                  </a:cubicBezTo>
                </a:path>
              </a:pathLst>
            </a:custGeom>
            <a:noFill/>
            <a:ln w="19050" cap="flat" cmpd="sng">
              <a:solidFill>
                <a:schemeClr val="bg1"/>
              </a:solidFill>
              <a:prstDash val="solid"/>
              <a:round/>
              <a:headEnd type="triangle" w="sm" len="sm"/>
              <a:tailEnd type="triangle" w="sm" len="sm"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363" name="Freeform 13"/>
            <p:cNvSpPr>
              <a:spLocks/>
            </p:cNvSpPr>
            <p:nvPr/>
          </p:nvSpPr>
          <p:spPr bwMode="auto">
            <a:xfrm flipH="1">
              <a:off x="3970" y="3593"/>
              <a:ext cx="218" cy="104"/>
            </a:xfrm>
            <a:custGeom>
              <a:avLst/>
              <a:gdLst>
                <a:gd name="T0" fmla="*/ 10 w 322"/>
                <a:gd name="T1" fmla="*/ 0 h 402"/>
                <a:gd name="T2" fmla="*/ 320 w 322"/>
                <a:gd name="T3" fmla="*/ 172 h 402"/>
                <a:gd name="T4" fmla="*/ 0 w 322"/>
                <a:gd name="T5" fmla="*/ 402 h 4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22" h="402">
                  <a:moveTo>
                    <a:pt x="10" y="0"/>
                  </a:moveTo>
                  <a:cubicBezTo>
                    <a:pt x="166" y="52"/>
                    <a:pt x="322" y="105"/>
                    <a:pt x="320" y="172"/>
                  </a:cubicBezTo>
                  <a:cubicBezTo>
                    <a:pt x="318" y="239"/>
                    <a:pt x="53" y="364"/>
                    <a:pt x="0" y="402"/>
                  </a:cubicBezTo>
                </a:path>
              </a:pathLst>
            </a:custGeom>
            <a:noFill/>
            <a:ln w="19050" cap="flat" cmpd="sng">
              <a:solidFill>
                <a:schemeClr val="bg1"/>
              </a:solidFill>
              <a:prstDash val="solid"/>
              <a:round/>
              <a:headEnd type="triangle" w="sm" len="sm"/>
              <a:tailEnd type="triangle" w="sm" len="sm"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364" name="Text Box 14" descr="Large grid"/>
            <p:cNvSpPr txBox="1">
              <a:spLocks noChangeArrowheads="1"/>
            </p:cNvSpPr>
            <p:nvPr/>
          </p:nvSpPr>
          <p:spPr bwMode="auto">
            <a:xfrm>
              <a:off x="3905" y="3688"/>
              <a:ext cx="146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 anchor="ctr">
              <a:spAutoFit/>
            </a:bodyPr>
            <a:lstStyle/>
            <a:p>
              <a:pPr algn="ctr" eaLnBrk="0" hangingPunct="0"/>
              <a:endParaRPr lang="fr-FR" sz="1400" b="1">
                <a:solidFill>
                  <a:schemeClr val="bg1"/>
                </a:solidFill>
              </a:endParaRPr>
            </a:p>
          </p:txBody>
        </p:sp>
      </p:grpSp>
      <p:sp>
        <p:nvSpPr>
          <p:cNvPr id="207887" name="AutoShape 15"/>
          <p:cNvSpPr>
            <a:spLocks noChangeArrowheads="1"/>
          </p:cNvSpPr>
          <p:nvPr/>
        </p:nvSpPr>
        <p:spPr bwMode="auto">
          <a:xfrm>
            <a:off x="3886200" y="2689225"/>
            <a:ext cx="228600" cy="344488"/>
          </a:xfrm>
          <a:prstGeom prst="can">
            <a:avLst>
              <a:gd name="adj" fmla="val 20588"/>
            </a:avLst>
          </a:prstGeom>
          <a:gradFill rotWithShape="0">
            <a:gsLst>
              <a:gs pos="0">
                <a:schemeClr val="hlink"/>
              </a:gs>
              <a:gs pos="50000">
                <a:srgbClr val="F2EC00"/>
              </a:gs>
              <a:gs pos="100000">
                <a:schemeClr val="hlink"/>
              </a:gs>
            </a:gsLst>
            <a:lin ang="0" scaled="1"/>
          </a:gradFill>
          <a:ln w="12700">
            <a:solidFill>
              <a:schemeClr val="hlink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5562600" y="3405188"/>
            <a:ext cx="228600" cy="455612"/>
            <a:chOff x="2299" y="2603"/>
            <a:chExt cx="319" cy="874"/>
          </a:xfrm>
        </p:grpSpPr>
        <p:sp>
          <p:nvSpPr>
            <p:cNvPr id="87351" name="Rectangle 17"/>
            <p:cNvSpPr>
              <a:spLocks noChangeArrowheads="1"/>
            </p:cNvSpPr>
            <p:nvPr/>
          </p:nvSpPr>
          <p:spPr bwMode="auto">
            <a:xfrm>
              <a:off x="2299" y="2603"/>
              <a:ext cx="319" cy="874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rgbClr val="EEE800"/>
                </a:gs>
              </a:gsLst>
              <a:lin ang="2700000" scaled="1"/>
            </a:gra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grpSp>
          <p:nvGrpSpPr>
            <p:cNvPr id="4" name="Group 18"/>
            <p:cNvGrpSpPr>
              <a:grpSpLocks/>
            </p:cNvGrpSpPr>
            <p:nvPr/>
          </p:nvGrpSpPr>
          <p:grpSpPr bwMode="auto">
            <a:xfrm>
              <a:off x="2353" y="2672"/>
              <a:ext cx="216" cy="724"/>
              <a:chOff x="1032" y="2672"/>
              <a:chExt cx="216" cy="724"/>
            </a:xfrm>
          </p:grpSpPr>
          <p:sp>
            <p:nvSpPr>
              <p:cNvPr id="87353" name="Rectangle 19"/>
              <p:cNvSpPr>
                <a:spLocks noChangeArrowheads="1"/>
              </p:cNvSpPr>
              <p:nvPr/>
            </p:nvSpPr>
            <p:spPr bwMode="auto">
              <a:xfrm>
                <a:off x="1032" y="2672"/>
                <a:ext cx="216" cy="6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354" name="Rectangle 20"/>
              <p:cNvSpPr>
                <a:spLocks noChangeArrowheads="1"/>
              </p:cNvSpPr>
              <p:nvPr/>
            </p:nvSpPr>
            <p:spPr bwMode="auto">
              <a:xfrm>
                <a:off x="1032" y="2772"/>
                <a:ext cx="216" cy="6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355" name="Line 21"/>
              <p:cNvSpPr>
                <a:spLocks noChangeShapeType="1"/>
              </p:cNvSpPr>
              <p:nvPr/>
            </p:nvSpPr>
            <p:spPr bwMode="auto">
              <a:xfrm>
                <a:off x="1032" y="3216"/>
                <a:ext cx="21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356" name="Line 22"/>
              <p:cNvSpPr>
                <a:spLocks noChangeShapeType="1"/>
              </p:cNvSpPr>
              <p:nvPr/>
            </p:nvSpPr>
            <p:spPr bwMode="auto">
              <a:xfrm>
                <a:off x="1032" y="3252"/>
                <a:ext cx="21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357" name="Line 23"/>
              <p:cNvSpPr>
                <a:spLocks noChangeShapeType="1"/>
              </p:cNvSpPr>
              <p:nvPr/>
            </p:nvSpPr>
            <p:spPr bwMode="auto">
              <a:xfrm>
                <a:off x="1032" y="3288"/>
                <a:ext cx="21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358" name="Line 24"/>
              <p:cNvSpPr>
                <a:spLocks noChangeShapeType="1"/>
              </p:cNvSpPr>
              <p:nvPr/>
            </p:nvSpPr>
            <p:spPr bwMode="auto">
              <a:xfrm>
                <a:off x="1032" y="3324"/>
                <a:ext cx="21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359" name="Line 25"/>
              <p:cNvSpPr>
                <a:spLocks noChangeShapeType="1"/>
              </p:cNvSpPr>
              <p:nvPr/>
            </p:nvSpPr>
            <p:spPr bwMode="auto">
              <a:xfrm>
                <a:off x="1032" y="3360"/>
                <a:ext cx="21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360" name="Line 26"/>
              <p:cNvSpPr>
                <a:spLocks noChangeShapeType="1"/>
              </p:cNvSpPr>
              <p:nvPr/>
            </p:nvSpPr>
            <p:spPr bwMode="auto">
              <a:xfrm>
                <a:off x="1032" y="3396"/>
                <a:ext cx="21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07899" name="AutoShape 27"/>
          <p:cNvSpPr>
            <a:spLocks noChangeArrowheads="1"/>
          </p:cNvSpPr>
          <p:nvPr/>
        </p:nvSpPr>
        <p:spPr bwMode="auto">
          <a:xfrm>
            <a:off x="4724400" y="3260725"/>
            <a:ext cx="457200" cy="488950"/>
          </a:xfrm>
          <a:prstGeom prst="can">
            <a:avLst>
              <a:gd name="adj" fmla="val 14611"/>
            </a:avLst>
          </a:prstGeom>
          <a:gradFill rotWithShape="0">
            <a:gsLst>
              <a:gs pos="0">
                <a:schemeClr val="hlink"/>
              </a:gs>
              <a:gs pos="50000">
                <a:srgbClr val="F2EC00"/>
              </a:gs>
              <a:gs pos="100000">
                <a:schemeClr val="hlink"/>
              </a:gs>
            </a:gsLst>
            <a:lin ang="0" scaled="1"/>
          </a:gradFill>
          <a:ln w="12700">
            <a:solidFill>
              <a:schemeClr val="hlink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87054" name="Line 28"/>
          <p:cNvSpPr>
            <a:spLocks noChangeShapeType="1"/>
          </p:cNvSpPr>
          <p:nvPr/>
        </p:nvSpPr>
        <p:spPr bwMode="auto">
          <a:xfrm flipV="1">
            <a:off x="1219200" y="2760663"/>
            <a:ext cx="381000" cy="142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87055" name="Line 29"/>
          <p:cNvSpPr>
            <a:spLocks noChangeShapeType="1"/>
          </p:cNvSpPr>
          <p:nvPr/>
        </p:nvSpPr>
        <p:spPr bwMode="auto">
          <a:xfrm>
            <a:off x="5181600" y="3548063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87056" name="Line 30"/>
          <p:cNvSpPr>
            <a:spLocks noChangeShapeType="1"/>
          </p:cNvSpPr>
          <p:nvPr/>
        </p:nvSpPr>
        <p:spPr bwMode="auto">
          <a:xfrm>
            <a:off x="4114800" y="2903538"/>
            <a:ext cx="609600" cy="573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6324600" y="2116138"/>
            <a:ext cx="533400" cy="793750"/>
            <a:chOff x="2366" y="1892"/>
            <a:chExt cx="417" cy="676"/>
          </a:xfrm>
        </p:grpSpPr>
        <p:sp>
          <p:nvSpPr>
            <p:cNvPr id="87348" name="Rectangle 32"/>
            <p:cNvSpPr>
              <a:spLocks noChangeArrowheads="1"/>
            </p:cNvSpPr>
            <p:nvPr/>
          </p:nvSpPr>
          <p:spPr bwMode="auto">
            <a:xfrm>
              <a:off x="2366" y="1892"/>
              <a:ext cx="416" cy="672"/>
            </a:xfrm>
            <a:prstGeom prst="rect">
              <a:avLst/>
            </a:prstGeom>
            <a:gradFill rotWithShape="0">
              <a:gsLst>
                <a:gs pos="0">
                  <a:srgbClr val="EEE800"/>
                </a:gs>
                <a:gs pos="100000">
                  <a:schemeClr val="hlink"/>
                </a:gs>
              </a:gsLst>
              <a:lin ang="18900000" scaled="1"/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87349" name="Line 33"/>
            <p:cNvSpPr>
              <a:spLocks noChangeShapeType="1"/>
            </p:cNvSpPr>
            <p:nvPr/>
          </p:nvSpPr>
          <p:spPr bwMode="auto">
            <a:xfrm>
              <a:off x="2372" y="1895"/>
              <a:ext cx="411" cy="67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350" name="Line 34"/>
            <p:cNvSpPr>
              <a:spLocks noChangeShapeType="1"/>
            </p:cNvSpPr>
            <p:nvPr/>
          </p:nvSpPr>
          <p:spPr bwMode="auto">
            <a:xfrm flipH="1">
              <a:off x="2366" y="1892"/>
              <a:ext cx="417" cy="67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1066800" y="2616200"/>
            <a:ext cx="184150" cy="425450"/>
            <a:chOff x="2276" y="1580"/>
            <a:chExt cx="466" cy="1154"/>
          </a:xfrm>
        </p:grpSpPr>
        <p:sp>
          <p:nvSpPr>
            <p:cNvPr id="87333" name="Freeform 36"/>
            <p:cNvSpPr>
              <a:spLocks/>
            </p:cNvSpPr>
            <p:nvPr/>
          </p:nvSpPr>
          <p:spPr bwMode="auto">
            <a:xfrm>
              <a:off x="2276" y="1818"/>
              <a:ext cx="463" cy="916"/>
            </a:xfrm>
            <a:custGeom>
              <a:avLst/>
              <a:gdLst>
                <a:gd name="T0" fmla="*/ 56 w 740"/>
                <a:gd name="T1" fmla="*/ 0 h 1752"/>
                <a:gd name="T2" fmla="*/ 0 w 740"/>
                <a:gd name="T3" fmla="*/ 118 h 1752"/>
                <a:gd name="T4" fmla="*/ 56 w 740"/>
                <a:gd name="T5" fmla="*/ 131 h 1752"/>
                <a:gd name="T6" fmla="*/ 113 w 740"/>
                <a:gd name="T7" fmla="*/ 118 h 1752"/>
                <a:gd name="T8" fmla="*/ 56 w 740"/>
                <a:gd name="T9" fmla="*/ 0 h 17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0"/>
                <a:gd name="T16" fmla="*/ 0 h 1752"/>
                <a:gd name="T17" fmla="*/ 740 w 740"/>
                <a:gd name="T18" fmla="*/ 1752 h 17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0" h="1752">
                  <a:moveTo>
                    <a:pt x="368" y="0"/>
                  </a:moveTo>
                  <a:lnTo>
                    <a:pt x="0" y="1580"/>
                  </a:lnTo>
                  <a:lnTo>
                    <a:pt x="368" y="1752"/>
                  </a:lnTo>
                  <a:lnTo>
                    <a:pt x="740" y="1580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chemeClr val="hlink">
                <a:alpha val="50195"/>
              </a:schemeClr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334" name="Line 37"/>
            <p:cNvSpPr>
              <a:spLocks noChangeShapeType="1"/>
            </p:cNvSpPr>
            <p:nvPr/>
          </p:nvSpPr>
          <p:spPr bwMode="auto">
            <a:xfrm flipV="1">
              <a:off x="2506" y="1822"/>
              <a:ext cx="0" cy="912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335" name="Freeform 38"/>
            <p:cNvSpPr>
              <a:spLocks/>
            </p:cNvSpPr>
            <p:nvPr/>
          </p:nvSpPr>
          <p:spPr bwMode="auto">
            <a:xfrm>
              <a:off x="2299" y="2560"/>
              <a:ext cx="415" cy="78"/>
            </a:xfrm>
            <a:custGeom>
              <a:avLst/>
              <a:gdLst>
                <a:gd name="T0" fmla="*/ 0 w 664"/>
                <a:gd name="T1" fmla="*/ 1 h 148"/>
                <a:gd name="T2" fmla="*/ 51 w 664"/>
                <a:gd name="T3" fmla="*/ 12 h 148"/>
                <a:gd name="T4" fmla="*/ 101 w 664"/>
                <a:gd name="T5" fmla="*/ 0 h 148"/>
                <a:gd name="T6" fmla="*/ 0 60000 65536"/>
                <a:gd name="T7" fmla="*/ 0 60000 65536"/>
                <a:gd name="T8" fmla="*/ 0 60000 65536"/>
                <a:gd name="T9" fmla="*/ 0 w 664"/>
                <a:gd name="T10" fmla="*/ 0 h 148"/>
                <a:gd name="T11" fmla="*/ 664 w 664"/>
                <a:gd name="T12" fmla="*/ 148 h 1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64" h="148">
                  <a:moveTo>
                    <a:pt x="0" y="4"/>
                  </a:moveTo>
                  <a:lnTo>
                    <a:pt x="332" y="148"/>
                  </a:lnTo>
                  <a:lnTo>
                    <a:pt x="664" y="0"/>
                  </a:lnTo>
                </a:path>
              </a:pathLst>
            </a:cu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336" name="Freeform 39"/>
            <p:cNvSpPr>
              <a:spLocks/>
            </p:cNvSpPr>
            <p:nvPr/>
          </p:nvSpPr>
          <p:spPr bwMode="auto">
            <a:xfrm>
              <a:off x="2276" y="2575"/>
              <a:ext cx="466" cy="69"/>
            </a:xfrm>
            <a:custGeom>
              <a:avLst/>
              <a:gdLst>
                <a:gd name="T0" fmla="*/ 0 w 744"/>
                <a:gd name="T1" fmla="*/ 10 h 132"/>
                <a:gd name="T2" fmla="*/ 56 w 744"/>
                <a:gd name="T3" fmla="*/ 0 h 132"/>
                <a:gd name="T4" fmla="*/ 115 w 744"/>
                <a:gd name="T5" fmla="*/ 9 h 132"/>
                <a:gd name="T6" fmla="*/ 0 60000 65536"/>
                <a:gd name="T7" fmla="*/ 0 60000 65536"/>
                <a:gd name="T8" fmla="*/ 0 60000 65536"/>
                <a:gd name="T9" fmla="*/ 0 w 744"/>
                <a:gd name="T10" fmla="*/ 0 h 132"/>
                <a:gd name="T11" fmla="*/ 744 w 744"/>
                <a:gd name="T12" fmla="*/ 132 h 1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44" h="132">
                  <a:moveTo>
                    <a:pt x="0" y="132"/>
                  </a:moveTo>
                  <a:lnTo>
                    <a:pt x="368" y="0"/>
                  </a:lnTo>
                  <a:lnTo>
                    <a:pt x="744" y="128"/>
                  </a:lnTo>
                </a:path>
              </a:pathLst>
            </a:cu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337" name="Freeform 40"/>
            <p:cNvSpPr>
              <a:spLocks/>
            </p:cNvSpPr>
            <p:nvPr/>
          </p:nvSpPr>
          <p:spPr bwMode="auto">
            <a:xfrm>
              <a:off x="2321" y="2470"/>
              <a:ext cx="371" cy="65"/>
            </a:xfrm>
            <a:custGeom>
              <a:avLst/>
              <a:gdLst>
                <a:gd name="T0" fmla="*/ 0 w 592"/>
                <a:gd name="T1" fmla="*/ 1 h 124"/>
                <a:gd name="T2" fmla="*/ 46 w 592"/>
                <a:gd name="T3" fmla="*/ 9 h 124"/>
                <a:gd name="T4" fmla="*/ 91 w 592"/>
                <a:gd name="T5" fmla="*/ 0 h 124"/>
                <a:gd name="T6" fmla="*/ 0 60000 65536"/>
                <a:gd name="T7" fmla="*/ 0 60000 65536"/>
                <a:gd name="T8" fmla="*/ 0 60000 65536"/>
                <a:gd name="T9" fmla="*/ 0 w 592"/>
                <a:gd name="T10" fmla="*/ 0 h 124"/>
                <a:gd name="T11" fmla="*/ 592 w 592"/>
                <a:gd name="T12" fmla="*/ 124 h 1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92" h="124">
                  <a:moveTo>
                    <a:pt x="0" y="16"/>
                  </a:moveTo>
                  <a:lnTo>
                    <a:pt x="296" y="124"/>
                  </a:lnTo>
                  <a:lnTo>
                    <a:pt x="592" y="0"/>
                  </a:lnTo>
                </a:path>
              </a:pathLst>
            </a:cu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338" name="Freeform 41"/>
            <p:cNvSpPr>
              <a:spLocks/>
            </p:cNvSpPr>
            <p:nvPr/>
          </p:nvSpPr>
          <p:spPr bwMode="auto">
            <a:xfrm>
              <a:off x="2346" y="2389"/>
              <a:ext cx="318" cy="52"/>
            </a:xfrm>
            <a:custGeom>
              <a:avLst/>
              <a:gdLst>
                <a:gd name="T0" fmla="*/ 0 w 508"/>
                <a:gd name="T1" fmla="*/ 1 h 100"/>
                <a:gd name="T2" fmla="*/ 39 w 508"/>
                <a:gd name="T3" fmla="*/ 7 h 100"/>
                <a:gd name="T4" fmla="*/ 78 w 508"/>
                <a:gd name="T5" fmla="*/ 0 h 100"/>
                <a:gd name="T6" fmla="*/ 0 60000 65536"/>
                <a:gd name="T7" fmla="*/ 0 60000 65536"/>
                <a:gd name="T8" fmla="*/ 0 60000 65536"/>
                <a:gd name="T9" fmla="*/ 0 w 508"/>
                <a:gd name="T10" fmla="*/ 0 h 100"/>
                <a:gd name="T11" fmla="*/ 508 w 508"/>
                <a:gd name="T12" fmla="*/ 100 h 1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8" h="100">
                  <a:moveTo>
                    <a:pt x="0" y="12"/>
                  </a:moveTo>
                  <a:lnTo>
                    <a:pt x="256" y="100"/>
                  </a:lnTo>
                  <a:lnTo>
                    <a:pt x="508" y="0"/>
                  </a:lnTo>
                </a:path>
              </a:pathLst>
            </a:cu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339" name="Freeform 42"/>
            <p:cNvSpPr>
              <a:spLocks/>
            </p:cNvSpPr>
            <p:nvPr/>
          </p:nvSpPr>
          <p:spPr bwMode="auto">
            <a:xfrm>
              <a:off x="2369" y="2307"/>
              <a:ext cx="273" cy="42"/>
            </a:xfrm>
            <a:custGeom>
              <a:avLst/>
              <a:gdLst>
                <a:gd name="T0" fmla="*/ 0 w 436"/>
                <a:gd name="T1" fmla="*/ 1 h 80"/>
                <a:gd name="T2" fmla="*/ 34 w 436"/>
                <a:gd name="T3" fmla="*/ 6 h 80"/>
                <a:gd name="T4" fmla="*/ 67 w 436"/>
                <a:gd name="T5" fmla="*/ 0 h 80"/>
                <a:gd name="T6" fmla="*/ 0 60000 65536"/>
                <a:gd name="T7" fmla="*/ 0 60000 65536"/>
                <a:gd name="T8" fmla="*/ 0 60000 65536"/>
                <a:gd name="T9" fmla="*/ 0 w 436"/>
                <a:gd name="T10" fmla="*/ 0 h 80"/>
                <a:gd name="T11" fmla="*/ 436 w 436"/>
                <a:gd name="T12" fmla="*/ 80 h 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6" h="80">
                  <a:moveTo>
                    <a:pt x="0" y="12"/>
                  </a:moveTo>
                  <a:lnTo>
                    <a:pt x="220" y="80"/>
                  </a:lnTo>
                  <a:lnTo>
                    <a:pt x="436" y="0"/>
                  </a:lnTo>
                </a:path>
              </a:pathLst>
            </a:cu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340" name="Freeform 43"/>
            <p:cNvSpPr>
              <a:spLocks/>
            </p:cNvSpPr>
            <p:nvPr/>
          </p:nvSpPr>
          <p:spPr bwMode="auto">
            <a:xfrm>
              <a:off x="2389" y="2228"/>
              <a:ext cx="233" cy="33"/>
            </a:xfrm>
            <a:custGeom>
              <a:avLst/>
              <a:gdLst>
                <a:gd name="T0" fmla="*/ 0 w 372"/>
                <a:gd name="T1" fmla="*/ 1 h 64"/>
                <a:gd name="T2" fmla="*/ 29 w 372"/>
                <a:gd name="T3" fmla="*/ 5 h 64"/>
                <a:gd name="T4" fmla="*/ 57 w 372"/>
                <a:gd name="T5" fmla="*/ 0 h 64"/>
                <a:gd name="T6" fmla="*/ 0 60000 65536"/>
                <a:gd name="T7" fmla="*/ 0 60000 65536"/>
                <a:gd name="T8" fmla="*/ 0 60000 65536"/>
                <a:gd name="T9" fmla="*/ 0 w 372"/>
                <a:gd name="T10" fmla="*/ 0 h 64"/>
                <a:gd name="T11" fmla="*/ 372 w 372"/>
                <a:gd name="T12" fmla="*/ 64 h 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2" h="64">
                  <a:moveTo>
                    <a:pt x="0" y="12"/>
                  </a:moveTo>
                  <a:lnTo>
                    <a:pt x="188" y="64"/>
                  </a:lnTo>
                  <a:lnTo>
                    <a:pt x="372" y="0"/>
                  </a:lnTo>
                </a:path>
              </a:pathLst>
            </a:cu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341" name="Freeform 44"/>
            <p:cNvSpPr>
              <a:spLocks/>
            </p:cNvSpPr>
            <p:nvPr/>
          </p:nvSpPr>
          <p:spPr bwMode="auto">
            <a:xfrm>
              <a:off x="2414" y="2148"/>
              <a:ext cx="185" cy="26"/>
            </a:xfrm>
            <a:custGeom>
              <a:avLst/>
              <a:gdLst>
                <a:gd name="T0" fmla="*/ 0 w 296"/>
                <a:gd name="T1" fmla="*/ 2 h 48"/>
                <a:gd name="T2" fmla="*/ 23 w 296"/>
                <a:gd name="T3" fmla="*/ 4 h 48"/>
                <a:gd name="T4" fmla="*/ 45 w 296"/>
                <a:gd name="T5" fmla="*/ 0 h 48"/>
                <a:gd name="T6" fmla="*/ 0 60000 65536"/>
                <a:gd name="T7" fmla="*/ 0 60000 65536"/>
                <a:gd name="T8" fmla="*/ 0 60000 65536"/>
                <a:gd name="T9" fmla="*/ 0 w 296"/>
                <a:gd name="T10" fmla="*/ 0 h 48"/>
                <a:gd name="T11" fmla="*/ 296 w 296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6" h="48">
                  <a:moveTo>
                    <a:pt x="0" y="16"/>
                  </a:moveTo>
                  <a:lnTo>
                    <a:pt x="148" y="48"/>
                  </a:lnTo>
                  <a:lnTo>
                    <a:pt x="296" y="0"/>
                  </a:lnTo>
                </a:path>
              </a:pathLst>
            </a:cu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342" name="Freeform 45"/>
            <p:cNvSpPr>
              <a:spLocks/>
            </p:cNvSpPr>
            <p:nvPr/>
          </p:nvSpPr>
          <p:spPr bwMode="auto">
            <a:xfrm>
              <a:off x="2431" y="2082"/>
              <a:ext cx="151" cy="16"/>
            </a:xfrm>
            <a:custGeom>
              <a:avLst/>
              <a:gdLst>
                <a:gd name="T0" fmla="*/ 0 w 240"/>
                <a:gd name="T1" fmla="*/ 1 h 32"/>
                <a:gd name="T2" fmla="*/ 20 w 240"/>
                <a:gd name="T3" fmla="*/ 2 h 32"/>
                <a:gd name="T4" fmla="*/ 38 w 240"/>
                <a:gd name="T5" fmla="*/ 0 h 32"/>
                <a:gd name="T6" fmla="*/ 0 60000 65536"/>
                <a:gd name="T7" fmla="*/ 0 60000 65536"/>
                <a:gd name="T8" fmla="*/ 0 60000 65536"/>
                <a:gd name="T9" fmla="*/ 0 w 240"/>
                <a:gd name="T10" fmla="*/ 0 h 32"/>
                <a:gd name="T11" fmla="*/ 240 w 240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32">
                  <a:moveTo>
                    <a:pt x="0" y="8"/>
                  </a:moveTo>
                  <a:lnTo>
                    <a:pt x="124" y="32"/>
                  </a:lnTo>
                  <a:lnTo>
                    <a:pt x="240" y="0"/>
                  </a:lnTo>
                </a:path>
              </a:pathLst>
            </a:cu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343" name="Freeform 46"/>
            <p:cNvSpPr>
              <a:spLocks/>
            </p:cNvSpPr>
            <p:nvPr/>
          </p:nvSpPr>
          <p:spPr bwMode="auto">
            <a:xfrm>
              <a:off x="2451" y="2010"/>
              <a:ext cx="108" cy="11"/>
            </a:xfrm>
            <a:custGeom>
              <a:avLst/>
              <a:gdLst>
                <a:gd name="T0" fmla="*/ 0 w 172"/>
                <a:gd name="T1" fmla="*/ 1 h 20"/>
                <a:gd name="T2" fmla="*/ 14 w 172"/>
                <a:gd name="T3" fmla="*/ 2 h 20"/>
                <a:gd name="T4" fmla="*/ 27 w 172"/>
                <a:gd name="T5" fmla="*/ 0 h 20"/>
                <a:gd name="T6" fmla="*/ 0 60000 65536"/>
                <a:gd name="T7" fmla="*/ 0 60000 65536"/>
                <a:gd name="T8" fmla="*/ 0 60000 65536"/>
                <a:gd name="T9" fmla="*/ 0 w 172"/>
                <a:gd name="T10" fmla="*/ 0 h 20"/>
                <a:gd name="T11" fmla="*/ 172 w 172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2" h="20">
                  <a:moveTo>
                    <a:pt x="0" y="4"/>
                  </a:moveTo>
                  <a:lnTo>
                    <a:pt x="92" y="20"/>
                  </a:lnTo>
                  <a:lnTo>
                    <a:pt x="172" y="0"/>
                  </a:lnTo>
                </a:path>
              </a:pathLst>
            </a:cu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344" name="Freeform 47"/>
            <p:cNvSpPr>
              <a:spLocks/>
            </p:cNvSpPr>
            <p:nvPr/>
          </p:nvSpPr>
          <p:spPr bwMode="auto">
            <a:xfrm>
              <a:off x="2471" y="1941"/>
              <a:ext cx="73" cy="7"/>
            </a:xfrm>
            <a:custGeom>
              <a:avLst/>
              <a:gdLst>
                <a:gd name="T0" fmla="*/ 0 w 116"/>
                <a:gd name="T1" fmla="*/ 1 h 12"/>
                <a:gd name="T2" fmla="*/ 9 w 116"/>
                <a:gd name="T3" fmla="*/ 1 h 12"/>
                <a:gd name="T4" fmla="*/ 18 w 116"/>
                <a:gd name="T5" fmla="*/ 0 h 12"/>
                <a:gd name="T6" fmla="*/ 0 60000 65536"/>
                <a:gd name="T7" fmla="*/ 0 60000 65536"/>
                <a:gd name="T8" fmla="*/ 0 60000 65536"/>
                <a:gd name="T9" fmla="*/ 0 w 116"/>
                <a:gd name="T10" fmla="*/ 0 h 12"/>
                <a:gd name="T11" fmla="*/ 116 w 116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6" h="12">
                  <a:moveTo>
                    <a:pt x="0" y="4"/>
                  </a:moveTo>
                  <a:lnTo>
                    <a:pt x="56" y="12"/>
                  </a:lnTo>
                  <a:lnTo>
                    <a:pt x="116" y="0"/>
                  </a:lnTo>
                </a:path>
              </a:pathLst>
            </a:cu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345" name="Freeform 48"/>
            <p:cNvSpPr>
              <a:spLocks/>
            </p:cNvSpPr>
            <p:nvPr/>
          </p:nvSpPr>
          <p:spPr bwMode="auto">
            <a:xfrm>
              <a:off x="2525" y="1656"/>
              <a:ext cx="190" cy="164"/>
            </a:xfrm>
            <a:custGeom>
              <a:avLst/>
              <a:gdLst>
                <a:gd name="T0" fmla="*/ 86 w 248"/>
                <a:gd name="T1" fmla="*/ 0 h 214"/>
                <a:gd name="T2" fmla="*/ 36 w 248"/>
                <a:gd name="T3" fmla="*/ 31 h 214"/>
                <a:gd name="T4" fmla="*/ 44 w 248"/>
                <a:gd name="T5" fmla="*/ 14 h 214"/>
                <a:gd name="T6" fmla="*/ 14 w 248"/>
                <a:gd name="T7" fmla="*/ 51 h 214"/>
                <a:gd name="T8" fmla="*/ 17 w 248"/>
                <a:gd name="T9" fmla="*/ 31 h 214"/>
                <a:gd name="T10" fmla="*/ 0 w 248"/>
                <a:gd name="T11" fmla="*/ 74 h 214"/>
                <a:gd name="T12" fmla="*/ 30 w 248"/>
                <a:gd name="T13" fmla="*/ 47 h 214"/>
                <a:gd name="T14" fmla="*/ 24 w 248"/>
                <a:gd name="T15" fmla="*/ 62 h 214"/>
                <a:gd name="T16" fmla="*/ 54 w 248"/>
                <a:gd name="T17" fmla="*/ 29 h 214"/>
                <a:gd name="T18" fmla="*/ 49 w 248"/>
                <a:gd name="T19" fmla="*/ 44 h 214"/>
                <a:gd name="T20" fmla="*/ 86 w 248"/>
                <a:gd name="T21" fmla="*/ 0 h 2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8"/>
                <a:gd name="T34" fmla="*/ 0 h 214"/>
                <a:gd name="T35" fmla="*/ 248 w 248"/>
                <a:gd name="T36" fmla="*/ 214 h 21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8" h="214">
                  <a:moveTo>
                    <a:pt x="248" y="0"/>
                  </a:moveTo>
                  <a:lnTo>
                    <a:pt x="105" y="93"/>
                  </a:lnTo>
                  <a:lnTo>
                    <a:pt x="129" y="40"/>
                  </a:lnTo>
                  <a:lnTo>
                    <a:pt x="41" y="147"/>
                  </a:lnTo>
                  <a:lnTo>
                    <a:pt x="49" y="93"/>
                  </a:lnTo>
                  <a:lnTo>
                    <a:pt x="0" y="214"/>
                  </a:lnTo>
                  <a:lnTo>
                    <a:pt x="87" y="135"/>
                  </a:lnTo>
                  <a:lnTo>
                    <a:pt x="70" y="180"/>
                  </a:lnTo>
                  <a:lnTo>
                    <a:pt x="159" y="85"/>
                  </a:lnTo>
                  <a:lnTo>
                    <a:pt x="144" y="129"/>
                  </a:lnTo>
                  <a:lnTo>
                    <a:pt x="248" y="0"/>
                  </a:lnTo>
                  <a:close/>
                </a:path>
              </a:pathLst>
            </a:custGeom>
            <a:gradFill rotWithShape="0">
              <a:gsLst>
                <a:gs pos="0">
                  <a:srgbClr val="F6F000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346" name="Freeform 49"/>
            <p:cNvSpPr>
              <a:spLocks/>
            </p:cNvSpPr>
            <p:nvPr/>
          </p:nvSpPr>
          <p:spPr bwMode="auto">
            <a:xfrm rot="-5964040">
              <a:off x="2301" y="1653"/>
              <a:ext cx="190" cy="164"/>
            </a:xfrm>
            <a:custGeom>
              <a:avLst/>
              <a:gdLst>
                <a:gd name="T0" fmla="*/ 86 w 248"/>
                <a:gd name="T1" fmla="*/ 0 h 214"/>
                <a:gd name="T2" fmla="*/ 36 w 248"/>
                <a:gd name="T3" fmla="*/ 31 h 214"/>
                <a:gd name="T4" fmla="*/ 44 w 248"/>
                <a:gd name="T5" fmla="*/ 14 h 214"/>
                <a:gd name="T6" fmla="*/ 14 w 248"/>
                <a:gd name="T7" fmla="*/ 51 h 214"/>
                <a:gd name="T8" fmla="*/ 17 w 248"/>
                <a:gd name="T9" fmla="*/ 31 h 214"/>
                <a:gd name="T10" fmla="*/ 0 w 248"/>
                <a:gd name="T11" fmla="*/ 74 h 214"/>
                <a:gd name="T12" fmla="*/ 30 w 248"/>
                <a:gd name="T13" fmla="*/ 47 h 214"/>
                <a:gd name="T14" fmla="*/ 24 w 248"/>
                <a:gd name="T15" fmla="*/ 62 h 214"/>
                <a:gd name="T16" fmla="*/ 54 w 248"/>
                <a:gd name="T17" fmla="*/ 29 h 214"/>
                <a:gd name="T18" fmla="*/ 49 w 248"/>
                <a:gd name="T19" fmla="*/ 44 h 214"/>
                <a:gd name="T20" fmla="*/ 86 w 248"/>
                <a:gd name="T21" fmla="*/ 0 h 2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8"/>
                <a:gd name="T34" fmla="*/ 0 h 214"/>
                <a:gd name="T35" fmla="*/ 248 w 248"/>
                <a:gd name="T36" fmla="*/ 214 h 21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8" h="214">
                  <a:moveTo>
                    <a:pt x="248" y="0"/>
                  </a:moveTo>
                  <a:lnTo>
                    <a:pt x="105" y="93"/>
                  </a:lnTo>
                  <a:lnTo>
                    <a:pt x="129" y="40"/>
                  </a:lnTo>
                  <a:lnTo>
                    <a:pt x="41" y="147"/>
                  </a:lnTo>
                  <a:lnTo>
                    <a:pt x="49" y="93"/>
                  </a:lnTo>
                  <a:lnTo>
                    <a:pt x="0" y="214"/>
                  </a:lnTo>
                  <a:lnTo>
                    <a:pt x="87" y="135"/>
                  </a:lnTo>
                  <a:lnTo>
                    <a:pt x="70" y="180"/>
                  </a:lnTo>
                  <a:lnTo>
                    <a:pt x="159" y="85"/>
                  </a:lnTo>
                  <a:lnTo>
                    <a:pt x="144" y="129"/>
                  </a:lnTo>
                  <a:lnTo>
                    <a:pt x="248" y="0"/>
                  </a:lnTo>
                  <a:close/>
                </a:path>
              </a:pathLst>
            </a:custGeom>
            <a:gradFill rotWithShape="0">
              <a:gsLst>
                <a:gs pos="0">
                  <a:srgbClr val="F6F000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347" name="Freeform 50"/>
            <p:cNvSpPr>
              <a:spLocks/>
            </p:cNvSpPr>
            <p:nvPr/>
          </p:nvSpPr>
          <p:spPr bwMode="auto">
            <a:xfrm rot="-2960888">
              <a:off x="2412" y="1593"/>
              <a:ext cx="190" cy="164"/>
            </a:xfrm>
            <a:custGeom>
              <a:avLst/>
              <a:gdLst>
                <a:gd name="T0" fmla="*/ 86 w 248"/>
                <a:gd name="T1" fmla="*/ 0 h 214"/>
                <a:gd name="T2" fmla="*/ 36 w 248"/>
                <a:gd name="T3" fmla="*/ 31 h 214"/>
                <a:gd name="T4" fmla="*/ 44 w 248"/>
                <a:gd name="T5" fmla="*/ 14 h 214"/>
                <a:gd name="T6" fmla="*/ 14 w 248"/>
                <a:gd name="T7" fmla="*/ 51 h 214"/>
                <a:gd name="T8" fmla="*/ 17 w 248"/>
                <a:gd name="T9" fmla="*/ 31 h 214"/>
                <a:gd name="T10" fmla="*/ 0 w 248"/>
                <a:gd name="T11" fmla="*/ 74 h 214"/>
                <a:gd name="T12" fmla="*/ 30 w 248"/>
                <a:gd name="T13" fmla="*/ 47 h 214"/>
                <a:gd name="T14" fmla="*/ 24 w 248"/>
                <a:gd name="T15" fmla="*/ 62 h 214"/>
                <a:gd name="T16" fmla="*/ 54 w 248"/>
                <a:gd name="T17" fmla="*/ 29 h 214"/>
                <a:gd name="T18" fmla="*/ 49 w 248"/>
                <a:gd name="T19" fmla="*/ 44 h 214"/>
                <a:gd name="T20" fmla="*/ 86 w 248"/>
                <a:gd name="T21" fmla="*/ 0 h 2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8"/>
                <a:gd name="T34" fmla="*/ 0 h 214"/>
                <a:gd name="T35" fmla="*/ 248 w 248"/>
                <a:gd name="T36" fmla="*/ 214 h 21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8" h="214">
                  <a:moveTo>
                    <a:pt x="248" y="0"/>
                  </a:moveTo>
                  <a:lnTo>
                    <a:pt x="105" y="93"/>
                  </a:lnTo>
                  <a:lnTo>
                    <a:pt x="129" y="40"/>
                  </a:lnTo>
                  <a:lnTo>
                    <a:pt x="41" y="147"/>
                  </a:lnTo>
                  <a:lnTo>
                    <a:pt x="49" y="93"/>
                  </a:lnTo>
                  <a:lnTo>
                    <a:pt x="0" y="214"/>
                  </a:lnTo>
                  <a:lnTo>
                    <a:pt x="87" y="135"/>
                  </a:lnTo>
                  <a:lnTo>
                    <a:pt x="70" y="180"/>
                  </a:lnTo>
                  <a:lnTo>
                    <a:pt x="159" y="85"/>
                  </a:lnTo>
                  <a:lnTo>
                    <a:pt x="144" y="129"/>
                  </a:lnTo>
                  <a:lnTo>
                    <a:pt x="248" y="0"/>
                  </a:lnTo>
                  <a:close/>
                </a:path>
              </a:pathLst>
            </a:custGeom>
            <a:gradFill rotWithShape="0">
              <a:gsLst>
                <a:gs pos="0">
                  <a:srgbClr val="F6F000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7059" name="Line 51"/>
          <p:cNvSpPr>
            <a:spLocks noChangeShapeType="1"/>
          </p:cNvSpPr>
          <p:nvPr/>
        </p:nvSpPr>
        <p:spPr bwMode="auto">
          <a:xfrm flipH="1" flipV="1">
            <a:off x="1219200" y="2473325"/>
            <a:ext cx="381000" cy="215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grpSp>
        <p:nvGrpSpPr>
          <p:cNvPr id="7" name="Group 52"/>
          <p:cNvGrpSpPr>
            <a:grpSpLocks/>
          </p:cNvGrpSpPr>
          <p:nvPr/>
        </p:nvGrpSpPr>
        <p:grpSpPr bwMode="auto">
          <a:xfrm>
            <a:off x="1066800" y="2116138"/>
            <a:ext cx="184150" cy="425450"/>
            <a:chOff x="2276" y="1580"/>
            <a:chExt cx="466" cy="1154"/>
          </a:xfrm>
        </p:grpSpPr>
        <p:sp>
          <p:nvSpPr>
            <p:cNvPr id="87318" name="Freeform 53"/>
            <p:cNvSpPr>
              <a:spLocks/>
            </p:cNvSpPr>
            <p:nvPr/>
          </p:nvSpPr>
          <p:spPr bwMode="auto">
            <a:xfrm>
              <a:off x="2276" y="1818"/>
              <a:ext cx="463" cy="916"/>
            </a:xfrm>
            <a:custGeom>
              <a:avLst/>
              <a:gdLst>
                <a:gd name="T0" fmla="*/ 56 w 740"/>
                <a:gd name="T1" fmla="*/ 0 h 1752"/>
                <a:gd name="T2" fmla="*/ 0 w 740"/>
                <a:gd name="T3" fmla="*/ 118 h 1752"/>
                <a:gd name="T4" fmla="*/ 56 w 740"/>
                <a:gd name="T5" fmla="*/ 131 h 1752"/>
                <a:gd name="T6" fmla="*/ 113 w 740"/>
                <a:gd name="T7" fmla="*/ 118 h 1752"/>
                <a:gd name="T8" fmla="*/ 56 w 740"/>
                <a:gd name="T9" fmla="*/ 0 h 17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0"/>
                <a:gd name="T16" fmla="*/ 0 h 1752"/>
                <a:gd name="T17" fmla="*/ 740 w 740"/>
                <a:gd name="T18" fmla="*/ 1752 h 17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0" h="1752">
                  <a:moveTo>
                    <a:pt x="368" y="0"/>
                  </a:moveTo>
                  <a:lnTo>
                    <a:pt x="0" y="1580"/>
                  </a:lnTo>
                  <a:lnTo>
                    <a:pt x="368" y="1752"/>
                  </a:lnTo>
                  <a:lnTo>
                    <a:pt x="740" y="1580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chemeClr val="hlink">
                <a:alpha val="50195"/>
              </a:schemeClr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319" name="Line 54"/>
            <p:cNvSpPr>
              <a:spLocks noChangeShapeType="1"/>
            </p:cNvSpPr>
            <p:nvPr/>
          </p:nvSpPr>
          <p:spPr bwMode="auto">
            <a:xfrm flipV="1">
              <a:off x="2506" y="1822"/>
              <a:ext cx="0" cy="912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320" name="Freeform 55"/>
            <p:cNvSpPr>
              <a:spLocks/>
            </p:cNvSpPr>
            <p:nvPr/>
          </p:nvSpPr>
          <p:spPr bwMode="auto">
            <a:xfrm>
              <a:off x="2299" y="2560"/>
              <a:ext cx="415" cy="78"/>
            </a:xfrm>
            <a:custGeom>
              <a:avLst/>
              <a:gdLst>
                <a:gd name="T0" fmla="*/ 0 w 664"/>
                <a:gd name="T1" fmla="*/ 1 h 148"/>
                <a:gd name="T2" fmla="*/ 51 w 664"/>
                <a:gd name="T3" fmla="*/ 12 h 148"/>
                <a:gd name="T4" fmla="*/ 101 w 664"/>
                <a:gd name="T5" fmla="*/ 0 h 148"/>
                <a:gd name="T6" fmla="*/ 0 60000 65536"/>
                <a:gd name="T7" fmla="*/ 0 60000 65536"/>
                <a:gd name="T8" fmla="*/ 0 60000 65536"/>
                <a:gd name="T9" fmla="*/ 0 w 664"/>
                <a:gd name="T10" fmla="*/ 0 h 148"/>
                <a:gd name="T11" fmla="*/ 664 w 664"/>
                <a:gd name="T12" fmla="*/ 148 h 1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64" h="148">
                  <a:moveTo>
                    <a:pt x="0" y="4"/>
                  </a:moveTo>
                  <a:lnTo>
                    <a:pt x="332" y="148"/>
                  </a:lnTo>
                  <a:lnTo>
                    <a:pt x="664" y="0"/>
                  </a:lnTo>
                </a:path>
              </a:pathLst>
            </a:cu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321" name="Freeform 56"/>
            <p:cNvSpPr>
              <a:spLocks/>
            </p:cNvSpPr>
            <p:nvPr/>
          </p:nvSpPr>
          <p:spPr bwMode="auto">
            <a:xfrm>
              <a:off x="2276" y="2575"/>
              <a:ext cx="466" cy="69"/>
            </a:xfrm>
            <a:custGeom>
              <a:avLst/>
              <a:gdLst>
                <a:gd name="T0" fmla="*/ 0 w 744"/>
                <a:gd name="T1" fmla="*/ 10 h 132"/>
                <a:gd name="T2" fmla="*/ 56 w 744"/>
                <a:gd name="T3" fmla="*/ 0 h 132"/>
                <a:gd name="T4" fmla="*/ 115 w 744"/>
                <a:gd name="T5" fmla="*/ 9 h 132"/>
                <a:gd name="T6" fmla="*/ 0 60000 65536"/>
                <a:gd name="T7" fmla="*/ 0 60000 65536"/>
                <a:gd name="T8" fmla="*/ 0 60000 65536"/>
                <a:gd name="T9" fmla="*/ 0 w 744"/>
                <a:gd name="T10" fmla="*/ 0 h 132"/>
                <a:gd name="T11" fmla="*/ 744 w 744"/>
                <a:gd name="T12" fmla="*/ 132 h 1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44" h="132">
                  <a:moveTo>
                    <a:pt x="0" y="132"/>
                  </a:moveTo>
                  <a:lnTo>
                    <a:pt x="368" y="0"/>
                  </a:lnTo>
                  <a:lnTo>
                    <a:pt x="744" y="128"/>
                  </a:lnTo>
                </a:path>
              </a:pathLst>
            </a:cu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322" name="Freeform 57"/>
            <p:cNvSpPr>
              <a:spLocks/>
            </p:cNvSpPr>
            <p:nvPr/>
          </p:nvSpPr>
          <p:spPr bwMode="auto">
            <a:xfrm>
              <a:off x="2321" y="2470"/>
              <a:ext cx="371" cy="65"/>
            </a:xfrm>
            <a:custGeom>
              <a:avLst/>
              <a:gdLst>
                <a:gd name="T0" fmla="*/ 0 w 592"/>
                <a:gd name="T1" fmla="*/ 1 h 124"/>
                <a:gd name="T2" fmla="*/ 46 w 592"/>
                <a:gd name="T3" fmla="*/ 9 h 124"/>
                <a:gd name="T4" fmla="*/ 91 w 592"/>
                <a:gd name="T5" fmla="*/ 0 h 124"/>
                <a:gd name="T6" fmla="*/ 0 60000 65536"/>
                <a:gd name="T7" fmla="*/ 0 60000 65536"/>
                <a:gd name="T8" fmla="*/ 0 60000 65536"/>
                <a:gd name="T9" fmla="*/ 0 w 592"/>
                <a:gd name="T10" fmla="*/ 0 h 124"/>
                <a:gd name="T11" fmla="*/ 592 w 592"/>
                <a:gd name="T12" fmla="*/ 124 h 1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92" h="124">
                  <a:moveTo>
                    <a:pt x="0" y="16"/>
                  </a:moveTo>
                  <a:lnTo>
                    <a:pt x="296" y="124"/>
                  </a:lnTo>
                  <a:lnTo>
                    <a:pt x="592" y="0"/>
                  </a:lnTo>
                </a:path>
              </a:pathLst>
            </a:cu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323" name="Freeform 58"/>
            <p:cNvSpPr>
              <a:spLocks/>
            </p:cNvSpPr>
            <p:nvPr/>
          </p:nvSpPr>
          <p:spPr bwMode="auto">
            <a:xfrm>
              <a:off x="2346" y="2389"/>
              <a:ext cx="318" cy="52"/>
            </a:xfrm>
            <a:custGeom>
              <a:avLst/>
              <a:gdLst>
                <a:gd name="T0" fmla="*/ 0 w 508"/>
                <a:gd name="T1" fmla="*/ 1 h 100"/>
                <a:gd name="T2" fmla="*/ 39 w 508"/>
                <a:gd name="T3" fmla="*/ 7 h 100"/>
                <a:gd name="T4" fmla="*/ 78 w 508"/>
                <a:gd name="T5" fmla="*/ 0 h 100"/>
                <a:gd name="T6" fmla="*/ 0 60000 65536"/>
                <a:gd name="T7" fmla="*/ 0 60000 65536"/>
                <a:gd name="T8" fmla="*/ 0 60000 65536"/>
                <a:gd name="T9" fmla="*/ 0 w 508"/>
                <a:gd name="T10" fmla="*/ 0 h 100"/>
                <a:gd name="T11" fmla="*/ 508 w 508"/>
                <a:gd name="T12" fmla="*/ 100 h 1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8" h="100">
                  <a:moveTo>
                    <a:pt x="0" y="12"/>
                  </a:moveTo>
                  <a:lnTo>
                    <a:pt x="256" y="100"/>
                  </a:lnTo>
                  <a:lnTo>
                    <a:pt x="508" y="0"/>
                  </a:lnTo>
                </a:path>
              </a:pathLst>
            </a:cu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324" name="Freeform 59"/>
            <p:cNvSpPr>
              <a:spLocks/>
            </p:cNvSpPr>
            <p:nvPr/>
          </p:nvSpPr>
          <p:spPr bwMode="auto">
            <a:xfrm>
              <a:off x="2369" y="2307"/>
              <a:ext cx="273" cy="42"/>
            </a:xfrm>
            <a:custGeom>
              <a:avLst/>
              <a:gdLst>
                <a:gd name="T0" fmla="*/ 0 w 436"/>
                <a:gd name="T1" fmla="*/ 1 h 80"/>
                <a:gd name="T2" fmla="*/ 34 w 436"/>
                <a:gd name="T3" fmla="*/ 6 h 80"/>
                <a:gd name="T4" fmla="*/ 67 w 436"/>
                <a:gd name="T5" fmla="*/ 0 h 80"/>
                <a:gd name="T6" fmla="*/ 0 60000 65536"/>
                <a:gd name="T7" fmla="*/ 0 60000 65536"/>
                <a:gd name="T8" fmla="*/ 0 60000 65536"/>
                <a:gd name="T9" fmla="*/ 0 w 436"/>
                <a:gd name="T10" fmla="*/ 0 h 80"/>
                <a:gd name="T11" fmla="*/ 436 w 436"/>
                <a:gd name="T12" fmla="*/ 80 h 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6" h="80">
                  <a:moveTo>
                    <a:pt x="0" y="12"/>
                  </a:moveTo>
                  <a:lnTo>
                    <a:pt x="220" y="80"/>
                  </a:lnTo>
                  <a:lnTo>
                    <a:pt x="436" y="0"/>
                  </a:lnTo>
                </a:path>
              </a:pathLst>
            </a:cu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325" name="Freeform 60"/>
            <p:cNvSpPr>
              <a:spLocks/>
            </p:cNvSpPr>
            <p:nvPr/>
          </p:nvSpPr>
          <p:spPr bwMode="auto">
            <a:xfrm>
              <a:off x="2389" y="2228"/>
              <a:ext cx="233" cy="33"/>
            </a:xfrm>
            <a:custGeom>
              <a:avLst/>
              <a:gdLst>
                <a:gd name="T0" fmla="*/ 0 w 372"/>
                <a:gd name="T1" fmla="*/ 1 h 64"/>
                <a:gd name="T2" fmla="*/ 29 w 372"/>
                <a:gd name="T3" fmla="*/ 5 h 64"/>
                <a:gd name="T4" fmla="*/ 57 w 372"/>
                <a:gd name="T5" fmla="*/ 0 h 64"/>
                <a:gd name="T6" fmla="*/ 0 60000 65536"/>
                <a:gd name="T7" fmla="*/ 0 60000 65536"/>
                <a:gd name="T8" fmla="*/ 0 60000 65536"/>
                <a:gd name="T9" fmla="*/ 0 w 372"/>
                <a:gd name="T10" fmla="*/ 0 h 64"/>
                <a:gd name="T11" fmla="*/ 372 w 372"/>
                <a:gd name="T12" fmla="*/ 64 h 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2" h="64">
                  <a:moveTo>
                    <a:pt x="0" y="12"/>
                  </a:moveTo>
                  <a:lnTo>
                    <a:pt x="188" y="64"/>
                  </a:lnTo>
                  <a:lnTo>
                    <a:pt x="372" y="0"/>
                  </a:lnTo>
                </a:path>
              </a:pathLst>
            </a:cu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326" name="Freeform 61"/>
            <p:cNvSpPr>
              <a:spLocks/>
            </p:cNvSpPr>
            <p:nvPr/>
          </p:nvSpPr>
          <p:spPr bwMode="auto">
            <a:xfrm>
              <a:off x="2414" y="2148"/>
              <a:ext cx="185" cy="26"/>
            </a:xfrm>
            <a:custGeom>
              <a:avLst/>
              <a:gdLst>
                <a:gd name="T0" fmla="*/ 0 w 296"/>
                <a:gd name="T1" fmla="*/ 2 h 48"/>
                <a:gd name="T2" fmla="*/ 23 w 296"/>
                <a:gd name="T3" fmla="*/ 4 h 48"/>
                <a:gd name="T4" fmla="*/ 45 w 296"/>
                <a:gd name="T5" fmla="*/ 0 h 48"/>
                <a:gd name="T6" fmla="*/ 0 60000 65536"/>
                <a:gd name="T7" fmla="*/ 0 60000 65536"/>
                <a:gd name="T8" fmla="*/ 0 60000 65536"/>
                <a:gd name="T9" fmla="*/ 0 w 296"/>
                <a:gd name="T10" fmla="*/ 0 h 48"/>
                <a:gd name="T11" fmla="*/ 296 w 296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6" h="48">
                  <a:moveTo>
                    <a:pt x="0" y="16"/>
                  </a:moveTo>
                  <a:lnTo>
                    <a:pt x="148" y="48"/>
                  </a:lnTo>
                  <a:lnTo>
                    <a:pt x="296" y="0"/>
                  </a:lnTo>
                </a:path>
              </a:pathLst>
            </a:cu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327" name="Freeform 62"/>
            <p:cNvSpPr>
              <a:spLocks/>
            </p:cNvSpPr>
            <p:nvPr/>
          </p:nvSpPr>
          <p:spPr bwMode="auto">
            <a:xfrm>
              <a:off x="2431" y="2082"/>
              <a:ext cx="151" cy="16"/>
            </a:xfrm>
            <a:custGeom>
              <a:avLst/>
              <a:gdLst>
                <a:gd name="T0" fmla="*/ 0 w 240"/>
                <a:gd name="T1" fmla="*/ 1 h 32"/>
                <a:gd name="T2" fmla="*/ 20 w 240"/>
                <a:gd name="T3" fmla="*/ 2 h 32"/>
                <a:gd name="T4" fmla="*/ 38 w 240"/>
                <a:gd name="T5" fmla="*/ 0 h 32"/>
                <a:gd name="T6" fmla="*/ 0 60000 65536"/>
                <a:gd name="T7" fmla="*/ 0 60000 65536"/>
                <a:gd name="T8" fmla="*/ 0 60000 65536"/>
                <a:gd name="T9" fmla="*/ 0 w 240"/>
                <a:gd name="T10" fmla="*/ 0 h 32"/>
                <a:gd name="T11" fmla="*/ 240 w 240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32">
                  <a:moveTo>
                    <a:pt x="0" y="8"/>
                  </a:moveTo>
                  <a:lnTo>
                    <a:pt x="124" y="32"/>
                  </a:lnTo>
                  <a:lnTo>
                    <a:pt x="240" y="0"/>
                  </a:lnTo>
                </a:path>
              </a:pathLst>
            </a:cu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328" name="Freeform 63"/>
            <p:cNvSpPr>
              <a:spLocks/>
            </p:cNvSpPr>
            <p:nvPr/>
          </p:nvSpPr>
          <p:spPr bwMode="auto">
            <a:xfrm>
              <a:off x="2451" y="2010"/>
              <a:ext cx="108" cy="11"/>
            </a:xfrm>
            <a:custGeom>
              <a:avLst/>
              <a:gdLst>
                <a:gd name="T0" fmla="*/ 0 w 172"/>
                <a:gd name="T1" fmla="*/ 1 h 20"/>
                <a:gd name="T2" fmla="*/ 14 w 172"/>
                <a:gd name="T3" fmla="*/ 2 h 20"/>
                <a:gd name="T4" fmla="*/ 27 w 172"/>
                <a:gd name="T5" fmla="*/ 0 h 20"/>
                <a:gd name="T6" fmla="*/ 0 60000 65536"/>
                <a:gd name="T7" fmla="*/ 0 60000 65536"/>
                <a:gd name="T8" fmla="*/ 0 60000 65536"/>
                <a:gd name="T9" fmla="*/ 0 w 172"/>
                <a:gd name="T10" fmla="*/ 0 h 20"/>
                <a:gd name="T11" fmla="*/ 172 w 172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2" h="20">
                  <a:moveTo>
                    <a:pt x="0" y="4"/>
                  </a:moveTo>
                  <a:lnTo>
                    <a:pt x="92" y="20"/>
                  </a:lnTo>
                  <a:lnTo>
                    <a:pt x="172" y="0"/>
                  </a:lnTo>
                </a:path>
              </a:pathLst>
            </a:cu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329" name="Freeform 64"/>
            <p:cNvSpPr>
              <a:spLocks/>
            </p:cNvSpPr>
            <p:nvPr/>
          </p:nvSpPr>
          <p:spPr bwMode="auto">
            <a:xfrm>
              <a:off x="2471" y="1941"/>
              <a:ext cx="73" cy="7"/>
            </a:xfrm>
            <a:custGeom>
              <a:avLst/>
              <a:gdLst>
                <a:gd name="T0" fmla="*/ 0 w 116"/>
                <a:gd name="T1" fmla="*/ 1 h 12"/>
                <a:gd name="T2" fmla="*/ 9 w 116"/>
                <a:gd name="T3" fmla="*/ 1 h 12"/>
                <a:gd name="T4" fmla="*/ 18 w 116"/>
                <a:gd name="T5" fmla="*/ 0 h 12"/>
                <a:gd name="T6" fmla="*/ 0 60000 65536"/>
                <a:gd name="T7" fmla="*/ 0 60000 65536"/>
                <a:gd name="T8" fmla="*/ 0 60000 65536"/>
                <a:gd name="T9" fmla="*/ 0 w 116"/>
                <a:gd name="T10" fmla="*/ 0 h 12"/>
                <a:gd name="T11" fmla="*/ 116 w 116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6" h="12">
                  <a:moveTo>
                    <a:pt x="0" y="4"/>
                  </a:moveTo>
                  <a:lnTo>
                    <a:pt x="56" y="12"/>
                  </a:lnTo>
                  <a:lnTo>
                    <a:pt x="116" y="0"/>
                  </a:lnTo>
                </a:path>
              </a:pathLst>
            </a:cu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330" name="Freeform 65"/>
            <p:cNvSpPr>
              <a:spLocks/>
            </p:cNvSpPr>
            <p:nvPr/>
          </p:nvSpPr>
          <p:spPr bwMode="auto">
            <a:xfrm>
              <a:off x="2525" y="1656"/>
              <a:ext cx="190" cy="164"/>
            </a:xfrm>
            <a:custGeom>
              <a:avLst/>
              <a:gdLst>
                <a:gd name="T0" fmla="*/ 86 w 248"/>
                <a:gd name="T1" fmla="*/ 0 h 214"/>
                <a:gd name="T2" fmla="*/ 36 w 248"/>
                <a:gd name="T3" fmla="*/ 31 h 214"/>
                <a:gd name="T4" fmla="*/ 44 w 248"/>
                <a:gd name="T5" fmla="*/ 14 h 214"/>
                <a:gd name="T6" fmla="*/ 14 w 248"/>
                <a:gd name="T7" fmla="*/ 51 h 214"/>
                <a:gd name="T8" fmla="*/ 17 w 248"/>
                <a:gd name="T9" fmla="*/ 31 h 214"/>
                <a:gd name="T10" fmla="*/ 0 w 248"/>
                <a:gd name="T11" fmla="*/ 74 h 214"/>
                <a:gd name="T12" fmla="*/ 30 w 248"/>
                <a:gd name="T13" fmla="*/ 47 h 214"/>
                <a:gd name="T14" fmla="*/ 24 w 248"/>
                <a:gd name="T15" fmla="*/ 62 h 214"/>
                <a:gd name="T16" fmla="*/ 54 w 248"/>
                <a:gd name="T17" fmla="*/ 29 h 214"/>
                <a:gd name="T18" fmla="*/ 49 w 248"/>
                <a:gd name="T19" fmla="*/ 44 h 214"/>
                <a:gd name="T20" fmla="*/ 86 w 248"/>
                <a:gd name="T21" fmla="*/ 0 h 2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8"/>
                <a:gd name="T34" fmla="*/ 0 h 214"/>
                <a:gd name="T35" fmla="*/ 248 w 248"/>
                <a:gd name="T36" fmla="*/ 214 h 21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8" h="214">
                  <a:moveTo>
                    <a:pt x="248" y="0"/>
                  </a:moveTo>
                  <a:lnTo>
                    <a:pt x="105" y="93"/>
                  </a:lnTo>
                  <a:lnTo>
                    <a:pt x="129" y="40"/>
                  </a:lnTo>
                  <a:lnTo>
                    <a:pt x="41" y="147"/>
                  </a:lnTo>
                  <a:lnTo>
                    <a:pt x="49" y="93"/>
                  </a:lnTo>
                  <a:lnTo>
                    <a:pt x="0" y="214"/>
                  </a:lnTo>
                  <a:lnTo>
                    <a:pt x="87" y="135"/>
                  </a:lnTo>
                  <a:lnTo>
                    <a:pt x="70" y="180"/>
                  </a:lnTo>
                  <a:lnTo>
                    <a:pt x="159" y="85"/>
                  </a:lnTo>
                  <a:lnTo>
                    <a:pt x="144" y="129"/>
                  </a:lnTo>
                  <a:lnTo>
                    <a:pt x="248" y="0"/>
                  </a:lnTo>
                  <a:close/>
                </a:path>
              </a:pathLst>
            </a:custGeom>
            <a:gradFill rotWithShape="0">
              <a:gsLst>
                <a:gs pos="0">
                  <a:srgbClr val="F6F000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331" name="Freeform 66"/>
            <p:cNvSpPr>
              <a:spLocks/>
            </p:cNvSpPr>
            <p:nvPr/>
          </p:nvSpPr>
          <p:spPr bwMode="auto">
            <a:xfrm rot="-5964040">
              <a:off x="2301" y="1653"/>
              <a:ext cx="190" cy="164"/>
            </a:xfrm>
            <a:custGeom>
              <a:avLst/>
              <a:gdLst>
                <a:gd name="T0" fmla="*/ 86 w 248"/>
                <a:gd name="T1" fmla="*/ 0 h 214"/>
                <a:gd name="T2" fmla="*/ 36 w 248"/>
                <a:gd name="T3" fmla="*/ 31 h 214"/>
                <a:gd name="T4" fmla="*/ 44 w 248"/>
                <a:gd name="T5" fmla="*/ 14 h 214"/>
                <a:gd name="T6" fmla="*/ 14 w 248"/>
                <a:gd name="T7" fmla="*/ 51 h 214"/>
                <a:gd name="T8" fmla="*/ 17 w 248"/>
                <a:gd name="T9" fmla="*/ 31 h 214"/>
                <a:gd name="T10" fmla="*/ 0 w 248"/>
                <a:gd name="T11" fmla="*/ 74 h 214"/>
                <a:gd name="T12" fmla="*/ 30 w 248"/>
                <a:gd name="T13" fmla="*/ 47 h 214"/>
                <a:gd name="T14" fmla="*/ 24 w 248"/>
                <a:gd name="T15" fmla="*/ 62 h 214"/>
                <a:gd name="T16" fmla="*/ 54 w 248"/>
                <a:gd name="T17" fmla="*/ 29 h 214"/>
                <a:gd name="T18" fmla="*/ 49 w 248"/>
                <a:gd name="T19" fmla="*/ 44 h 214"/>
                <a:gd name="T20" fmla="*/ 86 w 248"/>
                <a:gd name="T21" fmla="*/ 0 h 2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8"/>
                <a:gd name="T34" fmla="*/ 0 h 214"/>
                <a:gd name="T35" fmla="*/ 248 w 248"/>
                <a:gd name="T36" fmla="*/ 214 h 21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8" h="214">
                  <a:moveTo>
                    <a:pt x="248" y="0"/>
                  </a:moveTo>
                  <a:lnTo>
                    <a:pt x="105" y="93"/>
                  </a:lnTo>
                  <a:lnTo>
                    <a:pt x="129" y="40"/>
                  </a:lnTo>
                  <a:lnTo>
                    <a:pt x="41" y="147"/>
                  </a:lnTo>
                  <a:lnTo>
                    <a:pt x="49" y="93"/>
                  </a:lnTo>
                  <a:lnTo>
                    <a:pt x="0" y="214"/>
                  </a:lnTo>
                  <a:lnTo>
                    <a:pt x="87" y="135"/>
                  </a:lnTo>
                  <a:lnTo>
                    <a:pt x="70" y="180"/>
                  </a:lnTo>
                  <a:lnTo>
                    <a:pt x="159" y="85"/>
                  </a:lnTo>
                  <a:lnTo>
                    <a:pt x="144" y="129"/>
                  </a:lnTo>
                  <a:lnTo>
                    <a:pt x="248" y="0"/>
                  </a:lnTo>
                  <a:close/>
                </a:path>
              </a:pathLst>
            </a:custGeom>
            <a:gradFill rotWithShape="0">
              <a:gsLst>
                <a:gs pos="0">
                  <a:srgbClr val="F6F000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332" name="Freeform 67"/>
            <p:cNvSpPr>
              <a:spLocks/>
            </p:cNvSpPr>
            <p:nvPr/>
          </p:nvSpPr>
          <p:spPr bwMode="auto">
            <a:xfrm rot="-2960888">
              <a:off x="2412" y="1593"/>
              <a:ext cx="190" cy="164"/>
            </a:xfrm>
            <a:custGeom>
              <a:avLst/>
              <a:gdLst>
                <a:gd name="T0" fmla="*/ 86 w 248"/>
                <a:gd name="T1" fmla="*/ 0 h 214"/>
                <a:gd name="T2" fmla="*/ 36 w 248"/>
                <a:gd name="T3" fmla="*/ 31 h 214"/>
                <a:gd name="T4" fmla="*/ 44 w 248"/>
                <a:gd name="T5" fmla="*/ 14 h 214"/>
                <a:gd name="T6" fmla="*/ 14 w 248"/>
                <a:gd name="T7" fmla="*/ 51 h 214"/>
                <a:gd name="T8" fmla="*/ 17 w 248"/>
                <a:gd name="T9" fmla="*/ 31 h 214"/>
                <a:gd name="T10" fmla="*/ 0 w 248"/>
                <a:gd name="T11" fmla="*/ 74 h 214"/>
                <a:gd name="T12" fmla="*/ 30 w 248"/>
                <a:gd name="T13" fmla="*/ 47 h 214"/>
                <a:gd name="T14" fmla="*/ 24 w 248"/>
                <a:gd name="T15" fmla="*/ 62 h 214"/>
                <a:gd name="T16" fmla="*/ 54 w 248"/>
                <a:gd name="T17" fmla="*/ 29 h 214"/>
                <a:gd name="T18" fmla="*/ 49 w 248"/>
                <a:gd name="T19" fmla="*/ 44 h 214"/>
                <a:gd name="T20" fmla="*/ 86 w 248"/>
                <a:gd name="T21" fmla="*/ 0 h 2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8"/>
                <a:gd name="T34" fmla="*/ 0 h 214"/>
                <a:gd name="T35" fmla="*/ 248 w 248"/>
                <a:gd name="T36" fmla="*/ 214 h 21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8" h="214">
                  <a:moveTo>
                    <a:pt x="248" y="0"/>
                  </a:moveTo>
                  <a:lnTo>
                    <a:pt x="105" y="93"/>
                  </a:lnTo>
                  <a:lnTo>
                    <a:pt x="129" y="40"/>
                  </a:lnTo>
                  <a:lnTo>
                    <a:pt x="41" y="147"/>
                  </a:lnTo>
                  <a:lnTo>
                    <a:pt x="49" y="93"/>
                  </a:lnTo>
                  <a:lnTo>
                    <a:pt x="0" y="214"/>
                  </a:lnTo>
                  <a:lnTo>
                    <a:pt x="87" y="135"/>
                  </a:lnTo>
                  <a:lnTo>
                    <a:pt x="70" y="180"/>
                  </a:lnTo>
                  <a:lnTo>
                    <a:pt x="159" y="85"/>
                  </a:lnTo>
                  <a:lnTo>
                    <a:pt x="144" y="129"/>
                  </a:lnTo>
                  <a:lnTo>
                    <a:pt x="248" y="0"/>
                  </a:lnTo>
                  <a:close/>
                </a:path>
              </a:pathLst>
            </a:custGeom>
            <a:gradFill rotWithShape="0">
              <a:gsLst>
                <a:gs pos="0">
                  <a:srgbClr val="F6F000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7061" name="Text Box 68"/>
          <p:cNvSpPr txBox="1">
            <a:spLocks noChangeArrowheads="1"/>
          </p:cNvSpPr>
          <p:nvPr/>
        </p:nvSpPr>
        <p:spPr bwMode="auto">
          <a:xfrm>
            <a:off x="914400" y="3046413"/>
            <a:ext cx="438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000" b="1"/>
              <a:t>BTS</a:t>
            </a:r>
          </a:p>
        </p:txBody>
      </p:sp>
      <p:sp>
        <p:nvSpPr>
          <p:cNvPr id="87062" name="Text Box 69"/>
          <p:cNvSpPr txBox="1">
            <a:spLocks noChangeArrowheads="1"/>
          </p:cNvSpPr>
          <p:nvPr/>
        </p:nvSpPr>
        <p:spPr bwMode="auto">
          <a:xfrm>
            <a:off x="1593850" y="2832100"/>
            <a:ext cx="4524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000" b="1"/>
              <a:t>BSC</a:t>
            </a:r>
          </a:p>
        </p:txBody>
      </p:sp>
      <p:sp>
        <p:nvSpPr>
          <p:cNvPr id="87063" name="Text Box 70"/>
          <p:cNvSpPr txBox="1">
            <a:spLocks noChangeArrowheads="1"/>
          </p:cNvSpPr>
          <p:nvPr/>
        </p:nvSpPr>
        <p:spPr bwMode="auto">
          <a:xfrm>
            <a:off x="3124200" y="2903538"/>
            <a:ext cx="466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000" b="1"/>
              <a:t>MSC</a:t>
            </a:r>
          </a:p>
        </p:txBody>
      </p:sp>
      <p:sp>
        <p:nvSpPr>
          <p:cNvPr id="87064" name="Text Box 71"/>
          <p:cNvSpPr txBox="1">
            <a:spLocks noChangeArrowheads="1"/>
          </p:cNvSpPr>
          <p:nvPr/>
        </p:nvSpPr>
        <p:spPr bwMode="auto">
          <a:xfrm>
            <a:off x="3733800" y="3046413"/>
            <a:ext cx="438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000" b="1"/>
              <a:t>VLR</a:t>
            </a:r>
          </a:p>
        </p:txBody>
      </p:sp>
      <p:sp>
        <p:nvSpPr>
          <p:cNvPr id="87065" name="Text Box 72"/>
          <p:cNvSpPr txBox="1">
            <a:spLocks noChangeArrowheads="1"/>
          </p:cNvSpPr>
          <p:nvPr/>
        </p:nvSpPr>
        <p:spPr bwMode="auto">
          <a:xfrm>
            <a:off x="4724400" y="3762375"/>
            <a:ext cx="4460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000" b="1"/>
              <a:t>HLR</a:t>
            </a:r>
          </a:p>
        </p:txBody>
      </p:sp>
      <p:sp>
        <p:nvSpPr>
          <p:cNvPr id="87066" name="Text Box 73"/>
          <p:cNvSpPr txBox="1">
            <a:spLocks noChangeArrowheads="1"/>
          </p:cNvSpPr>
          <p:nvPr/>
        </p:nvSpPr>
        <p:spPr bwMode="auto">
          <a:xfrm>
            <a:off x="5410200" y="3833813"/>
            <a:ext cx="4460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000" b="1"/>
              <a:t>AuC</a:t>
            </a:r>
          </a:p>
        </p:txBody>
      </p:sp>
      <p:sp>
        <p:nvSpPr>
          <p:cNvPr id="87067" name="Text Box 74"/>
          <p:cNvSpPr txBox="1">
            <a:spLocks noChangeArrowheads="1"/>
          </p:cNvSpPr>
          <p:nvPr/>
        </p:nvSpPr>
        <p:spPr bwMode="auto">
          <a:xfrm>
            <a:off x="6342063" y="2903538"/>
            <a:ext cx="565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000" b="1"/>
              <a:t>GMSC</a:t>
            </a:r>
          </a:p>
        </p:txBody>
      </p:sp>
      <p:sp>
        <p:nvSpPr>
          <p:cNvPr id="87068" name="Line 75"/>
          <p:cNvSpPr>
            <a:spLocks noChangeShapeType="1"/>
          </p:cNvSpPr>
          <p:nvPr/>
        </p:nvSpPr>
        <p:spPr bwMode="auto">
          <a:xfrm>
            <a:off x="3657600" y="28321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87069" name="Rectangle 76"/>
          <p:cNvSpPr>
            <a:spLocks noChangeArrowheads="1"/>
          </p:cNvSpPr>
          <p:nvPr/>
        </p:nvSpPr>
        <p:spPr bwMode="auto">
          <a:xfrm>
            <a:off x="838200" y="2428875"/>
            <a:ext cx="1600200" cy="376238"/>
          </a:xfrm>
          <a:prstGeom prst="rect">
            <a:avLst/>
          </a:prstGeom>
          <a:noFill/>
          <a:ln w="9525">
            <a:solidFill>
              <a:srgbClr val="808080"/>
            </a:solidFill>
            <a:prstDash val="dash"/>
            <a:miter lim="800000"/>
            <a:headEnd/>
            <a:tailEnd/>
          </a:ln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87070" name="Text Box 77"/>
          <p:cNvSpPr txBox="1">
            <a:spLocks noChangeArrowheads="1"/>
          </p:cNvSpPr>
          <p:nvPr/>
        </p:nvSpPr>
        <p:spPr bwMode="auto">
          <a:xfrm>
            <a:off x="1447800" y="1973263"/>
            <a:ext cx="4445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000" b="1">
                <a:solidFill>
                  <a:srgbClr val="808080"/>
                </a:solidFill>
              </a:rPr>
              <a:t>BSS</a:t>
            </a:r>
          </a:p>
        </p:txBody>
      </p:sp>
      <p:sp>
        <p:nvSpPr>
          <p:cNvPr id="87071" name="Text Box 78"/>
          <p:cNvSpPr txBox="1">
            <a:spLocks noChangeArrowheads="1"/>
          </p:cNvSpPr>
          <p:nvPr/>
        </p:nvSpPr>
        <p:spPr bwMode="auto">
          <a:xfrm>
            <a:off x="3124200" y="4621213"/>
            <a:ext cx="5429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000" b="1"/>
              <a:t>SGSN</a:t>
            </a:r>
          </a:p>
        </p:txBody>
      </p:sp>
      <p:grpSp>
        <p:nvGrpSpPr>
          <p:cNvPr id="8" name="Group 79"/>
          <p:cNvGrpSpPr>
            <a:grpSpLocks/>
          </p:cNvGrpSpPr>
          <p:nvPr/>
        </p:nvGrpSpPr>
        <p:grpSpPr bwMode="auto">
          <a:xfrm>
            <a:off x="7467600" y="1973263"/>
            <a:ext cx="1506538" cy="795337"/>
            <a:chOff x="400" y="634"/>
            <a:chExt cx="949" cy="534"/>
          </a:xfrm>
        </p:grpSpPr>
        <p:grpSp>
          <p:nvGrpSpPr>
            <p:cNvPr id="9" name="Group 80"/>
            <p:cNvGrpSpPr>
              <a:grpSpLocks/>
            </p:cNvGrpSpPr>
            <p:nvPr/>
          </p:nvGrpSpPr>
          <p:grpSpPr bwMode="auto">
            <a:xfrm>
              <a:off x="400" y="634"/>
              <a:ext cx="949" cy="534"/>
              <a:chOff x="2880" y="458"/>
              <a:chExt cx="1491" cy="840"/>
            </a:xfrm>
          </p:grpSpPr>
          <p:grpSp>
            <p:nvGrpSpPr>
              <p:cNvPr id="10" name="Group 81"/>
              <p:cNvGrpSpPr>
                <a:grpSpLocks/>
              </p:cNvGrpSpPr>
              <p:nvPr/>
            </p:nvGrpSpPr>
            <p:grpSpPr bwMode="auto">
              <a:xfrm>
                <a:off x="3004" y="544"/>
                <a:ext cx="320" cy="246"/>
                <a:chOff x="998" y="593"/>
                <a:chExt cx="316" cy="217"/>
              </a:xfrm>
            </p:grpSpPr>
            <p:sp>
              <p:nvSpPr>
                <p:cNvPr id="87316" name="Arc 82"/>
                <p:cNvSpPr>
                  <a:spLocks/>
                </p:cNvSpPr>
                <p:nvPr/>
              </p:nvSpPr>
              <p:spPr bwMode="auto">
                <a:xfrm>
                  <a:off x="998" y="593"/>
                  <a:ext cx="316" cy="217"/>
                </a:xfrm>
                <a:custGeom>
                  <a:avLst/>
                  <a:gdLst>
                    <a:gd name="T0" fmla="*/ 0 w 21600"/>
                    <a:gd name="T1" fmla="*/ 0 h 24929"/>
                    <a:gd name="T2" fmla="*/ 0 w 21600"/>
                    <a:gd name="T3" fmla="*/ 0 h 24929"/>
                    <a:gd name="T4" fmla="*/ 0 w 21600"/>
                    <a:gd name="T5" fmla="*/ 0 h 24929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4929"/>
                    <a:gd name="T11" fmla="*/ 21600 w 21600"/>
                    <a:gd name="T12" fmla="*/ 24929 h 2492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4929" fill="none" extrusionOk="0">
                      <a:moveTo>
                        <a:pt x="258" y="24928"/>
                      </a:moveTo>
                      <a:cubicBezTo>
                        <a:pt x="86" y="23827"/>
                        <a:pt x="0" y="22714"/>
                        <a:pt x="0" y="21600"/>
                      </a:cubicBezTo>
                      <a:cubicBezTo>
                        <a:pt x="-1" y="9697"/>
                        <a:pt x="9629" y="37"/>
                        <a:pt x="21532" y="0"/>
                      </a:cubicBezTo>
                    </a:path>
                    <a:path w="21600" h="24929" stroke="0" extrusionOk="0">
                      <a:moveTo>
                        <a:pt x="258" y="24928"/>
                      </a:moveTo>
                      <a:cubicBezTo>
                        <a:pt x="86" y="23827"/>
                        <a:pt x="0" y="22714"/>
                        <a:pt x="0" y="21600"/>
                      </a:cubicBezTo>
                      <a:cubicBezTo>
                        <a:pt x="-1" y="9697"/>
                        <a:pt x="9629" y="37"/>
                        <a:pt x="21532" y="0"/>
                      </a:cubicBezTo>
                      <a:lnTo>
                        <a:pt x="21600" y="21600"/>
                      </a:lnTo>
                      <a:lnTo>
                        <a:pt x="258" y="24928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9525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317" name="Arc 83"/>
                <p:cNvSpPr>
                  <a:spLocks/>
                </p:cNvSpPr>
                <p:nvPr/>
              </p:nvSpPr>
              <p:spPr bwMode="auto">
                <a:xfrm>
                  <a:off x="1000" y="595"/>
                  <a:ext cx="314" cy="215"/>
                </a:xfrm>
                <a:custGeom>
                  <a:avLst/>
                  <a:gdLst>
                    <a:gd name="T0" fmla="*/ 0 w 21600"/>
                    <a:gd name="T1" fmla="*/ 0 h 24943"/>
                    <a:gd name="T2" fmla="*/ 0 w 21600"/>
                    <a:gd name="T3" fmla="*/ 0 h 24943"/>
                    <a:gd name="T4" fmla="*/ 0 w 21600"/>
                    <a:gd name="T5" fmla="*/ 0 h 24943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4943"/>
                    <a:gd name="T11" fmla="*/ 21600 w 21600"/>
                    <a:gd name="T12" fmla="*/ 24943 h 2494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4943" fill="none" extrusionOk="0">
                      <a:moveTo>
                        <a:pt x="260" y="24942"/>
                      </a:moveTo>
                      <a:cubicBezTo>
                        <a:pt x="87" y="23837"/>
                        <a:pt x="0" y="22719"/>
                        <a:pt x="0" y="21600"/>
                      </a:cubicBezTo>
                      <a:cubicBezTo>
                        <a:pt x="-1" y="9697"/>
                        <a:pt x="9629" y="37"/>
                        <a:pt x="21532" y="0"/>
                      </a:cubicBezTo>
                    </a:path>
                    <a:path w="21600" h="24943" stroke="0" extrusionOk="0">
                      <a:moveTo>
                        <a:pt x="260" y="24942"/>
                      </a:moveTo>
                      <a:cubicBezTo>
                        <a:pt x="87" y="23837"/>
                        <a:pt x="0" y="22719"/>
                        <a:pt x="0" y="21600"/>
                      </a:cubicBezTo>
                      <a:cubicBezTo>
                        <a:pt x="-1" y="9697"/>
                        <a:pt x="9629" y="37"/>
                        <a:pt x="21532" y="0"/>
                      </a:cubicBezTo>
                      <a:lnTo>
                        <a:pt x="21600" y="21600"/>
                      </a:lnTo>
                      <a:lnTo>
                        <a:pt x="260" y="24942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6350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84"/>
              <p:cNvGrpSpPr>
                <a:grpSpLocks/>
              </p:cNvGrpSpPr>
              <p:nvPr/>
            </p:nvGrpSpPr>
            <p:grpSpPr bwMode="auto">
              <a:xfrm>
                <a:off x="3056" y="1022"/>
                <a:ext cx="478" cy="234"/>
                <a:chOff x="1046" y="1055"/>
                <a:chExt cx="470" cy="230"/>
              </a:xfrm>
            </p:grpSpPr>
            <p:sp>
              <p:nvSpPr>
                <p:cNvPr id="87314" name="Arc 85"/>
                <p:cNvSpPr>
                  <a:spLocks/>
                </p:cNvSpPr>
                <p:nvPr/>
              </p:nvSpPr>
              <p:spPr bwMode="auto">
                <a:xfrm>
                  <a:off x="1046" y="1055"/>
                  <a:ext cx="470" cy="230"/>
                </a:xfrm>
                <a:custGeom>
                  <a:avLst/>
                  <a:gdLst>
                    <a:gd name="T0" fmla="*/ 0 w 29457"/>
                    <a:gd name="T1" fmla="*/ 0 h 21600"/>
                    <a:gd name="T2" fmla="*/ 0 w 29457"/>
                    <a:gd name="T3" fmla="*/ 0 h 21600"/>
                    <a:gd name="T4" fmla="*/ 0 w 294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9457"/>
                    <a:gd name="T10" fmla="*/ 0 h 21600"/>
                    <a:gd name="T11" fmla="*/ 29457 w 294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9457" h="21600" fill="none" extrusionOk="0">
                      <a:moveTo>
                        <a:pt x="29457" y="19901"/>
                      </a:moveTo>
                      <a:cubicBezTo>
                        <a:pt x="26799" y="21022"/>
                        <a:pt x="23944" y="21599"/>
                        <a:pt x="21060" y="21600"/>
                      </a:cubicBezTo>
                      <a:cubicBezTo>
                        <a:pt x="10979" y="21600"/>
                        <a:pt x="2238" y="14626"/>
                        <a:pt x="-1" y="4798"/>
                      </a:cubicBezTo>
                    </a:path>
                    <a:path w="29457" h="21600" stroke="0" extrusionOk="0">
                      <a:moveTo>
                        <a:pt x="29457" y="19901"/>
                      </a:moveTo>
                      <a:cubicBezTo>
                        <a:pt x="26799" y="21022"/>
                        <a:pt x="23944" y="21599"/>
                        <a:pt x="21060" y="21600"/>
                      </a:cubicBezTo>
                      <a:cubicBezTo>
                        <a:pt x="10979" y="21600"/>
                        <a:pt x="2238" y="14626"/>
                        <a:pt x="-1" y="4798"/>
                      </a:cubicBezTo>
                      <a:lnTo>
                        <a:pt x="21060" y="0"/>
                      </a:lnTo>
                      <a:lnTo>
                        <a:pt x="29457" y="19901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9525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315" name="Arc 86"/>
                <p:cNvSpPr>
                  <a:spLocks/>
                </p:cNvSpPr>
                <p:nvPr/>
              </p:nvSpPr>
              <p:spPr bwMode="auto">
                <a:xfrm>
                  <a:off x="1048" y="1055"/>
                  <a:ext cx="467" cy="228"/>
                </a:xfrm>
                <a:custGeom>
                  <a:avLst/>
                  <a:gdLst>
                    <a:gd name="T0" fmla="*/ 0 w 29433"/>
                    <a:gd name="T1" fmla="*/ 0 h 21600"/>
                    <a:gd name="T2" fmla="*/ 0 w 29433"/>
                    <a:gd name="T3" fmla="*/ 0 h 21600"/>
                    <a:gd name="T4" fmla="*/ 0 w 2943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9433"/>
                    <a:gd name="T10" fmla="*/ 0 h 21600"/>
                    <a:gd name="T11" fmla="*/ 29433 w 2943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9433" h="21600" fill="none" extrusionOk="0">
                      <a:moveTo>
                        <a:pt x="29432" y="19909"/>
                      </a:moveTo>
                      <a:cubicBezTo>
                        <a:pt x="26781" y="21025"/>
                        <a:pt x="23933" y="21599"/>
                        <a:pt x="21057" y="21600"/>
                      </a:cubicBezTo>
                      <a:cubicBezTo>
                        <a:pt x="10981" y="21600"/>
                        <a:pt x="2244" y="14634"/>
                        <a:pt x="-1" y="4812"/>
                      </a:cubicBezTo>
                    </a:path>
                    <a:path w="29433" h="21600" stroke="0" extrusionOk="0">
                      <a:moveTo>
                        <a:pt x="29432" y="19909"/>
                      </a:moveTo>
                      <a:cubicBezTo>
                        <a:pt x="26781" y="21025"/>
                        <a:pt x="23933" y="21599"/>
                        <a:pt x="21057" y="21600"/>
                      </a:cubicBezTo>
                      <a:cubicBezTo>
                        <a:pt x="10981" y="21600"/>
                        <a:pt x="2244" y="14634"/>
                        <a:pt x="-1" y="4812"/>
                      </a:cubicBezTo>
                      <a:lnTo>
                        <a:pt x="21057" y="0"/>
                      </a:lnTo>
                      <a:lnTo>
                        <a:pt x="29432" y="19909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6350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87"/>
              <p:cNvGrpSpPr>
                <a:grpSpLocks/>
              </p:cNvGrpSpPr>
              <p:nvPr/>
            </p:nvGrpSpPr>
            <p:grpSpPr bwMode="auto">
              <a:xfrm>
                <a:off x="2880" y="780"/>
                <a:ext cx="252" cy="310"/>
                <a:chOff x="870" y="821"/>
                <a:chExt cx="252" cy="300"/>
              </a:xfrm>
            </p:grpSpPr>
            <p:sp>
              <p:nvSpPr>
                <p:cNvPr id="87312" name="Arc 88"/>
                <p:cNvSpPr>
                  <a:spLocks/>
                </p:cNvSpPr>
                <p:nvPr/>
              </p:nvSpPr>
              <p:spPr bwMode="auto">
                <a:xfrm>
                  <a:off x="870" y="821"/>
                  <a:ext cx="252" cy="300"/>
                </a:xfrm>
                <a:custGeom>
                  <a:avLst/>
                  <a:gdLst>
                    <a:gd name="T0" fmla="*/ 0 w 21600"/>
                    <a:gd name="T1" fmla="*/ 0 h 41592"/>
                    <a:gd name="T2" fmla="*/ 0 w 21600"/>
                    <a:gd name="T3" fmla="*/ 0 h 41592"/>
                    <a:gd name="T4" fmla="*/ 0 w 21600"/>
                    <a:gd name="T5" fmla="*/ 0 h 41592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1592"/>
                    <a:gd name="T11" fmla="*/ 21600 w 21600"/>
                    <a:gd name="T12" fmla="*/ 41592 h 4159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1592" fill="none" extrusionOk="0">
                      <a:moveTo>
                        <a:pt x="18924" y="41591"/>
                      </a:moveTo>
                      <a:cubicBezTo>
                        <a:pt x="8113" y="40241"/>
                        <a:pt x="0" y="31052"/>
                        <a:pt x="0" y="20158"/>
                      </a:cubicBezTo>
                      <a:cubicBezTo>
                        <a:pt x="-1" y="11223"/>
                        <a:pt x="5501" y="3210"/>
                        <a:pt x="13839" y="0"/>
                      </a:cubicBezTo>
                    </a:path>
                    <a:path w="21600" h="41592" stroke="0" extrusionOk="0">
                      <a:moveTo>
                        <a:pt x="18924" y="41591"/>
                      </a:moveTo>
                      <a:cubicBezTo>
                        <a:pt x="8113" y="40241"/>
                        <a:pt x="0" y="31052"/>
                        <a:pt x="0" y="20158"/>
                      </a:cubicBezTo>
                      <a:cubicBezTo>
                        <a:pt x="-1" y="11223"/>
                        <a:pt x="5501" y="3210"/>
                        <a:pt x="13839" y="0"/>
                      </a:cubicBezTo>
                      <a:lnTo>
                        <a:pt x="21600" y="20158"/>
                      </a:lnTo>
                      <a:lnTo>
                        <a:pt x="18924" y="41591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9525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313" name="Arc 89"/>
                <p:cNvSpPr>
                  <a:spLocks/>
                </p:cNvSpPr>
                <p:nvPr/>
              </p:nvSpPr>
              <p:spPr bwMode="auto">
                <a:xfrm>
                  <a:off x="872" y="823"/>
                  <a:ext cx="250" cy="297"/>
                </a:xfrm>
                <a:custGeom>
                  <a:avLst/>
                  <a:gdLst>
                    <a:gd name="T0" fmla="*/ 0 w 21600"/>
                    <a:gd name="T1" fmla="*/ 0 h 41605"/>
                    <a:gd name="T2" fmla="*/ 0 w 21600"/>
                    <a:gd name="T3" fmla="*/ 0 h 41605"/>
                    <a:gd name="T4" fmla="*/ 0 w 21600"/>
                    <a:gd name="T5" fmla="*/ 0 h 4160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1605"/>
                    <a:gd name="T11" fmla="*/ 21600 w 21600"/>
                    <a:gd name="T12" fmla="*/ 41605 h 4160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1605" fill="none" extrusionOk="0">
                      <a:moveTo>
                        <a:pt x="18936" y="41605"/>
                      </a:moveTo>
                      <a:cubicBezTo>
                        <a:pt x="8120" y="40261"/>
                        <a:pt x="0" y="31069"/>
                        <a:pt x="0" y="20170"/>
                      </a:cubicBezTo>
                      <a:cubicBezTo>
                        <a:pt x="-1" y="11222"/>
                        <a:pt x="5516" y="3201"/>
                        <a:pt x="13871" y="-1"/>
                      </a:cubicBezTo>
                    </a:path>
                    <a:path w="21600" h="41605" stroke="0" extrusionOk="0">
                      <a:moveTo>
                        <a:pt x="18936" y="41605"/>
                      </a:moveTo>
                      <a:cubicBezTo>
                        <a:pt x="8120" y="40261"/>
                        <a:pt x="0" y="31069"/>
                        <a:pt x="0" y="20170"/>
                      </a:cubicBezTo>
                      <a:cubicBezTo>
                        <a:pt x="-1" y="11222"/>
                        <a:pt x="5516" y="3201"/>
                        <a:pt x="13871" y="-1"/>
                      </a:cubicBezTo>
                      <a:lnTo>
                        <a:pt x="21600" y="20170"/>
                      </a:lnTo>
                      <a:lnTo>
                        <a:pt x="18936" y="41605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6350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90"/>
              <p:cNvGrpSpPr>
                <a:grpSpLocks/>
              </p:cNvGrpSpPr>
              <p:nvPr/>
            </p:nvGrpSpPr>
            <p:grpSpPr bwMode="auto">
              <a:xfrm>
                <a:off x="3501" y="1054"/>
                <a:ext cx="702" cy="244"/>
                <a:chOff x="1491" y="1086"/>
                <a:chExt cx="702" cy="236"/>
              </a:xfrm>
            </p:grpSpPr>
            <p:sp>
              <p:nvSpPr>
                <p:cNvPr id="87310" name="Arc 91"/>
                <p:cNvSpPr>
                  <a:spLocks/>
                </p:cNvSpPr>
                <p:nvPr/>
              </p:nvSpPr>
              <p:spPr bwMode="auto">
                <a:xfrm>
                  <a:off x="1491" y="1086"/>
                  <a:ext cx="702" cy="236"/>
                </a:xfrm>
                <a:custGeom>
                  <a:avLst/>
                  <a:gdLst>
                    <a:gd name="T0" fmla="*/ 0 w 37420"/>
                    <a:gd name="T1" fmla="*/ 0 h 21600"/>
                    <a:gd name="T2" fmla="*/ 0 w 37420"/>
                    <a:gd name="T3" fmla="*/ 0 h 21600"/>
                    <a:gd name="T4" fmla="*/ 0 w 3742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7420"/>
                    <a:gd name="T10" fmla="*/ 0 h 21600"/>
                    <a:gd name="T11" fmla="*/ 37420 w 3742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420" h="21600" fill="none" extrusionOk="0">
                      <a:moveTo>
                        <a:pt x="37420" y="0"/>
                      </a:moveTo>
                      <a:cubicBezTo>
                        <a:pt x="37420" y="11929"/>
                        <a:pt x="27749" y="21600"/>
                        <a:pt x="15820" y="21600"/>
                      </a:cubicBezTo>
                      <a:cubicBezTo>
                        <a:pt x="9817" y="21600"/>
                        <a:pt x="4086" y="19102"/>
                        <a:pt x="-1" y="14706"/>
                      </a:cubicBezTo>
                    </a:path>
                    <a:path w="37420" h="21600" stroke="0" extrusionOk="0">
                      <a:moveTo>
                        <a:pt x="37420" y="0"/>
                      </a:moveTo>
                      <a:cubicBezTo>
                        <a:pt x="37420" y="11929"/>
                        <a:pt x="27749" y="21600"/>
                        <a:pt x="15820" y="21600"/>
                      </a:cubicBezTo>
                      <a:cubicBezTo>
                        <a:pt x="9817" y="21600"/>
                        <a:pt x="4086" y="19102"/>
                        <a:pt x="-1" y="14706"/>
                      </a:cubicBezTo>
                      <a:lnTo>
                        <a:pt x="15820" y="0"/>
                      </a:lnTo>
                      <a:lnTo>
                        <a:pt x="37420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9525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311" name="Arc 92"/>
                <p:cNvSpPr>
                  <a:spLocks/>
                </p:cNvSpPr>
                <p:nvPr/>
              </p:nvSpPr>
              <p:spPr bwMode="auto">
                <a:xfrm>
                  <a:off x="1493" y="1086"/>
                  <a:ext cx="698" cy="234"/>
                </a:xfrm>
                <a:custGeom>
                  <a:avLst/>
                  <a:gdLst>
                    <a:gd name="T0" fmla="*/ 0 w 37394"/>
                    <a:gd name="T1" fmla="*/ 0 h 21600"/>
                    <a:gd name="T2" fmla="*/ 0 w 37394"/>
                    <a:gd name="T3" fmla="*/ 0 h 21600"/>
                    <a:gd name="T4" fmla="*/ 0 w 3739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7394"/>
                    <a:gd name="T10" fmla="*/ 0 h 21600"/>
                    <a:gd name="T11" fmla="*/ 37394 w 3739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394" h="21600" fill="none" extrusionOk="0">
                      <a:moveTo>
                        <a:pt x="37394" y="0"/>
                      </a:moveTo>
                      <a:cubicBezTo>
                        <a:pt x="37394" y="11929"/>
                        <a:pt x="27723" y="21600"/>
                        <a:pt x="15794" y="21600"/>
                      </a:cubicBezTo>
                      <a:cubicBezTo>
                        <a:pt x="9805" y="21600"/>
                        <a:pt x="4085" y="19113"/>
                        <a:pt x="0" y="14734"/>
                      </a:cubicBezTo>
                    </a:path>
                    <a:path w="37394" h="21600" stroke="0" extrusionOk="0">
                      <a:moveTo>
                        <a:pt x="37394" y="0"/>
                      </a:moveTo>
                      <a:cubicBezTo>
                        <a:pt x="37394" y="11929"/>
                        <a:pt x="27723" y="21600"/>
                        <a:pt x="15794" y="21600"/>
                      </a:cubicBezTo>
                      <a:cubicBezTo>
                        <a:pt x="9805" y="21600"/>
                        <a:pt x="4085" y="19113"/>
                        <a:pt x="0" y="14734"/>
                      </a:cubicBezTo>
                      <a:lnTo>
                        <a:pt x="15794" y="0"/>
                      </a:lnTo>
                      <a:lnTo>
                        <a:pt x="37394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6350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93"/>
              <p:cNvGrpSpPr>
                <a:grpSpLocks/>
              </p:cNvGrpSpPr>
              <p:nvPr/>
            </p:nvGrpSpPr>
            <p:grpSpPr bwMode="auto">
              <a:xfrm>
                <a:off x="3991" y="770"/>
                <a:ext cx="380" cy="317"/>
                <a:chOff x="1981" y="812"/>
                <a:chExt cx="380" cy="306"/>
              </a:xfrm>
            </p:grpSpPr>
            <p:sp>
              <p:nvSpPr>
                <p:cNvPr id="87308" name="Arc 94"/>
                <p:cNvSpPr>
                  <a:spLocks/>
                </p:cNvSpPr>
                <p:nvPr/>
              </p:nvSpPr>
              <p:spPr bwMode="auto">
                <a:xfrm>
                  <a:off x="1981" y="812"/>
                  <a:ext cx="380" cy="306"/>
                </a:xfrm>
                <a:custGeom>
                  <a:avLst/>
                  <a:gdLst>
                    <a:gd name="T0" fmla="*/ 0 w 21600"/>
                    <a:gd name="T1" fmla="*/ 0 h 35488"/>
                    <a:gd name="T2" fmla="*/ 0 w 21600"/>
                    <a:gd name="T3" fmla="*/ 0 h 35488"/>
                    <a:gd name="T4" fmla="*/ 0 w 21600"/>
                    <a:gd name="T5" fmla="*/ 0 h 3548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35488"/>
                    <a:gd name="T11" fmla="*/ 21600 w 21600"/>
                    <a:gd name="T12" fmla="*/ 35488 h 354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35488" fill="none" extrusionOk="0">
                      <a:moveTo>
                        <a:pt x="13845" y="-1"/>
                      </a:moveTo>
                      <a:cubicBezTo>
                        <a:pt x="18759" y="4103"/>
                        <a:pt x="21600" y="10176"/>
                        <a:pt x="21600" y="16579"/>
                      </a:cubicBezTo>
                      <a:cubicBezTo>
                        <a:pt x="21600" y="24443"/>
                        <a:pt x="17325" y="31686"/>
                        <a:pt x="10440" y="35488"/>
                      </a:cubicBezTo>
                    </a:path>
                    <a:path w="21600" h="35488" stroke="0" extrusionOk="0">
                      <a:moveTo>
                        <a:pt x="13845" y="-1"/>
                      </a:moveTo>
                      <a:cubicBezTo>
                        <a:pt x="18759" y="4103"/>
                        <a:pt x="21600" y="10176"/>
                        <a:pt x="21600" y="16579"/>
                      </a:cubicBezTo>
                      <a:cubicBezTo>
                        <a:pt x="21600" y="24443"/>
                        <a:pt x="17325" y="31686"/>
                        <a:pt x="10440" y="35488"/>
                      </a:cubicBezTo>
                      <a:lnTo>
                        <a:pt x="0" y="16579"/>
                      </a:lnTo>
                      <a:lnTo>
                        <a:pt x="13845" y="-1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9525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309" name="Arc 95"/>
                <p:cNvSpPr>
                  <a:spLocks/>
                </p:cNvSpPr>
                <p:nvPr/>
              </p:nvSpPr>
              <p:spPr bwMode="auto">
                <a:xfrm>
                  <a:off x="1981" y="813"/>
                  <a:ext cx="378" cy="304"/>
                </a:xfrm>
                <a:custGeom>
                  <a:avLst/>
                  <a:gdLst>
                    <a:gd name="T0" fmla="*/ 0 w 21600"/>
                    <a:gd name="T1" fmla="*/ 0 h 35551"/>
                    <a:gd name="T2" fmla="*/ 0 w 21600"/>
                    <a:gd name="T3" fmla="*/ 0 h 35551"/>
                    <a:gd name="T4" fmla="*/ 0 w 21600"/>
                    <a:gd name="T5" fmla="*/ 0 h 3555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35551"/>
                    <a:gd name="T11" fmla="*/ 21600 w 21600"/>
                    <a:gd name="T12" fmla="*/ 35551 h 3555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35551" fill="none" extrusionOk="0">
                      <a:moveTo>
                        <a:pt x="13799" y="0"/>
                      </a:moveTo>
                      <a:cubicBezTo>
                        <a:pt x="18741" y="4103"/>
                        <a:pt x="21600" y="10193"/>
                        <a:pt x="21600" y="16617"/>
                      </a:cubicBezTo>
                      <a:cubicBezTo>
                        <a:pt x="21600" y="24499"/>
                        <a:pt x="17305" y="31756"/>
                        <a:pt x="10395" y="35550"/>
                      </a:cubicBezTo>
                    </a:path>
                    <a:path w="21600" h="35551" stroke="0" extrusionOk="0">
                      <a:moveTo>
                        <a:pt x="13799" y="0"/>
                      </a:moveTo>
                      <a:cubicBezTo>
                        <a:pt x="18741" y="4103"/>
                        <a:pt x="21600" y="10193"/>
                        <a:pt x="21600" y="16617"/>
                      </a:cubicBezTo>
                      <a:cubicBezTo>
                        <a:pt x="21600" y="24499"/>
                        <a:pt x="17305" y="31756"/>
                        <a:pt x="10395" y="35550"/>
                      </a:cubicBezTo>
                      <a:lnTo>
                        <a:pt x="0" y="16617"/>
                      </a:lnTo>
                      <a:lnTo>
                        <a:pt x="13799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6350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96"/>
              <p:cNvGrpSpPr>
                <a:grpSpLocks/>
              </p:cNvGrpSpPr>
              <p:nvPr/>
            </p:nvGrpSpPr>
            <p:grpSpPr bwMode="auto">
              <a:xfrm>
                <a:off x="3866" y="551"/>
                <a:ext cx="369" cy="218"/>
                <a:chOff x="1856" y="600"/>
                <a:chExt cx="363" cy="191"/>
              </a:xfrm>
            </p:grpSpPr>
            <p:sp>
              <p:nvSpPr>
                <p:cNvPr id="87306" name="Arc 97"/>
                <p:cNvSpPr>
                  <a:spLocks/>
                </p:cNvSpPr>
                <p:nvPr/>
              </p:nvSpPr>
              <p:spPr bwMode="auto">
                <a:xfrm>
                  <a:off x="1856" y="600"/>
                  <a:ext cx="363" cy="191"/>
                </a:xfrm>
                <a:custGeom>
                  <a:avLst/>
                  <a:gdLst>
                    <a:gd name="T0" fmla="*/ 0 w 22728"/>
                    <a:gd name="T1" fmla="*/ 0 h 21600"/>
                    <a:gd name="T2" fmla="*/ 0 w 22728"/>
                    <a:gd name="T3" fmla="*/ 0 h 21600"/>
                    <a:gd name="T4" fmla="*/ 0 w 2272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728"/>
                    <a:gd name="T10" fmla="*/ 0 h 21600"/>
                    <a:gd name="T11" fmla="*/ 22728 w 2272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728" h="21600" fill="none" extrusionOk="0">
                      <a:moveTo>
                        <a:pt x="0" y="29"/>
                      </a:moveTo>
                      <a:cubicBezTo>
                        <a:pt x="375" y="9"/>
                        <a:pt x="751" y="-1"/>
                        <a:pt x="1128" y="0"/>
                      </a:cubicBezTo>
                      <a:cubicBezTo>
                        <a:pt x="13012" y="0"/>
                        <a:pt x="22664" y="9601"/>
                        <a:pt x="22727" y="21486"/>
                      </a:cubicBezTo>
                    </a:path>
                    <a:path w="22728" h="21600" stroke="0" extrusionOk="0">
                      <a:moveTo>
                        <a:pt x="0" y="29"/>
                      </a:moveTo>
                      <a:cubicBezTo>
                        <a:pt x="375" y="9"/>
                        <a:pt x="751" y="-1"/>
                        <a:pt x="1128" y="0"/>
                      </a:cubicBezTo>
                      <a:cubicBezTo>
                        <a:pt x="13012" y="0"/>
                        <a:pt x="22664" y="9601"/>
                        <a:pt x="22727" y="21486"/>
                      </a:cubicBezTo>
                      <a:lnTo>
                        <a:pt x="1128" y="21600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9525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307" name="Arc 98"/>
                <p:cNvSpPr>
                  <a:spLocks/>
                </p:cNvSpPr>
                <p:nvPr/>
              </p:nvSpPr>
              <p:spPr bwMode="auto">
                <a:xfrm>
                  <a:off x="1856" y="602"/>
                  <a:ext cx="361" cy="189"/>
                </a:xfrm>
                <a:custGeom>
                  <a:avLst/>
                  <a:gdLst>
                    <a:gd name="T0" fmla="*/ 0 w 22723"/>
                    <a:gd name="T1" fmla="*/ 0 h 21600"/>
                    <a:gd name="T2" fmla="*/ 0 w 22723"/>
                    <a:gd name="T3" fmla="*/ 0 h 21600"/>
                    <a:gd name="T4" fmla="*/ 0 w 2272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723"/>
                    <a:gd name="T10" fmla="*/ 0 h 21600"/>
                    <a:gd name="T11" fmla="*/ 22723 w 2272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723" h="21600" fill="none" extrusionOk="0">
                      <a:moveTo>
                        <a:pt x="0" y="29"/>
                      </a:moveTo>
                      <a:cubicBezTo>
                        <a:pt x="374" y="9"/>
                        <a:pt x="748" y="-1"/>
                        <a:pt x="1123" y="0"/>
                      </a:cubicBezTo>
                      <a:cubicBezTo>
                        <a:pt x="13007" y="0"/>
                        <a:pt x="22659" y="9601"/>
                        <a:pt x="22722" y="21486"/>
                      </a:cubicBezTo>
                    </a:path>
                    <a:path w="22723" h="21600" stroke="0" extrusionOk="0">
                      <a:moveTo>
                        <a:pt x="0" y="29"/>
                      </a:moveTo>
                      <a:cubicBezTo>
                        <a:pt x="374" y="9"/>
                        <a:pt x="748" y="-1"/>
                        <a:pt x="1123" y="0"/>
                      </a:cubicBezTo>
                      <a:cubicBezTo>
                        <a:pt x="13007" y="0"/>
                        <a:pt x="22659" y="9601"/>
                        <a:pt x="22722" y="21486"/>
                      </a:cubicBezTo>
                      <a:lnTo>
                        <a:pt x="1123" y="21600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6350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" name="Group 99"/>
              <p:cNvGrpSpPr>
                <a:grpSpLocks/>
              </p:cNvGrpSpPr>
              <p:nvPr/>
            </p:nvGrpSpPr>
            <p:grpSpPr bwMode="auto">
              <a:xfrm>
                <a:off x="3286" y="458"/>
                <a:ext cx="611" cy="267"/>
                <a:chOff x="1276" y="510"/>
                <a:chExt cx="611" cy="258"/>
              </a:xfrm>
            </p:grpSpPr>
            <p:sp>
              <p:nvSpPr>
                <p:cNvPr id="87304" name="Arc 100"/>
                <p:cNvSpPr>
                  <a:spLocks/>
                </p:cNvSpPr>
                <p:nvPr/>
              </p:nvSpPr>
              <p:spPr bwMode="auto">
                <a:xfrm>
                  <a:off x="1276" y="510"/>
                  <a:ext cx="611" cy="258"/>
                </a:xfrm>
                <a:custGeom>
                  <a:avLst/>
                  <a:gdLst>
                    <a:gd name="T0" fmla="*/ 0 w 35966"/>
                    <a:gd name="T1" fmla="*/ 0 h 21600"/>
                    <a:gd name="T2" fmla="*/ 0 w 35966"/>
                    <a:gd name="T3" fmla="*/ 0 h 21600"/>
                    <a:gd name="T4" fmla="*/ 0 w 3596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5966"/>
                    <a:gd name="T10" fmla="*/ 0 h 21600"/>
                    <a:gd name="T11" fmla="*/ 35966 w 3596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5966" h="21600" fill="none" extrusionOk="0">
                      <a:moveTo>
                        <a:pt x="0" y="9204"/>
                      </a:moveTo>
                      <a:cubicBezTo>
                        <a:pt x="4042" y="3435"/>
                        <a:pt x="10644" y="-1"/>
                        <a:pt x="17689" y="0"/>
                      </a:cubicBezTo>
                      <a:cubicBezTo>
                        <a:pt x="25109" y="0"/>
                        <a:pt x="32010" y="3809"/>
                        <a:pt x="35965" y="10088"/>
                      </a:cubicBezTo>
                    </a:path>
                    <a:path w="35966" h="21600" stroke="0" extrusionOk="0">
                      <a:moveTo>
                        <a:pt x="0" y="9204"/>
                      </a:moveTo>
                      <a:cubicBezTo>
                        <a:pt x="4042" y="3435"/>
                        <a:pt x="10644" y="-1"/>
                        <a:pt x="17689" y="0"/>
                      </a:cubicBezTo>
                      <a:cubicBezTo>
                        <a:pt x="25109" y="0"/>
                        <a:pt x="32010" y="3809"/>
                        <a:pt x="35965" y="10088"/>
                      </a:cubicBezTo>
                      <a:lnTo>
                        <a:pt x="17689" y="21600"/>
                      </a:lnTo>
                      <a:lnTo>
                        <a:pt x="0" y="9204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9525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305" name="Arc 101"/>
                <p:cNvSpPr>
                  <a:spLocks/>
                </p:cNvSpPr>
                <p:nvPr/>
              </p:nvSpPr>
              <p:spPr bwMode="auto">
                <a:xfrm>
                  <a:off x="1278" y="512"/>
                  <a:ext cx="607" cy="256"/>
                </a:xfrm>
                <a:custGeom>
                  <a:avLst/>
                  <a:gdLst>
                    <a:gd name="T0" fmla="*/ 0 w 35940"/>
                    <a:gd name="T1" fmla="*/ 0 h 21600"/>
                    <a:gd name="T2" fmla="*/ 0 w 35940"/>
                    <a:gd name="T3" fmla="*/ 0 h 21600"/>
                    <a:gd name="T4" fmla="*/ 0 w 3594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5940"/>
                    <a:gd name="T10" fmla="*/ 0 h 21600"/>
                    <a:gd name="T11" fmla="*/ 35940 w 3594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5940" h="21600" fill="none" extrusionOk="0">
                      <a:moveTo>
                        <a:pt x="-1" y="9184"/>
                      </a:moveTo>
                      <a:cubicBezTo>
                        <a:pt x="4043" y="3427"/>
                        <a:pt x="10638" y="-1"/>
                        <a:pt x="17675" y="0"/>
                      </a:cubicBezTo>
                      <a:cubicBezTo>
                        <a:pt x="25087" y="0"/>
                        <a:pt x="31982" y="3801"/>
                        <a:pt x="35939" y="10069"/>
                      </a:cubicBezTo>
                    </a:path>
                    <a:path w="35940" h="21600" stroke="0" extrusionOk="0">
                      <a:moveTo>
                        <a:pt x="-1" y="9184"/>
                      </a:moveTo>
                      <a:cubicBezTo>
                        <a:pt x="4043" y="3427"/>
                        <a:pt x="10638" y="-1"/>
                        <a:pt x="17675" y="0"/>
                      </a:cubicBezTo>
                      <a:cubicBezTo>
                        <a:pt x="25087" y="0"/>
                        <a:pt x="31982" y="3801"/>
                        <a:pt x="35939" y="10069"/>
                      </a:cubicBezTo>
                      <a:lnTo>
                        <a:pt x="17675" y="21600"/>
                      </a:lnTo>
                      <a:lnTo>
                        <a:pt x="-1" y="9184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6350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87296" name="Oval 102"/>
            <p:cNvSpPr>
              <a:spLocks noChangeArrowheads="1"/>
            </p:cNvSpPr>
            <p:nvPr/>
          </p:nvSpPr>
          <p:spPr bwMode="auto">
            <a:xfrm>
              <a:off x="478" y="690"/>
              <a:ext cx="808" cy="43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CCECFF"/>
                </a:gs>
              </a:gsLst>
              <a:path path="shape">
                <a:fillToRect l="50000" t="50000" r="50000" b="50000"/>
              </a:path>
            </a:gradFill>
            <a:ln w="31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7073" name="Line 103"/>
          <p:cNvSpPr>
            <a:spLocks noChangeShapeType="1"/>
          </p:cNvSpPr>
          <p:nvPr/>
        </p:nvSpPr>
        <p:spPr bwMode="auto">
          <a:xfrm flipV="1">
            <a:off x="5181600" y="2760663"/>
            <a:ext cx="1143000" cy="573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87074" name="Line 104"/>
          <p:cNvSpPr>
            <a:spLocks noChangeShapeType="1"/>
          </p:cNvSpPr>
          <p:nvPr/>
        </p:nvSpPr>
        <p:spPr bwMode="auto">
          <a:xfrm>
            <a:off x="2209800" y="2689225"/>
            <a:ext cx="838200" cy="1503363"/>
          </a:xfrm>
          <a:prstGeom prst="line">
            <a:avLst/>
          </a:prstGeom>
          <a:noFill/>
          <a:ln w="19050">
            <a:solidFill>
              <a:srgbClr val="1EBDCE"/>
            </a:solidFill>
            <a:round/>
            <a:headEnd/>
            <a:tailEnd/>
          </a:ln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87075" name="Line 105"/>
          <p:cNvSpPr>
            <a:spLocks noChangeShapeType="1"/>
          </p:cNvSpPr>
          <p:nvPr/>
        </p:nvSpPr>
        <p:spPr bwMode="auto">
          <a:xfrm>
            <a:off x="3429000" y="2903538"/>
            <a:ext cx="0" cy="787400"/>
          </a:xfrm>
          <a:prstGeom prst="line">
            <a:avLst/>
          </a:prstGeom>
          <a:noFill/>
          <a:ln w="9525">
            <a:solidFill>
              <a:srgbClr val="1EBDCE"/>
            </a:solidFill>
            <a:round/>
            <a:headEnd/>
            <a:tailEnd/>
          </a:ln>
        </p:spPr>
        <p:txBody>
          <a:bodyPr wrap="none"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87076" name="Line 106"/>
          <p:cNvSpPr>
            <a:spLocks noChangeShapeType="1"/>
          </p:cNvSpPr>
          <p:nvPr/>
        </p:nvSpPr>
        <p:spPr bwMode="auto">
          <a:xfrm flipV="1">
            <a:off x="3733800" y="3762375"/>
            <a:ext cx="1066800" cy="501650"/>
          </a:xfrm>
          <a:prstGeom prst="line">
            <a:avLst/>
          </a:prstGeom>
          <a:noFill/>
          <a:ln w="9525">
            <a:solidFill>
              <a:srgbClr val="1EBDCE"/>
            </a:solidFill>
            <a:round/>
            <a:headEnd/>
            <a:tailEnd/>
          </a:ln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87077" name="Line 107"/>
          <p:cNvSpPr>
            <a:spLocks noChangeShapeType="1"/>
          </p:cNvSpPr>
          <p:nvPr/>
        </p:nvSpPr>
        <p:spPr bwMode="auto">
          <a:xfrm>
            <a:off x="3733800" y="4406900"/>
            <a:ext cx="2514600" cy="0"/>
          </a:xfrm>
          <a:prstGeom prst="line">
            <a:avLst/>
          </a:prstGeom>
          <a:noFill/>
          <a:ln w="28575">
            <a:solidFill>
              <a:srgbClr val="1EBDCE"/>
            </a:solidFill>
            <a:round/>
            <a:headEnd/>
            <a:tailEnd/>
          </a:ln>
        </p:spPr>
        <p:txBody>
          <a:bodyPr wrap="none" lIns="92075" tIns="46038" rIns="92075" bIns="46038" anchor="ctr">
            <a:spAutoFit/>
          </a:bodyPr>
          <a:lstStyle/>
          <a:p>
            <a:endParaRPr lang="en-US"/>
          </a:p>
        </p:txBody>
      </p:sp>
      <p:grpSp>
        <p:nvGrpSpPr>
          <p:cNvPr id="17" name="Group 108"/>
          <p:cNvGrpSpPr>
            <a:grpSpLocks/>
          </p:cNvGrpSpPr>
          <p:nvPr/>
        </p:nvGrpSpPr>
        <p:grpSpPr bwMode="auto">
          <a:xfrm>
            <a:off x="7467600" y="3976688"/>
            <a:ext cx="1506538" cy="796925"/>
            <a:chOff x="400" y="634"/>
            <a:chExt cx="949" cy="534"/>
          </a:xfrm>
        </p:grpSpPr>
        <p:grpSp>
          <p:nvGrpSpPr>
            <p:cNvPr id="18" name="Group 109"/>
            <p:cNvGrpSpPr>
              <a:grpSpLocks/>
            </p:cNvGrpSpPr>
            <p:nvPr/>
          </p:nvGrpSpPr>
          <p:grpSpPr bwMode="auto">
            <a:xfrm>
              <a:off x="400" y="634"/>
              <a:ext cx="949" cy="534"/>
              <a:chOff x="2880" y="458"/>
              <a:chExt cx="1491" cy="840"/>
            </a:xfrm>
          </p:grpSpPr>
          <p:grpSp>
            <p:nvGrpSpPr>
              <p:cNvPr id="19" name="Group 110"/>
              <p:cNvGrpSpPr>
                <a:grpSpLocks/>
              </p:cNvGrpSpPr>
              <p:nvPr/>
            </p:nvGrpSpPr>
            <p:grpSpPr bwMode="auto">
              <a:xfrm>
                <a:off x="3004" y="544"/>
                <a:ext cx="320" cy="246"/>
                <a:chOff x="998" y="593"/>
                <a:chExt cx="316" cy="217"/>
              </a:xfrm>
            </p:grpSpPr>
            <p:sp>
              <p:nvSpPr>
                <p:cNvPr id="87293" name="Arc 111"/>
                <p:cNvSpPr>
                  <a:spLocks/>
                </p:cNvSpPr>
                <p:nvPr/>
              </p:nvSpPr>
              <p:spPr bwMode="auto">
                <a:xfrm>
                  <a:off x="998" y="593"/>
                  <a:ext cx="316" cy="217"/>
                </a:xfrm>
                <a:custGeom>
                  <a:avLst/>
                  <a:gdLst>
                    <a:gd name="T0" fmla="*/ 0 w 21600"/>
                    <a:gd name="T1" fmla="*/ 0 h 24929"/>
                    <a:gd name="T2" fmla="*/ 0 w 21600"/>
                    <a:gd name="T3" fmla="*/ 0 h 24929"/>
                    <a:gd name="T4" fmla="*/ 0 w 21600"/>
                    <a:gd name="T5" fmla="*/ 0 h 24929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4929"/>
                    <a:gd name="T11" fmla="*/ 21600 w 21600"/>
                    <a:gd name="T12" fmla="*/ 24929 h 2492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4929" fill="none" extrusionOk="0">
                      <a:moveTo>
                        <a:pt x="258" y="24928"/>
                      </a:moveTo>
                      <a:cubicBezTo>
                        <a:pt x="86" y="23827"/>
                        <a:pt x="0" y="22714"/>
                        <a:pt x="0" y="21600"/>
                      </a:cubicBezTo>
                      <a:cubicBezTo>
                        <a:pt x="-1" y="9697"/>
                        <a:pt x="9629" y="37"/>
                        <a:pt x="21532" y="0"/>
                      </a:cubicBezTo>
                    </a:path>
                    <a:path w="21600" h="24929" stroke="0" extrusionOk="0">
                      <a:moveTo>
                        <a:pt x="258" y="24928"/>
                      </a:moveTo>
                      <a:cubicBezTo>
                        <a:pt x="86" y="23827"/>
                        <a:pt x="0" y="22714"/>
                        <a:pt x="0" y="21600"/>
                      </a:cubicBezTo>
                      <a:cubicBezTo>
                        <a:pt x="-1" y="9697"/>
                        <a:pt x="9629" y="37"/>
                        <a:pt x="21532" y="0"/>
                      </a:cubicBezTo>
                      <a:lnTo>
                        <a:pt x="21600" y="21600"/>
                      </a:lnTo>
                      <a:lnTo>
                        <a:pt x="258" y="24928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9525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294" name="Arc 112"/>
                <p:cNvSpPr>
                  <a:spLocks/>
                </p:cNvSpPr>
                <p:nvPr/>
              </p:nvSpPr>
              <p:spPr bwMode="auto">
                <a:xfrm>
                  <a:off x="1000" y="595"/>
                  <a:ext cx="314" cy="215"/>
                </a:xfrm>
                <a:custGeom>
                  <a:avLst/>
                  <a:gdLst>
                    <a:gd name="T0" fmla="*/ 0 w 21600"/>
                    <a:gd name="T1" fmla="*/ 0 h 24943"/>
                    <a:gd name="T2" fmla="*/ 0 w 21600"/>
                    <a:gd name="T3" fmla="*/ 0 h 24943"/>
                    <a:gd name="T4" fmla="*/ 0 w 21600"/>
                    <a:gd name="T5" fmla="*/ 0 h 24943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4943"/>
                    <a:gd name="T11" fmla="*/ 21600 w 21600"/>
                    <a:gd name="T12" fmla="*/ 24943 h 2494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4943" fill="none" extrusionOk="0">
                      <a:moveTo>
                        <a:pt x="260" y="24942"/>
                      </a:moveTo>
                      <a:cubicBezTo>
                        <a:pt x="87" y="23837"/>
                        <a:pt x="0" y="22719"/>
                        <a:pt x="0" y="21600"/>
                      </a:cubicBezTo>
                      <a:cubicBezTo>
                        <a:pt x="-1" y="9697"/>
                        <a:pt x="9629" y="37"/>
                        <a:pt x="21532" y="0"/>
                      </a:cubicBezTo>
                    </a:path>
                    <a:path w="21600" h="24943" stroke="0" extrusionOk="0">
                      <a:moveTo>
                        <a:pt x="260" y="24942"/>
                      </a:moveTo>
                      <a:cubicBezTo>
                        <a:pt x="87" y="23837"/>
                        <a:pt x="0" y="22719"/>
                        <a:pt x="0" y="21600"/>
                      </a:cubicBezTo>
                      <a:cubicBezTo>
                        <a:pt x="-1" y="9697"/>
                        <a:pt x="9629" y="37"/>
                        <a:pt x="21532" y="0"/>
                      </a:cubicBezTo>
                      <a:lnTo>
                        <a:pt x="21600" y="21600"/>
                      </a:lnTo>
                      <a:lnTo>
                        <a:pt x="260" y="24942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6350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" name="Group 113"/>
              <p:cNvGrpSpPr>
                <a:grpSpLocks/>
              </p:cNvGrpSpPr>
              <p:nvPr/>
            </p:nvGrpSpPr>
            <p:grpSpPr bwMode="auto">
              <a:xfrm>
                <a:off x="3056" y="1022"/>
                <a:ext cx="478" cy="234"/>
                <a:chOff x="1046" y="1055"/>
                <a:chExt cx="470" cy="230"/>
              </a:xfrm>
            </p:grpSpPr>
            <p:sp>
              <p:nvSpPr>
                <p:cNvPr id="87291" name="Arc 114"/>
                <p:cNvSpPr>
                  <a:spLocks/>
                </p:cNvSpPr>
                <p:nvPr/>
              </p:nvSpPr>
              <p:spPr bwMode="auto">
                <a:xfrm>
                  <a:off x="1046" y="1055"/>
                  <a:ext cx="470" cy="230"/>
                </a:xfrm>
                <a:custGeom>
                  <a:avLst/>
                  <a:gdLst>
                    <a:gd name="T0" fmla="*/ 0 w 29457"/>
                    <a:gd name="T1" fmla="*/ 0 h 21600"/>
                    <a:gd name="T2" fmla="*/ 0 w 29457"/>
                    <a:gd name="T3" fmla="*/ 0 h 21600"/>
                    <a:gd name="T4" fmla="*/ 0 w 294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9457"/>
                    <a:gd name="T10" fmla="*/ 0 h 21600"/>
                    <a:gd name="T11" fmla="*/ 29457 w 294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9457" h="21600" fill="none" extrusionOk="0">
                      <a:moveTo>
                        <a:pt x="29457" y="19901"/>
                      </a:moveTo>
                      <a:cubicBezTo>
                        <a:pt x="26799" y="21022"/>
                        <a:pt x="23944" y="21599"/>
                        <a:pt x="21060" y="21600"/>
                      </a:cubicBezTo>
                      <a:cubicBezTo>
                        <a:pt x="10979" y="21600"/>
                        <a:pt x="2238" y="14626"/>
                        <a:pt x="-1" y="4798"/>
                      </a:cubicBezTo>
                    </a:path>
                    <a:path w="29457" h="21600" stroke="0" extrusionOk="0">
                      <a:moveTo>
                        <a:pt x="29457" y="19901"/>
                      </a:moveTo>
                      <a:cubicBezTo>
                        <a:pt x="26799" y="21022"/>
                        <a:pt x="23944" y="21599"/>
                        <a:pt x="21060" y="21600"/>
                      </a:cubicBezTo>
                      <a:cubicBezTo>
                        <a:pt x="10979" y="21600"/>
                        <a:pt x="2238" y="14626"/>
                        <a:pt x="-1" y="4798"/>
                      </a:cubicBezTo>
                      <a:lnTo>
                        <a:pt x="21060" y="0"/>
                      </a:lnTo>
                      <a:lnTo>
                        <a:pt x="29457" y="19901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9525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292" name="Arc 115"/>
                <p:cNvSpPr>
                  <a:spLocks/>
                </p:cNvSpPr>
                <p:nvPr/>
              </p:nvSpPr>
              <p:spPr bwMode="auto">
                <a:xfrm>
                  <a:off x="1048" y="1055"/>
                  <a:ext cx="467" cy="228"/>
                </a:xfrm>
                <a:custGeom>
                  <a:avLst/>
                  <a:gdLst>
                    <a:gd name="T0" fmla="*/ 0 w 29433"/>
                    <a:gd name="T1" fmla="*/ 0 h 21600"/>
                    <a:gd name="T2" fmla="*/ 0 w 29433"/>
                    <a:gd name="T3" fmla="*/ 0 h 21600"/>
                    <a:gd name="T4" fmla="*/ 0 w 2943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9433"/>
                    <a:gd name="T10" fmla="*/ 0 h 21600"/>
                    <a:gd name="T11" fmla="*/ 29433 w 2943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9433" h="21600" fill="none" extrusionOk="0">
                      <a:moveTo>
                        <a:pt x="29432" y="19909"/>
                      </a:moveTo>
                      <a:cubicBezTo>
                        <a:pt x="26781" y="21025"/>
                        <a:pt x="23933" y="21599"/>
                        <a:pt x="21057" y="21600"/>
                      </a:cubicBezTo>
                      <a:cubicBezTo>
                        <a:pt x="10981" y="21600"/>
                        <a:pt x="2244" y="14634"/>
                        <a:pt x="-1" y="4812"/>
                      </a:cubicBezTo>
                    </a:path>
                    <a:path w="29433" h="21600" stroke="0" extrusionOk="0">
                      <a:moveTo>
                        <a:pt x="29432" y="19909"/>
                      </a:moveTo>
                      <a:cubicBezTo>
                        <a:pt x="26781" y="21025"/>
                        <a:pt x="23933" y="21599"/>
                        <a:pt x="21057" y="21600"/>
                      </a:cubicBezTo>
                      <a:cubicBezTo>
                        <a:pt x="10981" y="21600"/>
                        <a:pt x="2244" y="14634"/>
                        <a:pt x="-1" y="4812"/>
                      </a:cubicBezTo>
                      <a:lnTo>
                        <a:pt x="21057" y="0"/>
                      </a:lnTo>
                      <a:lnTo>
                        <a:pt x="29432" y="19909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6350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" name="Group 116"/>
              <p:cNvGrpSpPr>
                <a:grpSpLocks/>
              </p:cNvGrpSpPr>
              <p:nvPr/>
            </p:nvGrpSpPr>
            <p:grpSpPr bwMode="auto">
              <a:xfrm>
                <a:off x="2880" y="780"/>
                <a:ext cx="252" cy="310"/>
                <a:chOff x="870" y="821"/>
                <a:chExt cx="252" cy="300"/>
              </a:xfrm>
            </p:grpSpPr>
            <p:sp>
              <p:nvSpPr>
                <p:cNvPr id="87289" name="Arc 117"/>
                <p:cNvSpPr>
                  <a:spLocks/>
                </p:cNvSpPr>
                <p:nvPr/>
              </p:nvSpPr>
              <p:spPr bwMode="auto">
                <a:xfrm>
                  <a:off x="870" y="821"/>
                  <a:ext cx="252" cy="300"/>
                </a:xfrm>
                <a:custGeom>
                  <a:avLst/>
                  <a:gdLst>
                    <a:gd name="T0" fmla="*/ 0 w 21600"/>
                    <a:gd name="T1" fmla="*/ 0 h 41592"/>
                    <a:gd name="T2" fmla="*/ 0 w 21600"/>
                    <a:gd name="T3" fmla="*/ 0 h 41592"/>
                    <a:gd name="T4" fmla="*/ 0 w 21600"/>
                    <a:gd name="T5" fmla="*/ 0 h 41592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1592"/>
                    <a:gd name="T11" fmla="*/ 21600 w 21600"/>
                    <a:gd name="T12" fmla="*/ 41592 h 4159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1592" fill="none" extrusionOk="0">
                      <a:moveTo>
                        <a:pt x="18924" y="41591"/>
                      </a:moveTo>
                      <a:cubicBezTo>
                        <a:pt x="8113" y="40241"/>
                        <a:pt x="0" y="31052"/>
                        <a:pt x="0" y="20158"/>
                      </a:cubicBezTo>
                      <a:cubicBezTo>
                        <a:pt x="-1" y="11223"/>
                        <a:pt x="5501" y="3210"/>
                        <a:pt x="13839" y="0"/>
                      </a:cubicBezTo>
                    </a:path>
                    <a:path w="21600" h="41592" stroke="0" extrusionOk="0">
                      <a:moveTo>
                        <a:pt x="18924" y="41591"/>
                      </a:moveTo>
                      <a:cubicBezTo>
                        <a:pt x="8113" y="40241"/>
                        <a:pt x="0" y="31052"/>
                        <a:pt x="0" y="20158"/>
                      </a:cubicBezTo>
                      <a:cubicBezTo>
                        <a:pt x="-1" y="11223"/>
                        <a:pt x="5501" y="3210"/>
                        <a:pt x="13839" y="0"/>
                      </a:cubicBezTo>
                      <a:lnTo>
                        <a:pt x="21600" y="20158"/>
                      </a:lnTo>
                      <a:lnTo>
                        <a:pt x="18924" y="41591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9525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290" name="Arc 118"/>
                <p:cNvSpPr>
                  <a:spLocks/>
                </p:cNvSpPr>
                <p:nvPr/>
              </p:nvSpPr>
              <p:spPr bwMode="auto">
                <a:xfrm>
                  <a:off x="872" y="823"/>
                  <a:ext cx="250" cy="297"/>
                </a:xfrm>
                <a:custGeom>
                  <a:avLst/>
                  <a:gdLst>
                    <a:gd name="T0" fmla="*/ 0 w 21600"/>
                    <a:gd name="T1" fmla="*/ 0 h 41605"/>
                    <a:gd name="T2" fmla="*/ 0 w 21600"/>
                    <a:gd name="T3" fmla="*/ 0 h 41605"/>
                    <a:gd name="T4" fmla="*/ 0 w 21600"/>
                    <a:gd name="T5" fmla="*/ 0 h 4160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1605"/>
                    <a:gd name="T11" fmla="*/ 21600 w 21600"/>
                    <a:gd name="T12" fmla="*/ 41605 h 4160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1605" fill="none" extrusionOk="0">
                      <a:moveTo>
                        <a:pt x="18936" y="41605"/>
                      </a:moveTo>
                      <a:cubicBezTo>
                        <a:pt x="8120" y="40261"/>
                        <a:pt x="0" y="31069"/>
                        <a:pt x="0" y="20170"/>
                      </a:cubicBezTo>
                      <a:cubicBezTo>
                        <a:pt x="-1" y="11222"/>
                        <a:pt x="5516" y="3201"/>
                        <a:pt x="13871" y="-1"/>
                      </a:cubicBezTo>
                    </a:path>
                    <a:path w="21600" h="41605" stroke="0" extrusionOk="0">
                      <a:moveTo>
                        <a:pt x="18936" y="41605"/>
                      </a:moveTo>
                      <a:cubicBezTo>
                        <a:pt x="8120" y="40261"/>
                        <a:pt x="0" y="31069"/>
                        <a:pt x="0" y="20170"/>
                      </a:cubicBezTo>
                      <a:cubicBezTo>
                        <a:pt x="-1" y="11222"/>
                        <a:pt x="5516" y="3201"/>
                        <a:pt x="13871" y="-1"/>
                      </a:cubicBezTo>
                      <a:lnTo>
                        <a:pt x="21600" y="20170"/>
                      </a:lnTo>
                      <a:lnTo>
                        <a:pt x="18936" y="41605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6350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2" name="Group 119"/>
              <p:cNvGrpSpPr>
                <a:grpSpLocks/>
              </p:cNvGrpSpPr>
              <p:nvPr/>
            </p:nvGrpSpPr>
            <p:grpSpPr bwMode="auto">
              <a:xfrm>
                <a:off x="3501" y="1054"/>
                <a:ext cx="702" cy="244"/>
                <a:chOff x="1491" y="1086"/>
                <a:chExt cx="702" cy="236"/>
              </a:xfrm>
            </p:grpSpPr>
            <p:sp>
              <p:nvSpPr>
                <p:cNvPr id="87287" name="Arc 120"/>
                <p:cNvSpPr>
                  <a:spLocks/>
                </p:cNvSpPr>
                <p:nvPr/>
              </p:nvSpPr>
              <p:spPr bwMode="auto">
                <a:xfrm>
                  <a:off x="1491" y="1086"/>
                  <a:ext cx="702" cy="236"/>
                </a:xfrm>
                <a:custGeom>
                  <a:avLst/>
                  <a:gdLst>
                    <a:gd name="T0" fmla="*/ 0 w 37420"/>
                    <a:gd name="T1" fmla="*/ 0 h 21600"/>
                    <a:gd name="T2" fmla="*/ 0 w 37420"/>
                    <a:gd name="T3" fmla="*/ 0 h 21600"/>
                    <a:gd name="T4" fmla="*/ 0 w 3742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7420"/>
                    <a:gd name="T10" fmla="*/ 0 h 21600"/>
                    <a:gd name="T11" fmla="*/ 37420 w 3742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420" h="21600" fill="none" extrusionOk="0">
                      <a:moveTo>
                        <a:pt x="37420" y="0"/>
                      </a:moveTo>
                      <a:cubicBezTo>
                        <a:pt x="37420" y="11929"/>
                        <a:pt x="27749" y="21600"/>
                        <a:pt x="15820" y="21600"/>
                      </a:cubicBezTo>
                      <a:cubicBezTo>
                        <a:pt x="9817" y="21600"/>
                        <a:pt x="4086" y="19102"/>
                        <a:pt x="-1" y="14706"/>
                      </a:cubicBezTo>
                    </a:path>
                    <a:path w="37420" h="21600" stroke="0" extrusionOk="0">
                      <a:moveTo>
                        <a:pt x="37420" y="0"/>
                      </a:moveTo>
                      <a:cubicBezTo>
                        <a:pt x="37420" y="11929"/>
                        <a:pt x="27749" y="21600"/>
                        <a:pt x="15820" y="21600"/>
                      </a:cubicBezTo>
                      <a:cubicBezTo>
                        <a:pt x="9817" y="21600"/>
                        <a:pt x="4086" y="19102"/>
                        <a:pt x="-1" y="14706"/>
                      </a:cubicBezTo>
                      <a:lnTo>
                        <a:pt x="15820" y="0"/>
                      </a:lnTo>
                      <a:lnTo>
                        <a:pt x="37420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9525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288" name="Arc 121"/>
                <p:cNvSpPr>
                  <a:spLocks/>
                </p:cNvSpPr>
                <p:nvPr/>
              </p:nvSpPr>
              <p:spPr bwMode="auto">
                <a:xfrm>
                  <a:off x="1493" y="1086"/>
                  <a:ext cx="698" cy="234"/>
                </a:xfrm>
                <a:custGeom>
                  <a:avLst/>
                  <a:gdLst>
                    <a:gd name="T0" fmla="*/ 0 w 37394"/>
                    <a:gd name="T1" fmla="*/ 0 h 21600"/>
                    <a:gd name="T2" fmla="*/ 0 w 37394"/>
                    <a:gd name="T3" fmla="*/ 0 h 21600"/>
                    <a:gd name="T4" fmla="*/ 0 w 3739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7394"/>
                    <a:gd name="T10" fmla="*/ 0 h 21600"/>
                    <a:gd name="T11" fmla="*/ 37394 w 3739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394" h="21600" fill="none" extrusionOk="0">
                      <a:moveTo>
                        <a:pt x="37394" y="0"/>
                      </a:moveTo>
                      <a:cubicBezTo>
                        <a:pt x="37394" y="11929"/>
                        <a:pt x="27723" y="21600"/>
                        <a:pt x="15794" y="21600"/>
                      </a:cubicBezTo>
                      <a:cubicBezTo>
                        <a:pt x="9805" y="21600"/>
                        <a:pt x="4085" y="19113"/>
                        <a:pt x="0" y="14734"/>
                      </a:cubicBezTo>
                    </a:path>
                    <a:path w="37394" h="21600" stroke="0" extrusionOk="0">
                      <a:moveTo>
                        <a:pt x="37394" y="0"/>
                      </a:moveTo>
                      <a:cubicBezTo>
                        <a:pt x="37394" y="11929"/>
                        <a:pt x="27723" y="21600"/>
                        <a:pt x="15794" y="21600"/>
                      </a:cubicBezTo>
                      <a:cubicBezTo>
                        <a:pt x="9805" y="21600"/>
                        <a:pt x="4085" y="19113"/>
                        <a:pt x="0" y="14734"/>
                      </a:cubicBezTo>
                      <a:lnTo>
                        <a:pt x="15794" y="0"/>
                      </a:lnTo>
                      <a:lnTo>
                        <a:pt x="37394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6350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3" name="Group 122"/>
              <p:cNvGrpSpPr>
                <a:grpSpLocks/>
              </p:cNvGrpSpPr>
              <p:nvPr/>
            </p:nvGrpSpPr>
            <p:grpSpPr bwMode="auto">
              <a:xfrm>
                <a:off x="3991" y="770"/>
                <a:ext cx="380" cy="317"/>
                <a:chOff x="1981" y="812"/>
                <a:chExt cx="380" cy="306"/>
              </a:xfrm>
            </p:grpSpPr>
            <p:sp>
              <p:nvSpPr>
                <p:cNvPr id="87285" name="Arc 123"/>
                <p:cNvSpPr>
                  <a:spLocks/>
                </p:cNvSpPr>
                <p:nvPr/>
              </p:nvSpPr>
              <p:spPr bwMode="auto">
                <a:xfrm>
                  <a:off x="1981" y="812"/>
                  <a:ext cx="380" cy="306"/>
                </a:xfrm>
                <a:custGeom>
                  <a:avLst/>
                  <a:gdLst>
                    <a:gd name="T0" fmla="*/ 0 w 21600"/>
                    <a:gd name="T1" fmla="*/ 0 h 35488"/>
                    <a:gd name="T2" fmla="*/ 0 w 21600"/>
                    <a:gd name="T3" fmla="*/ 0 h 35488"/>
                    <a:gd name="T4" fmla="*/ 0 w 21600"/>
                    <a:gd name="T5" fmla="*/ 0 h 3548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35488"/>
                    <a:gd name="T11" fmla="*/ 21600 w 21600"/>
                    <a:gd name="T12" fmla="*/ 35488 h 354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35488" fill="none" extrusionOk="0">
                      <a:moveTo>
                        <a:pt x="13845" y="-1"/>
                      </a:moveTo>
                      <a:cubicBezTo>
                        <a:pt x="18759" y="4103"/>
                        <a:pt x="21600" y="10176"/>
                        <a:pt x="21600" y="16579"/>
                      </a:cubicBezTo>
                      <a:cubicBezTo>
                        <a:pt x="21600" y="24443"/>
                        <a:pt x="17325" y="31686"/>
                        <a:pt x="10440" y="35488"/>
                      </a:cubicBezTo>
                    </a:path>
                    <a:path w="21600" h="35488" stroke="0" extrusionOk="0">
                      <a:moveTo>
                        <a:pt x="13845" y="-1"/>
                      </a:moveTo>
                      <a:cubicBezTo>
                        <a:pt x="18759" y="4103"/>
                        <a:pt x="21600" y="10176"/>
                        <a:pt x="21600" y="16579"/>
                      </a:cubicBezTo>
                      <a:cubicBezTo>
                        <a:pt x="21600" y="24443"/>
                        <a:pt x="17325" y="31686"/>
                        <a:pt x="10440" y="35488"/>
                      </a:cubicBezTo>
                      <a:lnTo>
                        <a:pt x="0" y="16579"/>
                      </a:lnTo>
                      <a:lnTo>
                        <a:pt x="13845" y="-1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9525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286" name="Arc 124"/>
                <p:cNvSpPr>
                  <a:spLocks/>
                </p:cNvSpPr>
                <p:nvPr/>
              </p:nvSpPr>
              <p:spPr bwMode="auto">
                <a:xfrm>
                  <a:off x="1981" y="813"/>
                  <a:ext cx="378" cy="304"/>
                </a:xfrm>
                <a:custGeom>
                  <a:avLst/>
                  <a:gdLst>
                    <a:gd name="T0" fmla="*/ 0 w 21600"/>
                    <a:gd name="T1" fmla="*/ 0 h 35551"/>
                    <a:gd name="T2" fmla="*/ 0 w 21600"/>
                    <a:gd name="T3" fmla="*/ 0 h 35551"/>
                    <a:gd name="T4" fmla="*/ 0 w 21600"/>
                    <a:gd name="T5" fmla="*/ 0 h 3555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35551"/>
                    <a:gd name="T11" fmla="*/ 21600 w 21600"/>
                    <a:gd name="T12" fmla="*/ 35551 h 3555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35551" fill="none" extrusionOk="0">
                      <a:moveTo>
                        <a:pt x="13799" y="0"/>
                      </a:moveTo>
                      <a:cubicBezTo>
                        <a:pt x="18741" y="4103"/>
                        <a:pt x="21600" y="10193"/>
                        <a:pt x="21600" y="16617"/>
                      </a:cubicBezTo>
                      <a:cubicBezTo>
                        <a:pt x="21600" y="24499"/>
                        <a:pt x="17305" y="31756"/>
                        <a:pt x="10395" y="35550"/>
                      </a:cubicBezTo>
                    </a:path>
                    <a:path w="21600" h="35551" stroke="0" extrusionOk="0">
                      <a:moveTo>
                        <a:pt x="13799" y="0"/>
                      </a:moveTo>
                      <a:cubicBezTo>
                        <a:pt x="18741" y="4103"/>
                        <a:pt x="21600" y="10193"/>
                        <a:pt x="21600" y="16617"/>
                      </a:cubicBezTo>
                      <a:cubicBezTo>
                        <a:pt x="21600" y="24499"/>
                        <a:pt x="17305" y="31756"/>
                        <a:pt x="10395" y="35550"/>
                      </a:cubicBezTo>
                      <a:lnTo>
                        <a:pt x="0" y="16617"/>
                      </a:lnTo>
                      <a:lnTo>
                        <a:pt x="13799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6350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4" name="Group 125"/>
              <p:cNvGrpSpPr>
                <a:grpSpLocks/>
              </p:cNvGrpSpPr>
              <p:nvPr/>
            </p:nvGrpSpPr>
            <p:grpSpPr bwMode="auto">
              <a:xfrm>
                <a:off x="3866" y="551"/>
                <a:ext cx="369" cy="218"/>
                <a:chOff x="1856" y="600"/>
                <a:chExt cx="363" cy="191"/>
              </a:xfrm>
            </p:grpSpPr>
            <p:sp>
              <p:nvSpPr>
                <p:cNvPr id="87283" name="Arc 126"/>
                <p:cNvSpPr>
                  <a:spLocks/>
                </p:cNvSpPr>
                <p:nvPr/>
              </p:nvSpPr>
              <p:spPr bwMode="auto">
                <a:xfrm>
                  <a:off x="1856" y="600"/>
                  <a:ext cx="363" cy="191"/>
                </a:xfrm>
                <a:custGeom>
                  <a:avLst/>
                  <a:gdLst>
                    <a:gd name="T0" fmla="*/ 0 w 22728"/>
                    <a:gd name="T1" fmla="*/ 0 h 21600"/>
                    <a:gd name="T2" fmla="*/ 0 w 22728"/>
                    <a:gd name="T3" fmla="*/ 0 h 21600"/>
                    <a:gd name="T4" fmla="*/ 0 w 2272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728"/>
                    <a:gd name="T10" fmla="*/ 0 h 21600"/>
                    <a:gd name="T11" fmla="*/ 22728 w 2272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728" h="21600" fill="none" extrusionOk="0">
                      <a:moveTo>
                        <a:pt x="0" y="29"/>
                      </a:moveTo>
                      <a:cubicBezTo>
                        <a:pt x="375" y="9"/>
                        <a:pt x="751" y="-1"/>
                        <a:pt x="1128" y="0"/>
                      </a:cubicBezTo>
                      <a:cubicBezTo>
                        <a:pt x="13012" y="0"/>
                        <a:pt x="22664" y="9601"/>
                        <a:pt x="22727" y="21486"/>
                      </a:cubicBezTo>
                    </a:path>
                    <a:path w="22728" h="21600" stroke="0" extrusionOk="0">
                      <a:moveTo>
                        <a:pt x="0" y="29"/>
                      </a:moveTo>
                      <a:cubicBezTo>
                        <a:pt x="375" y="9"/>
                        <a:pt x="751" y="-1"/>
                        <a:pt x="1128" y="0"/>
                      </a:cubicBezTo>
                      <a:cubicBezTo>
                        <a:pt x="13012" y="0"/>
                        <a:pt x="22664" y="9601"/>
                        <a:pt x="22727" y="21486"/>
                      </a:cubicBezTo>
                      <a:lnTo>
                        <a:pt x="1128" y="21600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9525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284" name="Arc 127"/>
                <p:cNvSpPr>
                  <a:spLocks/>
                </p:cNvSpPr>
                <p:nvPr/>
              </p:nvSpPr>
              <p:spPr bwMode="auto">
                <a:xfrm>
                  <a:off x="1856" y="602"/>
                  <a:ext cx="361" cy="189"/>
                </a:xfrm>
                <a:custGeom>
                  <a:avLst/>
                  <a:gdLst>
                    <a:gd name="T0" fmla="*/ 0 w 22723"/>
                    <a:gd name="T1" fmla="*/ 0 h 21600"/>
                    <a:gd name="T2" fmla="*/ 0 w 22723"/>
                    <a:gd name="T3" fmla="*/ 0 h 21600"/>
                    <a:gd name="T4" fmla="*/ 0 w 2272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723"/>
                    <a:gd name="T10" fmla="*/ 0 h 21600"/>
                    <a:gd name="T11" fmla="*/ 22723 w 2272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723" h="21600" fill="none" extrusionOk="0">
                      <a:moveTo>
                        <a:pt x="0" y="29"/>
                      </a:moveTo>
                      <a:cubicBezTo>
                        <a:pt x="374" y="9"/>
                        <a:pt x="748" y="-1"/>
                        <a:pt x="1123" y="0"/>
                      </a:cubicBezTo>
                      <a:cubicBezTo>
                        <a:pt x="13007" y="0"/>
                        <a:pt x="22659" y="9601"/>
                        <a:pt x="22722" y="21486"/>
                      </a:cubicBezTo>
                    </a:path>
                    <a:path w="22723" h="21600" stroke="0" extrusionOk="0">
                      <a:moveTo>
                        <a:pt x="0" y="29"/>
                      </a:moveTo>
                      <a:cubicBezTo>
                        <a:pt x="374" y="9"/>
                        <a:pt x="748" y="-1"/>
                        <a:pt x="1123" y="0"/>
                      </a:cubicBezTo>
                      <a:cubicBezTo>
                        <a:pt x="13007" y="0"/>
                        <a:pt x="22659" y="9601"/>
                        <a:pt x="22722" y="21486"/>
                      </a:cubicBezTo>
                      <a:lnTo>
                        <a:pt x="1123" y="21600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6350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5" name="Group 128"/>
              <p:cNvGrpSpPr>
                <a:grpSpLocks/>
              </p:cNvGrpSpPr>
              <p:nvPr/>
            </p:nvGrpSpPr>
            <p:grpSpPr bwMode="auto">
              <a:xfrm>
                <a:off x="3286" y="458"/>
                <a:ext cx="611" cy="267"/>
                <a:chOff x="1276" y="510"/>
                <a:chExt cx="611" cy="258"/>
              </a:xfrm>
            </p:grpSpPr>
            <p:sp>
              <p:nvSpPr>
                <p:cNvPr id="87281" name="Arc 129"/>
                <p:cNvSpPr>
                  <a:spLocks/>
                </p:cNvSpPr>
                <p:nvPr/>
              </p:nvSpPr>
              <p:spPr bwMode="auto">
                <a:xfrm>
                  <a:off x="1276" y="510"/>
                  <a:ext cx="611" cy="258"/>
                </a:xfrm>
                <a:custGeom>
                  <a:avLst/>
                  <a:gdLst>
                    <a:gd name="T0" fmla="*/ 0 w 35966"/>
                    <a:gd name="T1" fmla="*/ 0 h 21600"/>
                    <a:gd name="T2" fmla="*/ 0 w 35966"/>
                    <a:gd name="T3" fmla="*/ 0 h 21600"/>
                    <a:gd name="T4" fmla="*/ 0 w 3596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5966"/>
                    <a:gd name="T10" fmla="*/ 0 h 21600"/>
                    <a:gd name="T11" fmla="*/ 35966 w 3596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5966" h="21600" fill="none" extrusionOk="0">
                      <a:moveTo>
                        <a:pt x="0" y="9204"/>
                      </a:moveTo>
                      <a:cubicBezTo>
                        <a:pt x="4042" y="3435"/>
                        <a:pt x="10644" y="-1"/>
                        <a:pt x="17689" y="0"/>
                      </a:cubicBezTo>
                      <a:cubicBezTo>
                        <a:pt x="25109" y="0"/>
                        <a:pt x="32010" y="3809"/>
                        <a:pt x="35965" y="10088"/>
                      </a:cubicBezTo>
                    </a:path>
                    <a:path w="35966" h="21600" stroke="0" extrusionOk="0">
                      <a:moveTo>
                        <a:pt x="0" y="9204"/>
                      </a:moveTo>
                      <a:cubicBezTo>
                        <a:pt x="4042" y="3435"/>
                        <a:pt x="10644" y="-1"/>
                        <a:pt x="17689" y="0"/>
                      </a:cubicBezTo>
                      <a:cubicBezTo>
                        <a:pt x="25109" y="0"/>
                        <a:pt x="32010" y="3809"/>
                        <a:pt x="35965" y="10088"/>
                      </a:cubicBezTo>
                      <a:lnTo>
                        <a:pt x="17689" y="21600"/>
                      </a:lnTo>
                      <a:lnTo>
                        <a:pt x="0" y="9204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9525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282" name="Arc 130"/>
                <p:cNvSpPr>
                  <a:spLocks/>
                </p:cNvSpPr>
                <p:nvPr/>
              </p:nvSpPr>
              <p:spPr bwMode="auto">
                <a:xfrm>
                  <a:off x="1278" y="512"/>
                  <a:ext cx="607" cy="256"/>
                </a:xfrm>
                <a:custGeom>
                  <a:avLst/>
                  <a:gdLst>
                    <a:gd name="T0" fmla="*/ 0 w 35940"/>
                    <a:gd name="T1" fmla="*/ 0 h 21600"/>
                    <a:gd name="T2" fmla="*/ 0 w 35940"/>
                    <a:gd name="T3" fmla="*/ 0 h 21600"/>
                    <a:gd name="T4" fmla="*/ 0 w 3594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5940"/>
                    <a:gd name="T10" fmla="*/ 0 h 21600"/>
                    <a:gd name="T11" fmla="*/ 35940 w 3594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5940" h="21600" fill="none" extrusionOk="0">
                      <a:moveTo>
                        <a:pt x="-1" y="9184"/>
                      </a:moveTo>
                      <a:cubicBezTo>
                        <a:pt x="4043" y="3427"/>
                        <a:pt x="10638" y="-1"/>
                        <a:pt x="17675" y="0"/>
                      </a:cubicBezTo>
                      <a:cubicBezTo>
                        <a:pt x="25087" y="0"/>
                        <a:pt x="31982" y="3801"/>
                        <a:pt x="35939" y="10069"/>
                      </a:cubicBezTo>
                    </a:path>
                    <a:path w="35940" h="21600" stroke="0" extrusionOk="0">
                      <a:moveTo>
                        <a:pt x="-1" y="9184"/>
                      </a:moveTo>
                      <a:cubicBezTo>
                        <a:pt x="4043" y="3427"/>
                        <a:pt x="10638" y="-1"/>
                        <a:pt x="17675" y="0"/>
                      </a:cubicBezTo>
                      <a:cubicBezTo>
                        <a:pt x="25087" y="0"/>
                        <a:pt x="31982" y="3801"/>
                        <a:pt x="35939" y="10069"/>
                      </a:cubicBezTo>
                      <a:lnTo>
                        <a:pt x="17675" y="21600"/>
                      </a:lnTo>
                      <a:lnTo>
                        <a:pt x="-1" y="9184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6350">
                  <a:solidFill>
                    <a:srgbClr val="33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87273" name="Oval 131"/>
            <p:cNvSpPr>
              <a:spLocks noChangeArrowheads="1"/>
            </p:cNvSpPr>
            <p:nvPr/>
          </p:nvSpPr>
          <p:spPr bwMode="auto">
            <a:xfrm>
              <a:off x="478" y="690"/>
              <a:ext cx="808" cy="43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CCECFF"/>
                </a:gs>
              </a:gsLst>
              <a:path path="shape">
                <a:fillToRect l="50000" t="50000" r="50000" b="50000"/>
              </a:path>
            </a:gradFill>
            <a:ln w="31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7079" name="Text Box 132"/>
          <p:cNvSpPr txBox="1">
            <a:spLocks noChangeArrowheads="1"/>
          </p:cNvSpPr>
          <p:nvPr/>
        </p:nvSpPr>
        <p:spPr bwMode="auto">
          <a:xfrm>
            <a:off x="6318250" y="4621213"/>
            <a:ext cx="5572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000" b="1"/>
              <a:t>GGSN</a:t>
            </a:r>
          </a:p>
        </p:txBody>
      </p:sp>
      <p:sp>
        <p:nvSpPr>
          <p:cNvPr id="87080" name="Line 133"/>
          <p:cNvSpPr>
            <a:spLocks noChangeShapeType="1"/>
          </p:cNvSpPr>
          <p:nvPr/>
        </p:nvSpPr>
        <p:spPr bwMode="auto">
          <a:xfrm>
            <a:off x="6934200" y="4406900"/>
            <a:ext cx="533400" cy="0"/>
          </a:xfrm>
          <a:prstGeom prst="line">
            <a:avLst/>
          </a:prstGeom>
          <a:noFill/>
          <a:ln w="28575">
            <a:solidFill>
              <a:srgbClr val="1EBDCE"/>
            </a:solidFill>
            <a:round/>
            <a:headEnd/>
            <a:tailEnd/>
          </a:ln>
        </p:spPr>
        <p:txBody>
          <a:bodyPr wrap="none"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87081" name="Line 134"/>
          <p:cNvSpPr>
            <a:spLocks noChangeShapeType="1"/>
          </p:cNvSpPr>
          <p:nvPr/>
        </p:nvSpPr>
        <p:spPr bwMode="auto">
          <a:xfrm>
            <a:off x="5105400" y="3762375"/>
            <a:ext cx="1143000" cy="573088"/>
          </a:xfrm>
          <a:prstGeom prst="line">
            <a:avLst/>
          </a:prstGeom>
          <a:noFill/>
          <a:ln w="9525">
            <a:solidFill>
              <a:srgbClr val="1EBDCE"/>
            </a:solidFill>
            <a:round/>
            <a:headEnd/>
            <a:tailEnd/>
          </a:ln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87082" name="Text Box 135"/>
          <p:cNvSpPr txBox="1">
            <a:spLocks noChangeArrowheads="1"/>
          </p:cNvSpPr>
          <p:nvPr/>
        </p:nvSpPr>
        <p:spPr bwMode="auto">
          <a:xfrm>
            <a:off x="7900988" y="2286000"/>
            <a:ext cx="6588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400" b="1"/>
              <a:t>PSTN</a:t>
            </a:r>
          </a:p>
        </p:txBody>
      </p:sp>
      <p:sp>
        <p:nvSpPr>
          <p:cNvPr id="87083" name="Text Box 136"/>
          <p:cNvSpPr txBox="1">
            <a:spLocks noChangeArrowheads="1"/>
          </p:cNvSpPr>
          <p:nvPr/>
        </p:nvSpPr>
        <p:spPr bwMode="auto">
          <a:xfrm>
            <a:off x="7943850" y="4264025"/>
            <a:ext cx="679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400" b="1"/>
              <a:t>PSDN</a:t>
            </a:r>
          </a:p>
        </p:txBody>
      </p:sp>
      <p:sp>
        <p:nvSpPr>
          <p:cNvPr id="87084" name="Rectangle 137"/>
          <p:cNvSpPr>
            <a:spLocks noChangeArrowheads="1"/>
          </p:cNvSpPr>
          <p:nvPr/>
        </p:nvSpPr>
        <p:spPr bwMode="auto">
          <a:xfrm>
            <a:off x="2895600" y="3144838"/>
            <a:ext cx="4267200" cy="376237"/>
          </a:xfrm>
          <a:prstGeom prst="rect">
            <a:avLst/>
          </a:prstGeom>
          <a:noFill/>
          <a:ln w="9525">
            <a:solidFill>
              <a:srgbClr val="808080"/>
            </a:solidFill>
            <a:prstDash val="dash"/>
            <a:miter lim="800000"/>
            <a:headEnd/>
            <a:tailEnd/>
          </a:ln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87085" name="Text Box 138"/>
          <p:cNvSpPr txBox="1">
            <a:spLocks noChangeArrowheads="1"/>
          </p:cNvSpPr>
          <p:nvPr/>
        </p:nvSpPr>
        <p:spPr bwMode="auto">
          <a:xfrm>
            <a:off x="4916488" y="1685925"/>
            <a:ext cx="368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000" b="1">
                <a:solidFill>
                  <a:srgbClr val="808080"/>
                </a:solidFill>
              </a:rPr>
              <a:t>CN</a:t>
            </a:r>
          </a:p>
        </p:txBody>
      </p:sp>
      <p:grpSp>
        <p:nvGrpSpPr>
          <p:cNvPr id="26" name="Group 139"/>
          <p:cNvGrpSpPr>
            <a:grpSpLocks/>
          </p:cNvGrpSpPr>
          <p:nvPr/>
        </p:nvGrpSpPr>
        <p:grpSpPr bwMode="auto">
          <a:xfrm>
            <a:off x="5638800" y="2832100"/>
            <a:ext cx="276225" cy="285750"/>
            <a:chOff x="1632" y="1440"/>
            <a:chExt cx="174" cy="192"/>
          </a:xfrm>
        </p:grpSpPr>
        <p:sp>
          <p:nvSpPr>
            <p:cNvPr id="87270" name="Text Box 140"/>
            <p:cNvSpPr txBox="1">
              <a:spLocks noChangeArrowheads="1"/>
            </p:cNvSpPr>
            <p:nvPr/>
          </p:nvSpPr>
          <p:spPr bwMode="auto">
            <a:xfrm>
              <a:off x="1632" y="1440"/>
              <a:ext cx="174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sz="1000" b="1"/>
                <a:t>C</a:t>
              </a:r>
            </a:p>
          </p:txBody>
        </p:sp>
        <p:sp>
          <p:nvSpPr>
            <p:cNvPr id="87271" name="Line 141"/>
            <p:cNvSpPr>
              <a:spLocks noChangeShapeType="1"/>
            </p:cNvSpPr>
            <p:nvPr/>
          </p:nvSpPr>
          <p:spPr bwMode="auto">
            <a:xfrm>
              <a:off x="1680" y="1536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7" name="Group 142"/>
          <p:cNvGrpSpPr>
            <a:grpSpLocks/>
          </p:cNvGrpSpPr>
          <p:nvPr/>
        </p:nvGrpSpPr>
        <p:grpSpPr bwMode="auto">
          <a:xfrm>
            <a:off x="4343400" y="2974975"/>
            <a:ext cx="276225" cy="285750"/>
            <a:chOff x="1632" y="1440"/>
            <a:chExt cx="174" cy="192"/>
          </a:xfrm>
        </p:grpSpPr>
        <p:sp>
          <p:nvSpPr>
            <p:cNvPr id="87268" name="Text Box 143"/>
            <p:cNvSpPr txBox="1">
              <a:spLocks noChangeArrowheads="1"/>
            </p:cNvSpPr>
            <p:nvPr/>
          </p:nvSpPr>
          <p:spPr bwMode="auto">
            <a:xfrm>
              <a:off x="1632" y="1440"/>
              <a:ext cx="174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sz="1000" b="1"/>
                <a:t>D</a:t>
              </a:r>
            </a:p>
          </p:txBody>
        </p:sp>
        <p:sp>
          <p:nvSpPr>
            <p:cNvPr id="87269" name="Line 144"/>
            <p:cNvSpPr>
              <a:spLocks noChangeShapeType="1"/>
            </p:cNvSpPr>
            <p:nvPr/>
          </p:nvSpPr>
          <p:spPr bwMode="auto">
            <a:xfrm>
              <a:off x="1680" y="1536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8" name="Group 145"/>
          <p:cNvGrpSpPr>
            <a:grpSpLocks/>
          </p:cNvGrpSpPr>
          <p:nvPr/>
        </p:nvGrpSpPr>
        <p:grpSpPr bwMode="auto">
          <a:xfrm>
            <a:off x="5753100" y="3905250"/>
            <a:ext cx="352425" cy="287338"/>
            <a:chOff x="1608" y="1440"/>
            <a:chExt cx="222" cy="192"/>
          </a:xfrm>
        </p:grpSpPr>
        <p:sp>
          <p:nvSpPr>
            <p:cNvPr id="87266" name="Text Box 146"/>
            <p:cNvSpPr txBox="1">
              <a:spLocks noChangeArrowheads="1"/>
            </p:cNvSpPr>
            <p:nvPr/>
          </p:nvSpPr>
          <p:spPr bwMode="auto">
            <a:xfrm>
              <a:off x="1608" y="1440"/>
              <a:ext cx="222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sz="1000" b="1"/>
                <a:t>Gc</a:t>
              </a:r>
            </a:p>
          </p:txBody>
        </p:sp>
        <p:sp>
          <p:nvSpPr>
            <p:cNvPr id="87267" name="Line 147"/>
            <p:cNvSpPr>
              <a:spLocks noChangeShapeType="1"/>
            </p:cNvSpPr>
            <p:nvPr/>
          </p:nvSpPr>
          <p:spPr bwMode="auto">
            <a:xfrm>
              <a:off x="1680" y="1536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" name="Group 148"/>
          <p:cNvGrpSpPr>
            <a:grpSpLocks/>
          </p:cNvGrpSpPr>
          <p:nvPr/>
        </p:nvGrpSpPr>
        <p:grpSpPr bwMode="auto">
          <a:xfrm>
            <a:off x="4240213" y="3762375"/>
            <a:ext cx="331787" cy="287338"/>
            <a:chOff x="1615" y="1440"/>
            <a:chExt cx="209" cy="192"/>
          </a:xfrm>
        </p:grpSpPr>
        <p:sp>
          <p:nvSpPr>
            <p:cNvPr id="87264" name="Text Box 149"/>
            <p:cNvSpPr txBox="1">
              <a:spLocks noChangeArrowheads="1"/>
            </p:cNvSpPr>
            <p:nvPr/>
          </p:nvSpPr>
          <p:spPr bwMode="auto">
            <a:xfrm>
              <a:off x="1615" y="1440"/>
              <a:ext cx="209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sz="1000" b="1"/>
                <a:t>Gr</a:t>
              </a:r>
            </a:p>
          </p:txBody>
        </p:sp>
        <p:sp>
          <p:nvSpPr>
            <p:cNvPr id="87265" name="Line 150"/>
            <p:cNvSpPr>
              <a:spLocks noChangeShapeType="1"/>
            </p:cNvSpPr>
            <p:nvPr/>
          </p:nvSpPr>
          <p:spPr bwMode="auto">
            <a:xfrm>
              <a:off x="1680" y="1536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0" name="Group 151"/>
          <p:cNvGrpSpPr>
            <a:grpSpLocks/>
          </p:cNvGrpSpPr>
          <p:nvPr/>
        </p:nvGrpSpPr>
        <p:grpSpPr bwMode="auto">
          <a:xfrm>
            <a:off x="4835525" y="4192588"/>
            <a:ext cx="360363" cy="285750"/>
            <a:chOff x="1606" y="1440"/>
            <a:chExt cx="227" cy="192"/>
          </a:xfrm>
        </p:grpSpPr>
        <p:sp>
          <p:nvSpPr>
            <p:cNvPr id="87262" name="Text Box 152"/>
            <p:cNvSpPr txBox="1">
              <a:spLocks noChangeArrowheads="1"/>
            </p:cNvSpPr>
            <p:nvPr/>
          </p:nvSpPr>
          <p:spPr bwMode="auto">
            <a:xfrm>
              <a:off x="1606" y="1440"/>
              <a:ext cx="227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sz="1000" b="1"/>
                <a:t>Gn</a:t>
              </a:r>
            </a:p>
          </p:txBody>
        </p:sp>
        <p:sp>
          <p:nvSpPr>
            <p:cNvPr id="87263" name="Line 153"/>
            <p:cNvSpPr>
              <a:spLocks noChangeShapeType="1"/>
            </p:cNvSpPr>
            <p:nvPr/>
          </p:nvSpPr>
          <p:spPr bwMode="auto">
            <a:xfrm>
              <a:off x="1680" y="1536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1" name="Group 154"/>
          <p:cNvGrpSpPr>
            <a:grpSpLocks/>
          </p:cNvGrpSpPr>
          <p:nvPr/>
        </p:nvGrpSpPr>
        <p:grpSpPr bwMode="auto">
          <a:xfrm>
            <a:off x="7142163" y="4192588"/>
            <a:ext cx="317500" cy="285750"/>
            <a:chOff x="1619" y="1440"/>
            <a:chExt cx="200" cy="192"/>
          </a:xfrm>
        </p:grpSpPr>
        <p:sp>
          <p:nvSpPr>
            <p:cNvPr id="87260" name="Text Box 155"/>
            <p:cNvSpPr txBox="1">
              <a:spLocks noChangeArrowheads="1"/>
            </p:cNvSpPr>
            <p:nvPr/>
          </p:nvSpPr>
          <p:spPr bwMode="auto">
            <a:xfrm>
              <a:off x="1619" y="1440"/>
              <a:ext cx="200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sz="1000" b="1"/>
                <a:t>Gi</a:t>
              </a:r>
            </a:p>
          </p:txBody>
        </p:sp>
        <p:sp>
          <p:nvSpPr>
            <p:cNvPr id="87261" name="Line 156"/>
            <p:cNvSpPr>
              <a:spLocks noChangeShapeType="1"/>
            </p:cNvSpPr>
            <p:nvPr/>
          </p:nvSpPr>
          <p:spPr bwMode="auto">
            <a:xfrm>
              <a:off x="1680" y="1536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87040" name="Group 157"/>
          <p:cNvGrpSpPr>
            <a:grpSpLocks/>
          </p:cNvGrpSpPr>
          <p:nvPr/>
        </p:nvGrpSpPr>
        <p:grpSpPr bwMode="auto">
          <a:xfrm>
            <a:off x="1128713" y="2330450"/>
            <a:ext cx="458787" cy="285750"/>
            <a:chOff x="1575" y="1440"/>
            <a:chExt cx="289" cy="192"/>
          </a:xfrm>
        </p:grpSpPr>
        <p:sp>
          <p:nvSpPr>
            <p:cNvPr id="87258" name="Text Box 158"/>
            <p:cNvSpPr txBox="1">
              <a:spLocks noChangeArrowheads="1"/>
            </p:cNvSpPr>
            <p:nvPr/>
          </p:nvSpPr>
          <p:spPr bwMode="auto">
            <a:xfrm>
              <a:off x="1575" y="1440"/>
              <a:ext cx="289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sz="1000" b="1"/>
                <a:t>Abis</a:t>
              </a:r>
            </a:p>
          </p:txBody>
        </p:sp>
        <p:sp>
          <p:nvSpPr>
            <p:cNvPr id="87259" name="Line 159"/>
            <p:cNvSpPr>
              <a:spLocks noChangeShapeType="1"/>
            </p:cNvSpPr>
            <p:nvPr/>
          </p:nvSpPr>
          <p:spPr bwMode="auto">
            <a:xfrm>
              <a:off x="1680" y="1536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7093" name="Text Box 160"/>
          <p:cNvSpPr txBox="1">
            <a:spLocks noChangeArrowheads="1"/>
          </p:cNvSpPr>
          <p:nvPr/>
        </p:nvSpPr>
        <p:spPr bwMode="auto">
          <a:xfrm>
            <a:off x="3314700" y="3117850"/>
            <a:ext cx="3524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000" b="1"/>
              <a:t>Gs</a:t>
            </a:r>
          </a:p>
        </p:txBody>
      </p:sp>
      <p:sp>
        <p:nvSpPr>
          <p:cNvPr id="87094" name="Line 161"/>
          <p:cNvSpPr>
            <a:spLocks noChangeShapeType="1"/>
          </p:cNvSpPr>
          <p:nvPr/>
        </p:nvSpPr>
        <p:spPr bwMode="auto">
          <a:xfrm>
            <a:off x="3352800" y="333375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2075" tIns="46038" rIns="92075" bIns="46038" anchor="ctr">
            <a:spAutoFit/>
          </a:bodyPr>
          <a:lstStyle/>
          <a:p>
            <a:endParaRPr lang="en-US"/>
          </a:p>
        </p:txBody>
      </p:sp>
      <p:grpSp>
        <p:nvGrpSpPr>
          <p:cNvPr id="87041" name="Group 162"/>
          <p:cNvGrpSpPr>
            <a:grpSpLocks/>
          </p:cNvGrpSpPr>
          <p:nvPr/>
        </p:nvGrpSpPr>
        <p:grpSpPr bwMode="auto">
          <a:xfrm>
            <a:off x="3657600" y="2616200"/>
            <a:ext cx="276225" cy="287338"/>
            <a:chOff x="1632" y="1440"/>
            <a:chExt cx="174" cy="192"/>
          </a:xfrm>
        </p:grpSpPr>
        <p:sp>
          <p:nvSpPr>
            <p:cNvPr id="87256" name="Text Box 163"/>
            <p:cNvSpPr txBox="1">
              <a:spLocks noChangeArrowheads="1"/>
            </p:cNvSpPr>
            <p:nvPr/>
          </p:nvSpPr>
          <p:spPr bwMode="auto">
            <a:xfrm>
              <a:off x="1632" y="1440"/>
              <a:ext cx="174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sz="1000" b="1"/>
                <a:t>B</a:t>
              </a:r>
            </a:p>
          </p:txBody>
        </p:sp>
        <p:sp>
          <p:nvSpPr>
            <p:cNvPr id="87257" name="Line 164"/>
            <p:cNvSpPr>
              <a:spLocks noChangeShapeType="1"/>
            </p:cNvSpPr>
            <p:nvPr/>
          </p:nvSpPr>
          <p:spPr bwMode="auto">
            <a:xfrm>
              <a:off x="1680" y="1536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87050" name="Group 165"/>
          <p:cNvGrpSpPr>
            <a:grpSpLocks/>
          </p:cNvGrpSpPr>
          <p:nvPr/>
        </p:nvGrpSpPr>
        <p:grpSpPr bwMode="auto">
          <a:xfrm>
            <a:off x="5181600" y="3332163"/>
            <a:ext cx="276225" cy="287337"/>
            <a:chOff x="1632" y="1439"/>
            <a:chExt cx="174" cy="193"/>
          </a:xfrm>
        </p:grpSpPr>
        <p:sp>
          <p:nvSpPr>
            <p:cNvPr id="87254" name="Text Box 166"/>
            <p:cNvSpPr txBox="1">
              <a:spLocks noChangeArrowheads="1"/>
            </p:cNvSpPr>
            <p:nvPr/>
          </p:nvSpPr>
          <p:spPr bwMode="auto">
            <a:xfrm>
              <a:off x="1632" y="1439"/>
              <a:ext cx="174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sz="1000" b="1"/>
                <a:t>H</a:t>
              </a:r>
            </a:p>
          </p:txBody>
        </p:sp>
        <p:sp>
          <p:nvSpPr>
            <p:cNvPr id="87255" name="Line 167"/>
            <p:cNvSpPr>
              <a:spLocks noChangeShapeType="1"/>
            </p:cNvSpPr>
            <p:nvPr/>
          </p:nvSpPr>
          <p:spPr bwMode="auto">
            <a:xfrm>
              <a:off x="1680" y="1536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7097" name="Text Box 168"/>
          <p:cNvSpPr txBox="1">
            <a:spLocks noChangeArrowheads="1"/>
          </p:cNvSpPr>
          <p:nvPr/>
        </p:nvSpPr>
        <p:spPr bwMode="auto">
          <a:xfrm>
            <a:off x="685800" y="5122863"/>
            <a:ext cx="2058988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1000" b="1" i="1">
                <a:solidFill>
                  <a:srgbClr val="808080"/>
                </a:solidFill>
              </a:rPr>
              <a:t>BSS  Base Station System</a:t>
            </a:r>
          </a:p>
          <a:p>
            <a:pPr eaLnBrk="0" hangingPunct="0">
              <a:spcBef>
                <a:spcPct val="50000"/>
              </a:spcBef>
            </a:pPr>
            <a:r>
              <a:rPr lang="fr-FR" sz="1000" b="1"/>
              <a:t>BTS  Base Transceiver Station</a:t>
            </a:r>
          </a:p>
          <a:p>
            <a:pPr eaLnBrk="0" hangingPunct="0">
              <a:spcBef>
                <a:spcPct val="50000"/>
              </a:spcBef>
            </a:pPr>
            <a:r>
              <a:rPr lang="fr-FR" sz="1000" b="1"/>
              <a:t>BSC  Base Station Controller</a:t>
            </a:r>
          </a:p>
          <a:p>
            <a:pPr eaLnBrk="0" hangingPunct="0">
              <a:spcBef>
                <a:spcPct val="50000"/>
              </a:spcBef>
            </a:pPr>
            <a:endParaRPr lang="fr-FR" sz="1000" b="1"/>
          </a:p>
          <a:p>
            <a:pPr eaLnBrk="0" hangingPunct="0">
              <a:spcBef>
                <a:spcPct val="50000"/>
              </a:spcBef>
            </a:pPr>
            <a:r>
              <a:rPr lang="fr-FR" sz="1000" b="1" i="1">
                <a:solidFill>
                  <a:srgbClr val="808080"/>
                </a:solidFill>
              </a:rPr>
              <a:t>RNS  Radio Network System</a:t>
            </a:r>
          </a:p>
          <a:p>
            <a:pPr eaLnBrk="0" hangingPunct="0">
              <a:spcBef>
                <a:spcPct val="50000"/>
              </a:spcBef>
            </a:pPr>
            <a:r>
              <a:rPr lang="fr-FR" sz="1000" b="1"/>
              <a:t>RNC  Radio Network Controller</a:t>
            </a:r>
          </a:p>
        </p:txBody>
      </p:sp>
      <p:sp>
        <p:nvSpPr>
          <p:cNvPr id="87098" name="Text Box 169"/>
          <p:cNvSpPr txBox="1">
            <a:spLocks noChangeArrowheads="1"/>
          </p:cNvSpPr>
          <p:nvPr/>
        </p:nvSpPr>
        <p:spPr bwMode="auto">
          <a:xfrm>
            <a:off x="3048000" y="5122863"/>
            <a:ext cx="2689225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1000" b="1" i="1">
                <a:solidFill>
                  <a:srgbClr val="808080"/>
                </a:solidFill>
              </a:rPr>
              <a:t>CN  Core Network</a:t>
            </a:r>
          </a:p>
          <a:p>
            <a:pPr eaLnBrk="0" hangingPunct="0">
              <a:spcBef>
                <a:spcPct val="50000"/>
              </a:spcBef>
            </a:pPr>
            <a:r>
              <a:rPr lang="fr-FR" sz="1000" b="1"/>
              <a:t>MSC  Mobile-service Switching Controller</a:t>
            </a:r>
          </a:p>
          <a:p>
            <a:pPr eaLnBrk="0" hangingPunct="0">
              <a:spcBef>
                <a:spcPct val="50000"/>
              </a:spcBef>
            </a:pPr>
            <a:r>
              <a:rPr lang="fr-FR" sz="1000" b="1"/>
              <a:t>VLR  Visitor Location Register</a:t>
            </a:r>
          </a:p>
          <a:p>
            <a:pPr eaLnBrk="0" hangingPunct="0">
              <a:spcBef>
                <a:spcPct val="50000"/>
              </a:spcBef>
            </a:pPr>
            <a:r>
              <a:rPr lang="fr-FR" sz="1000" b="1"/>
              <a:t>HLR  Home Location Register</a:t>
            </a:r>
          </a:p>
          <a:p>
            <a:pPr eaLnBrk="0" hangingPunct="0">
              <a:spcBef>
                <a:spcPct val="50000"/>
              </a:spcBef>
            </a:pPr>
            <a:r>
              <a:rPr lang="fr-FR" sz="1000" b="1"/>
              <a:t>AuC  Authentication Server</a:t>
            </a:r>
          </a:p>
          <a:p>
            <a:pPr eaLnBrk="0" hangingPunct="0">
              <a:spcBef>
                <a:spcPct val="50000"/>
              </a:spcBef>
            </a:pPr>
            <a:r>
              <a:rPr lang="fr-FR" sz="1000" b="1"/>
              <a:t>GMSC  Gateway MSC</a:t>
            </a:r>
          </a:p>
        </p:txBody>
      </p:sp>
      <p:sp>
        <p:nvSpPr>
          <p:cNvPr id="87099" name="Text Box 170"/>
          <p:cNvSpPr txBox="1">
            <a:spLocks noChangeArrowheads="1"/>
          </p:cNvSpPr>
          <p:nvPr/>
        </p:nvSpPr>
        <p:spPr bwMode="auto">
          <a:xfrm>
            <a:off x="5943600" y="5122863"/>
            <a:ext cx="241458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1000" b="1"/>
              <a:t>SGSN  Serving GPRS Support Node</a:t>
            </a:r>
          </a:p>
          <a:p>
            <a:pPr eaLnBrk="0" hangingPunct="0">
              <a:spcBef>
                <a:spcPct val="50000"/>
              </a:spcBef>
            </a:pPr>
            <a:r>
              <a:rPr lang="fr-FR" sz="1000" b="1"/>
              <a:t>GGSN  Gateway GPRS Support Node</a:t>
            </a:r>
          </a:p>
        </p:txBody>
      </p:sp>
      <p:grpSp>
        <p:nvGrpSpPr>
          <p:cNvPr id="87051" name="Group 171"/>
          <p:cNvGrpSpPr>
            <a:grpSpLocks/>
          </p:cNvGrpSpPr>
          <p:nvPr/>
        </p:nvGrpSpPr>
        <p:grpSpPr bwMode="auto">
          <a:xfrm>
            <a:off x="533400" y="2401888"/>
            <a:ext cx="152400" cy="492125"/>
            <a:chOff x="2184" y="1062"/>
            <a:chExt cx="225" cy="788"/>
          </a:xfrm>
        </p:grpSpPr>
        <p:sp>
          <p:nvSpPr>
            <p:cNvPr id="87237" name="AutoShape 172"/>
            <p:cNvSpPr>
              <a:spLocks noChangeArrowheads="1"/>
            </p:cNvSpPr>
            <p:nvPr/>
          </p:nvSpPr>
          <p:spPr bwMode="auto">
            <a:xfrm>
              <a:off x="2184" y="1307"/>
              <a:ext cx="225" cy="543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9525">
              <a:round/>
              <a:headEnd/>
              <a:tailEnd/>
            </a:ln>
            <a:scene3d>
              <a:camera prst="legacyObliqueTopRight"/>
              <a:lightRig rig="legacyFlat3" dir="l"/>
            </a:scene3d>
            <a:sp3d extrusionH="365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87238" name="Rectangle 173"/>
            <p:cNvSpPr>
              <a:spLocks noChangeArrowheads="1"/>
            </p:cNvSpPr>
            <p:nvPr/>
          </p:nvSpPr>
          <p:spPr bwMode="auto">
            <a:xfrm>
              <a:off x="2207" y="1359"/>
              <a:ext cx="179" cy="8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239" name="AutoShape 174"/>
            <p:cNvSpPr>
              <a:spLocks noChangeArrowheads="1"/>
            </p:cNvSpPr>
            <p:nvPr/>
          </p:nvSpPr>
          <p:spPr bwMode="auto">
            <a:xfrm>
              <a:off x="2205" y="1492"/>
              <a:ext cx="47" cy="47"/>
            </a:xfrm>
            <a:prstGeom prst="roundRect">
              <a:avLst>
                <a:gd name="adj" fmla="val 23403"/>
              </a:avLst>
            </a:prstGeom>
            <a:gradFill rotWithShape="0">
              <a:gsLst>
                <a:gs pos="0">
                  <a:srgbClr val="FFFFFF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40" name="AutoShape 175"/>
            <p:cNvSpPr>
              <a:spLocks noChangeArrowheads="1"/>
            </p:cNvSpPr>
            <p:nvPr/>
          </p:nvSpPr>
          <p:spPr bwMode="auto">
            <a:xfrm>
              <a:off x="2270" y="1493"/>
              <a:ext cx="47" cy="47"/>
            </a:xfrm>
            <a:prstGeom prst="roundRect">
              <a:avLst>
                <a:gd name="adj" fmla="val 23403"/>
              </a:avLst>
            </a:prstGeom>
            <a:gradFill rotWithShape="0">
              <a:gsLst>
                <a:gs pos="0">
                  <a:srgbClr val="FFFFFF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41" name="AutoShape 176"/>
            <p:cNvSpPr>
              <a:spLocks noChangeArrowheads="1"/>
            </p:cNvSpPr>
            <p:nvPr/>
          </p:nvSpPr>
          <p:spPr bwMode="auto">
            <a:xfrm>
              <a:off x="2337" y="1492"/>
              <a:ext cx="47" cy="47"/>
            </a:xfrm>
            <a:prstGeom prst="roundRect">
              <a:avLst>
                <a:gd name="adj" fmla="val 23403"/>
              </a:avLst>
            </a:prstGeom>
            <a:gradFill rotWithShape="0">
              <a:gsLst>
                <a:gs pos="0">
                  <a:srgbClr val="FFFFFF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42" name="AutoShape 177"/>
            <p:cNvSpPr>
              <a:spLocks noChangeArrowheads="1"/>
            </p:cNvSpPr>
            <p:nvPr/>
          </p:nvSpPr>
          <p:spPr bwMode="auto">
            <a:xfrm>
              <a:off x="2204" y="1553"/>
              <a:ext cx="47" cy="47"/>
            </a:xfrm>
            <a:prstGeom prst="roundRect">
              <a:avLst>
                <a:gd name="adj" fmla="val 23403"/>
              </a:avLst>
            </a:prstGeom>
            <a:gradFill rotWithShape="0">
              <a:gsLst>
                <a:gs pos="0">
                  <a:srgbClr val="FFFFFF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43" name="AutoShape 178"/>
            <p:cNvSpPr>
              <a:spLocks noChangeArrowheads="1"/>
            </p:cNvSpPr>
            <p:nvPr/>
          </p:nvSpPr>
          <p:spPr bwMode="auto">
            <a:xfrm>
              <a:off x="2269" y="1554"/>
              <a:ext cx="47" cy="47"/>
            </a:xfrm>
            <a:prstGeom prst="roundRect">
              <a:avLst>
                <a:gd name="adj" fmla="val 23403"/>
              </a:avLst>
            </a:prstGeom>
            <a:gradFill rotWithShape="0">
              <a:gsLst>
                <a:gs pos="0">
                  <a:srgbClr val="FFFFFF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44" name="AutoShape 179"/>
            <p:cNvSpPr>
              <a:spLocks noChangeArrowheads="1"/>
            </p:cNvSpPr>
            <p:nvPr/>
          </p:nvSpPr>
          <p:spPr bwMode="auto">
            <a:xfrm>
              <a:off x="2336" y="1553"/>
              <a:ext cx="47" cy="47"/>
            </a:xfrm>
            <a:prstGeom prst="roundRect">
              <a:avLst>
                <a:gd name="adj" fmla="val 23403"/>
              </a:avLst>
            </a:prstGeom>
            <a:gradFill rotWithShape="0">
              <a:gsLst>
                <a:gs pos="0">
                  <a:srgbClr val="FFFFFF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45" name="AutoShape 180"/>
            <p:cNvSpPr>
              <a:spLocks noChangeArrowheads="1"/>
            </p:cNvSpPr>
            <p:nvPr/>
          </p:nvSpPr>
          <p:spPr bwMode="auto">
            <a:xfrm>
              <a:off x="2204" y="1612"/>
              <a:ext cx="47" cy="47"/>
            </a:xfrm>
            <a:prstGeom prst="roundRect">
              <a:avLst>
                <a:gd name="adj" fmla="val 23403"/>
              </a:avLst>
            </a:prstGeom>
            <a:gradFill rotWithShape="0">
              <a:gsLst>
                <a:gs pos="0">
                  <a:srgbClr val="FFFFFF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46" name="AutoShape 181"/>
            <p:cNvSpPr>
              <a:spLocks noChangeArrowheads="1"/>
            </p:cNvSpPr>
            <p:nvPr/>
          </p:nvSpPr>
          <p:spPr bwMode="auto">
            <a:xfrm>
              <a:off x="2269" y="1613"/>
              <a:ext cx="47" cy="47"/>
            </a:xfrm>
            <a:prstGeom prst="roundRect">
              <a:avLst>
                <a:gd name="adj" fmla="val 23403"/>
              </a:avLst>
            </a:prstGeom>
            <a:gradFill rotWithShape="0">
              <a:gsLst>
                <a:gs pos="0">
                  <a:srgbClr val="FFFFFF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47" name="AutoShape 182"/>
            <p:cNvSpPr>
              <a:spLocks noChangeArrowheads="1"/>
            </p:cNvSpPr>
            <p:nvPr/>
          </p:nvSpPr>
          <p:spPr bwMode="auto">
            <a:xfrm>
              <a:off x="2336" y="1612"/>
              <a:ext cx="47" cy="47"/>
            </a:xfrm>
            <a:prstGeom prst="roundRect">
              <a:avLst>
                <a:gd name="adj" fmla="val 23403"/>
              </a:avLst>
            </a:prstGeom>
            <a:gradFill rotWithShape="0">
              <a:gsLst>
                <a:gs pos="0">
                  <a:srgbClr val="FFFFFF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48" name="AutoShape 183"/>
            <p:cNvSpPr>
              <a:spLocks noChangeArrowheads="1"/>
            </p:cNvSpPr>
            <p:nvPr/>
          </p:nvSpPr>
          <p:spPr bwMode="auto">
            <a:xfrm>
              <a:off x="2203" y="1673"/>
              <a:ext cx="47" cy="47"/>
            </a:xfrm>
            <a:prstGeom prst="roundRect">
              <a:avLst>
                <a:gd name="adj" fmla="val 23403"/>
              </a:avLst>
            </a:prstGeom>
            <a:gradFill rotWithShape="0">
              <a:gsLst>
                <a:gs pos="0">
                  <a:srgbClr val="FFFFFF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49" name="AutoShape 184"/>
            <p:cNvSpPr>
              <a:spLocks noChangeArrowheads="1"/>
            </p:cNvSpPr>
            <p:nvPr/>
          </p:nvSpPr>
          <p:spPr bwMode="auto">
            <a:xfrm>
              <a:off x="2268" y="1674"/>
              <a:ext cx="47" cy="47"/>
            </a:xfrm>
            <a:prstGeom prst="roundRect">
              <a:avLst>
                <a:gd name="adj" fmla="val 23403"/>
              </a:avLst>
            </a:prstGeom>
            <a:gradFill rotWithShape="0">
              <a:gsLst>
                <a:gs pos="0">
                  <a:srgbClr val="FFFFFF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50" name="AutoShape 185"/>
            <p:cNvSpPr>
              <a:spLocks noChangeArrowheads="1"/>
            </p:cNvSpPr>
            <p:nvPr/>
          </p:nvSpPr>
          <p:spPr bwMode="auto">
            <a:xfrm>
              <a:off x="2335" y="1673"/>
              <a:ext cx="47" cy="47"/>
            </a:xfrm>
            <a:prstGeom prst="roundRect">
              <a:avLst>
                <a:gd name="adj" fmla="val 23403"/>
              </a:avLst>
            </a:prstGeom>
            <a:gradFill rotWithShape="0">
              <a:gsLst>
                <a:gs pos="0">
                  <a:srgbClr val="FFFFFF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51" name="Line 186"/>
            <p:cNvSpPr>
              <a:spLocks noChangeShapeType="1"/>
            </p:cNvSpPr>
            <p:nvPr/>
          </p:nvSpPr>
          <p:spPr bwMode="auto">
            <a:xfrm flipV="1">
              <a:off x="2357" y="1062"/>
              <a:ext cx="0" cy="18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52" name="AutoShape 187"/>
            <p:cNvSpPr>
              <a:spLocks noChangeArrowheads="1"/>
            </p:cNvSpPr>
            <p:nvPr/>
          </p:nvSpPr>
          <p:spPr bwMode="auto">
            <a:xfrm>
              <a:off x="2334" y="1238"/>
              <a:ext cx="47" cy="60"/>
            </a:xfrm>
            <a:prstGeom prst="roundRect">
              <a:avLst>
                <a:gd name="adj" fmla="val 16667"/>
              </a:avLst>
            </a:prstGeom>
            <a:solidFill>
              <a:srgbClr val="8D8A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53" name="AutoShape 188" descr="80%"/>
            <p:cNvSpPr>
              <a:spLocks noChangeArrowheads="1"/>
            </p:cNvSpPr>
            <p:nvPr/>
          </p:nvSpPr>
          <p:spPr bwMode="auto">
            <a:xfrm>
              <a:off x="2250" y="1757"/>
              <a:ext cx="93" cy="49"/>
            </a:xfrm>
            <a:prstGeom prst="roundRect">
              <a:avLst>
                <a:gd name="adj" fmla="val 16667"/>
              </a:avLst>
            </a:prstGeom>
            <a:pattFill prst="pct80">
              <a:fgClr>
                <a:srgbClr val="8D8A00"/>
              </a:fgClr>
              <a:bgClr>
                <a:srgbClr val="FFFFFF"/>
              </a:bgClr>
            </a:patt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7101" name="Line 189"/>
          <p:cNvSpPr>
            <a:spLocks noChangeShapeType="1"/>
          </p:cNvSpPr>
          <p:nvPr/>
        </p:nvSpPr>
        <p:spPr bwMode="auto">
          <a:xfrm>
            <a:off x="2209800" y="2616200"/>
            <a:ext cx="838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87102" name="Line 190"/>
          <p:cNvSpPr>
            <a:spLocks noChangeShapeType="1"/>
          </p:cNvSpPr>
          <p:nvPr/>
        </p:nvSpPr>
        <p:spPr bwMode="auto">
          <a:xfrm>
            <a:off x="3733800" y="2473325"/>
            <a:ext cx="2590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87103" name="Text Box 191"/>
          <p:cNvSpPr txBox="1">
            <a:spLocks noChangeArrowheads="1"/>
          </p:cNvSpPr>
          <p:nvPr/>
        </p:nvSpPr>
        <p:spPr bwMode="auto">
          <a:xfrm>
            <a:off x="2590800" y="2401888"/>
            <a:ext cx="2762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000" b="1"/>
              <a:t>A</a:t>
            </a:r>
          </a:p>
        </p:txBody>
      </p:sp>
      <p:sp>
        <p:nvSpPr>
          <p:cNvPr id="87104" name="Line 192"/>
          <p:cNvSpPr>
            <a:spLocks noChangeShapeType="1"/>
          </p:cNvSpPr>
          <p:nvPr/>
        </p:nvSpPr>
        <p:spPr bwMode="auto">
          <a:xfrm>
            <a:off x="2667000" y="25447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87105" name="Text Box 193"/>
          <p:cNvSpPr txBox="1">
            <a:spLocks noChangeArrowheads="1"/>
          </p:cNvSpPr>
          <p:nvPr/>
        </p:nvSpPr>
        <p:spPr bwMode="auto">
          <a:xfrm>
            <a:off x="4879975" y="2259013"/>
            <a:ext cx="268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000" b="1"/>
              <a:t>E</a:t>
            </a:r>
          </a:p>
        </p:txBody>
      </p:sp>
      <p:sp>
        <p:nvSpPr>
          <p:cNvPr id="87106" name="Line 194"/>
          <p:cNvSpPr>
            <a:spLocks noChangeShapeType="1"/>
          </p:cNvSpPr>
          <p:nvPr/>
        </p:nvSpPr>
        <p:spPr bwMode="auto">
          <a:xfrm>
            <a:off x="4953000" y="2401888"/>
            <a:ext cx="0" cy="214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87107" name="Line 195"/>
          <p:cNvSpPr>
            <a:spLocks noChangeShapeType="1"/>
          </p:cNvSpPr>
          <p:nvPr/>
        </p:nvSpPr>
        <p:spPr bwMode="auto">
          <a:xfrm>
            <a:off x="2209800" y="2689225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87108" name="Line 196"/>
          <p:cNvSpPr>
            <a:spLocks noChangeShapeType="1"/>
          </p:cNvSpPr>
          <p:nvPr/>
        </p:nvSpPr>
        <p:spPr bwMode="auto">
          <a:xfrm>
            <a:off x="3733800" y="2544763"/>
            <a:ext cx="259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87109" name="Line 197"/>
          <p:cNvSpPr>
            <a:spLocks noChangeShapeType="1"/>
          </p:cNvSpPr>
          <p:nvPr/>
        </p:nvSpPr>
        <p:spPr bwMode="auto">
          <a:xfrm>
            <a:off x="7010400" y="2473325"/>
            <a:ext cx="45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87110" name="Text Box 198"/>
          <p:cNvSpPr txBox="1">
            <a:spLocks noChangeArrowheads="1"/>
          </p:cNvSpPr>
          <p:nvPr/>
        </p:nvSpPr>
        <p:spPr bwMode="auto">
          <a:xfrm>
            <a:off x="7040563" y="2259013"/>
            <a:ext cx="5222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000" b="1"/>
              <a:t>PSTN</a:t>
            </a:r>
          </a:p>
        </p:txBody>
      </p:sp>
      <p:sp>
        <p:nvSpPr>
          <p:cNvPr id="87111" name="Line 199"/>
          <p:cNvSpPr>
            <a:spLocks noChangeShapeType="1"/>
          </p:cNvSpPr>
          <p:nvPr/>
        </p:nvSpPr>
        <p:spPr bwMode="auto">
          <a:xfrm>
            <a:off x="7239000" y="2401888"/>
            <a:ext cx="0" cy="214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87112" name="Line 200"/>
          <p:cNvSpPr>
            <a:spLocks noChangeShapeType="1"/>
          </p:cNvSpPr>
          <p:nvPr/>
        </p:nvSpPr>
        <p:spPr bwMode="auto">
          <a:xfrm>
            <a:off x="7010400" y="2544763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87113" name="Line 201"/>
          <p:cNvSpPr>
            <a:spLocks noChangeShapeType="1"/>
          </p:cNvSpPr>
          <p:nvPr/>
        </p:nvSpPr>
        <p:spPr bwMode="auto">
          <a:xfrm>
            <a:off x="2133600" y="2760663"/>
            <a:ext cx="914400" cy="1574800"/>
          </a:xfrm>
          <a:prstGeom prst="line">
            <a:avLst/>
          </a:prstGeom>
          <a:noFill/>
          <a:ln w="12700">
            <a:solidFill>
              <a:srgbClr val="1EBDCE"/>
            </a:solidFill>
            <a:round/>
            <a:headEnd/>
            <a:tailEnd/>
          </a:ln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87114" name="Line 202"/>
          <p:cNvSpPr>
            <a:spLocks noChangeShapeType="1"/>
          </p:cNvSpPr>
          <p:nvPr/>
        </p:nvSpPr>
        <p:spPr bwMode="auto">
          <a:xfrm>
            <a:off x="3733800" y="4478338"/>
            <a:ext cx="2514600" cy="0"/>
          </a:xfrm>
          <a:prstGeom prst="line">
            <a:avLst/>
          </a:prstGeom>
          <a:noFill/>
          <a:ln w="12700">
            <a:solidFill>
              <a:srgbClr val="1EBDCE"/>
            </a:solidFill>
            <a:round/>
            <a:headEnd/>
            <a:tailEnd/>
          </a:ln>
        </p:spPr>
        <p:txBody>
          <a:bodyPr wrap="none"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87115" name="Text Box 203"/>
          <p:cNvSpPr txBox="1">
            <a:spLocks noChangeArrowheads="1"/>
          </p:cNvSpPr>
          <p:nvPr/>
        </p:nvSpPr>
        <p:spPr bwMode="auto">
          <a:xfrm>
            <a:off x="152400" y="1614488"/>
            <a:ext cx="1260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000"/>
              <a:t>2G MS (voice only)</a:t>
            </a:r>
          </a:p>
        </p:txBody>
      </p:sp>
      <p:sp>
        <p:nvSpPr>
          <p:cNvPr id="87116" name="Line 204"/>
          <p:cNvSpPr>
            <a:spLocks noChangeShapeType="1"/>
          </p:cNvSpPr>
          <p:nvPr/>
        </p:nvSpPr>
        <p:spPr bwMode="auto">
          <a:xfrm>
            <a:off x="609600" y="1828800"/>
            <a:ext cx="0" cy="501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87117" name="Text Box 205"/>
          <p:cNvSpPr txBox="1">
            <a:spLocks noChangeArrowheads="1"/>
          </p:cNvSpPr>
          <p:nvPr/>
        </p:nvSpPr>
        <p:spPr bwMode="auto">
          <a:xfrm>
            <a:off x="0" y="3405188"/>
            <a:ext cx="1466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000"/>
              <a:t>2G+ MS (voice &amp; data)</a:t>
            </a:r>
          </a:p>
        </p:txBody>
      </p:sp>
      <p:sp>
        <p:nvSpPr>
          <p:cNvPr id="87118" name="Line 206"/>
          <p:cNvSpPr>
            <a:spLocks noChangeShapeType="1"/>
          </p:cNvSpPr>
          <p:nvPr/>
        </p:nvSpPr>
        <p:spPr bwMode="auto">
          <a:xfrm flipV="1">
            <a:off x="381000" y="2974975"/>
            <a:ext cx="0" cy="430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87119" name="Line 207"/>
          <p:cNvSpPr>
            <a:spLocks noChangeShapeType="1"/>
          </p:cNvSpPr>
          <p:nvPr/>
        </p:nvSpPr>
        <p:spPr bwMode="auto">
          <a:xfrm>
            <a:off x="6934200" y="4478338"/>
            <a:ext cx="533400" cy="0"/>
          </a:xfrm>
          <a:prstGeom prst="line">
            <a:avLst/>
          </a:prstGeom>
          <a:noFill/>
          <a:ln w="9525">
            <a:solidFill>
              <a:srgbClr val="1EBDCE"/>
            </a:solidFill>
            <a:round/>
            <a:headEnd/>
            <a:tailEnd/>
          </a:ln>
        </p:spPr>
        <p:txBody>
          <a:bodyPr wrap="none"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87120" name="Text Box 208"/>
          <p:cNvSpPr txBox="1">
            <a:spLocks noChangeArrowheads="1"/>
          </p:cNvSpPr>
          <p:nvPr/>
        </p:nvSpPr>
        <p:spPr bwMode="auto">
          <a:xfrm>
            <a:off x="5816600" y="5767388"/>
            <a:ext cx="3327400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1000" b="1" i="1">
                <a:solidFill>
                  <a:srgbClr val="808080"/>
                </a:solidFill>
              </a:rPr>
              <a:t>UMTS  Universal Mobile Telecommunication System</a:t>
            </a:r>
          </a:p>
        </p:txBody>
      </p:sp>
      <p:grpSp>
        <p:nvGrpSpPr>
          <p:cNvPr id="87052" name="Group 209"/>
          <p:cNvGrpSpPr>
            <a:grpSpLocks/>
          </p:cNvGrpSpPr>
          <p:nvPr/>
        </p:nvGrpSpPr>
        <p:grpSpPr bwMode="auto">
          <a:xfrm>
            <a:off x="304800" y="2401888"/>
            <a:ext cx="152400" cy="492125"/>
            <a:chOff x="192" y="1440"/>
            <a:chExt cx="96" cy="330"/>
          </a:xfrm>
        </p:grpSpPr>
        <p:sp>
          <p:nvSpPr>
            <p:cNvPr id="87220" name="AutoShape 210"/>
            <p:cNvSpPr>
              <a:spLocks noChangeArrowheads="1"/>
            </p:cNvSpPr>
            <p:nvPr/>
          </p:nvSpPr>
          <p:spPr bwMode="auto">
            <a:xfrm>
              <a:off x="192" y="1543"/>
              <a:ext cx="96" cy="227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hlink"/>
                </a:gs>
              </a:gsLst>
              <a:lin ang="18900000" scaled="1"/>
            </a:gradFill>
            <a:ln w="9525">
              <a:round/>
              <a:headEnd/>
              <a:tailEnd/>
            </a:ln>
            <a:scene3d>
              <a:camera prst="legacyObliqueTopRight"/>
              <a:lightRig rig="legacyFlat3" dir="l"/>
            </a:scene3d>
            <a:sp3d extrusionH="365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87221" name="Rectangle 211"/>
            <p:cNvSpPr>
              <a:spLocks noChangeArrowheads="1"/>
            </p:cNvSpPr>
            <p:nvPr/>
          </p:nvSpPr>
          <p:spPr bwMode="auto">
            <a:xfrm>
              <a:off x="202" y="1564"/>
              <a:ext cx="76" cy="3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222" name="AutoShape 212"/>
            <p:cNvSpPr>
              <a:spLocks noChangeArrowheads="1"/>
            </p:cNvSpPr>
            <p:nvPr/>
          </p:nvSpPr>
          <p:spPr bwMode="auto">
            <a:xfrm>
              <a:off x="201" y="1620"/>
              <a:ext cx="20" cy="20"/>
            </a:xfrm>
            <a:prstGeom prst="roundRect">
              <a:avLst>
                <a:gd name="adj" fmla="val 23403"/>
              </a:avLst>
            </a:prstGeom>
            <a:gradFill rotWithShape="0">
              <a:gsLst>
                <a:gs pos="0">
                  <a:srgbClr val="FFFFFF"/>
                </a:gs>
                <a:gs pos="100000">
                  <a:schemeClr val="tx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23" name="AutoShape 213"/>
            <p:cNvSpPr>
              <a:spLocks noChangeArrowheads="1"/>
            </p:cNvSpPr>
            <p:nvPr/>
          </p:nvSpPr>
          <p:spPr bwMode="auto">
            <a:xfrm>
              <a:off x="229" y="1620"/>
              <a:ext cx="20" cy="20"/>
            </a:xfrm>
            <a:prstGeom prst="roundRect">
              <a:avLst>
                <a:gd name="adj" fmla="val 23403"/>
              </a:avLst>
            </a:prstGeom>
            <a:gradFill rotWithShape="0">
              <a:gsLst>
                <a:gs pos="0">
                  <a:srgbClr val="FFFFFF"/>
                </a:gs>
                <a:gs pos="100000">
                  <a:schemeClr val="tx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24" name="AutoShape 214"/>
            <p:cNvSpPr>
              <a:spLocks noChangeArrowheads="1"/>
            </p:cNvSpPr>
            <p:nvPr/>
          </p:nvSpPr>
          <p:spPr bwMode="auto">
            <a:xfrm>
              <a:off x="257" y="1620"/>
              <a:ext cx="20" cy="20"/>
            </a:xfrm>
            <a:prstGeom prst="roundRect">
              <a:avLst>
                <a:gd name="adj" fmla="val 23403"/>
              </a:avLst>
            </a:prstGeom>
            <a:gradFill rotWithShape="0">
              <a:gsLst>
                <a:gs pos="0">
                  <a:srgbClr val="FFFFFF"/>
                </a:gs>
                <a:gs pos="100000">
                  <a:schemeClr val="tx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25" name="AutoShape 215"/>
            <p:cNvSpPr>
              <a:spLocks noChangeArrowheads="1"/>
            </p:cNvSpPr>
            <p:nvPr/>
          </p:nvSpPr>
          <p:spPr bwMode="auto">
            <a:xfrm>
              <a:off x="201" y="1646"/>
              <a:ext cx="20" cy="19"/>
            </a:xfrm>
            <a:prstGeom prst="roundRect">
              <a:avLst>
                <a:gd name="adj" fmla="val 23403"/>
              </a:avLst>
            </a:prstGeom>
            <a:gradFill rotWithShape="0">
              <a:gsLst>
                <a:gs pos="0">
                  <a:srgbClr val="FFFFFF"/>
                </a:gs>
                <a:gs pos="100000">
                  <a:schemeClr val="tx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26" name="AutoShape 216"/>
            <p:cNvSpPr>
              <a:spLocks noChangeArrowheads="1"/>
            </p:cNvSpPr>
            <p:nvPr/>
          </p:nvSpPr>
          <p:spPr bwMode="auto">
            <a:xfrm>
              <a:off x="228" y="1646"/>
              <a:ext cx="20" cy="20"/>
            </a:xfrm>
            <a:prstGeom prst="roundRect">
              <a:avLst>
                <a:gd name="adj" fmla="val 23403"/>
              </a:avLst>
            </a:prstGeom>
            <a:gradFill rotWithShape="0">
              <a:gsLst>
                <a:gs pos="0">
                  <a:srgbClr val="FFFFFF"/>
                </a:gs>
                <a:gs pos="100000">
                  <a:schemeClr val="tx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27" name="AutoShape 217"/>
            <p:cNvSpPr>
              <a:spLocks noChangeArrowheads="1"/>
            </p:cNvSpPr>
            <p:nvPr/>
          </p:nvSpPr>
          <p:spPr bwMode="auto">
            <a:xfrm>
              <a:off x="257" y="1646"/>
              <a:ext cx="20" cy="19"/>
            </a:xfrm>
            <a:prstGeom prst="roundRect">
              <a:avLst>
                <a:gd name="adj" fmla="val 23403"/>
              </a:avLst>
            </a:prstGeom>
            <a:gradFill rotWithShape="0">
              <a:gsLst>
                <a:gs pos="0">
                  <a:srgbClr val="FFFFFF"/>
                </a:gs>
                <a:gs pos="100000">
                  <a:schemeClr val="tx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28" name="AutoShape 218"/>
            <p:cNvSpPr>
              <a:spLocks noChangeArrowheads="1"/>
            </p:cNvSpPr>
            <p:nvPr/>
          </p:nvSpPr>
          <p:spPr bwMode="auto">
            <a:xfrm>
              <a:off x="201" y="1670"/>
              <a:ext cx="20" cy="20"/>
            </a:xfrm>
            <a:prstGeom prst="roundRect">
              <a:avLst>
                <a:gd name="adj" fmla="val 23403"/>
              </a:avLst>
            </a:prstGeom>
            <a:gradFill rotWithShape="0">
              <a:gsLst>
                <a:gs pos="0">
                  <a:srgbClr val="FFFFFF"/>
                </a:gs>
                <a:gs pos="100000">
                  <a:schemeClr val="tx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29" name="AutoShape 219"/>
            <p:cNvSpPr>
              <a:spLocks noChangeArrowheads="1"/>
            </p:cNvSpPr>
            <p:nvPr/>
          </p:nvSpPr>
          <p:spPr bwMode="auto">
            <a:xfrm>
              <a:off x="228" y="1671"/>
              <a:ext cx="20" cy="19"/>
            </a:xfrm>
            <a:prstGeom prst="roundRect">
              <a:avLst>
                <a:gd name="adj" fmla="val 23403"/>
              </a:avLst>
            </a:prstGeom>
            <a:gradFill rotWithShape="0">
              <a:gsLst>
                <a:gs pos="0">
                  <a:srgbClr val="FFFFFF"/>
                </a:gs>
                <a:gs pos="100000">
                  <a:schemeClr val="tx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30" name="AutoShape 220"/>
            <p:cNvSpPr>
              <a:spLocks noChangeArrowheads="1"/>
            </p:cNvSpPr>
            <p:nvPr/>
          </p:nvSpPr>
          <p:spPr bwMode="auto">
            <a:xfrm>
              <a:off x="257" y="1670"/>
              <a:ext cx="20" cy="20"/>
            </a:xfrm>
            <a:prstGeom prst="roundRect">
              <a:avLst>
                <a:gd name="adj" fmla="val 23403"/>
              </a:avLst>
            </a:prstGeom>
            <a:gradFill rotWithShape="0">
              <a:gsLst>
                <a:gs pos="0">
                  <a:srgbClr val="FFFFFF"/>
                </a:gs>
                <a:gs pos="100000">
                  <a:schemeClr val="tx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31" name="AutoShape 221"/>
            <p:cNvSpPr>
              <a:spLocks noChangeArrowheads="1"/>
            </p:cNvSpPr>
            <p:nvPr/>
          </p:nvSpPr>
          <p:spPr bwMode="auto">
            <a:xfrm>
              <a:off x="200" y="1696"/>
              <a:ext cx="20" cy="19"/>
            </a:xfrm>
            <a:prstGeom prst="roundRect">
              <a:avLst>
                <a:gd name="adj" fmla="val 23403"/>
              </a:avLst>
            </a:prstGeom>
            <a:gradFill rotWithShape="0">
              <a:gsLst>
                <a:gs pos="0">
                  <a:srgbClr val="FFFFFF"/>
                </a:gs>
                <a:gs pos="100000">
                  <a:schemeClr val="tx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32" name="AutoShape 222"/>
            <p:cNvSpPr>
              <a:spLocks noChangeArrowheads="1"/>
            </p:cNvSpPr>
            <p:nvPr/>
          </p:nvSpPr>
          <p:spPr bwMode="auto">
            <a:xfrm>
              <a:off x="228" y="1696"/>
              <a:ext cx="20" cy="20"/>
            </a:xfrm>
            <a:prstGeom prst="roundRect">
              <a:avLst>
                <a:gd name="adj" fmla="val 23403"/>
              </a:avLst>
            </a:prstGeom>
            <a:gradFill rotWithShape="0">
              <a:gsLst>
                <a:gs pos="0">
                  <a:srgbClr val="FFFFFF"/>
                </a:gs>
                <a:gs pos="100000">
                  <a:schemeClr val="tx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33" name="AutoShape 223"/>
            <p:cNvSpPr>
              <a:spLocks noChangeArrowheads="1"/>
            </p:cNvSpPr>
            <p:nvPr/>
          </p:nvSpPr>
          <p:spPr bwMode="auto">
            <a:xfrm>
              <a:off x="257" y="1696"/>
              <a:ext cx="19" cy="19"/>
            </a:xfrm>
            <a:prstGeom prst="roundRect">
              <a:avLst>
                <a:gd name="adj" fmla="val 23403"/>
              </a:avLst>
            </a:prstGeom>
            <a:gradFill rotWithShape="0">
              <a:gsLst>
                <a:gs pos="0">
                  <a:srgbClr val="FFFFFF"/>
                </a:gs>
                <a:gs pos="100000">
                  <a:schemeClr val="tx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34" name="Line 224"/>
            <p:cNvSpPr>
              <a:spLocks noChangeShapeType="1"/>
            </p:cNvSpPr>
            <p:nvPr/>
          </p:nvSpPr>
          <p:spPr bwMode="auto">
            <a:xfrm flipV="1">
              <a:off x="266" y="1440"/>
              <a:ext cx="0" cy="7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35" name="AutoShape 225"/>
            <p:cNvSpPr>
              <a:spLocks noChangeArrowheads="1"/>
            </p:cNvSpPr>
            <p:nvPr/>
          </p:nvSpPr>
          <p:spPr bwMode="auto">
            <a:xfrm>
              <a:off x="256" y="1514"/>
              <a:ext cx="20" cy="25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36" name="AutoShape 226" descr="80%"/>
            <p:cNvSpPr>
              <a:spLocks noChangeArrowheads="1"/>
            </p:cNvSpPr>
            <p:nvPr/>
          </p:nvSpPr>
          <p:spPr bwMode="auto">
            <a:xfrm>
              <a:off x="220" y="1731"/>
              <a:ext cx="40" cy="21"/>
            </a:xfrm>
            <a:prstGeom prst="roundRect">
              <a:avLst>
                <a:gd name="adj" fmla="val 16667"/>
              </a:avLst>
            </a:prstGeom>
            <a:pattFill prst="pct80">
              <a:fgClr>
                <a:schemeClr val="tx2"/>
              </a:fgClr>
              <a:bgClr>
                <a:srgbClr val="FFFFFF"/>
              </a:bgClr>
            </a:patt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7122" name="Text Box 227"/>
          <p:cNvSpPr txBox="1">
            <a:spLocks noChangeArrowheads="1"/>
          </p:cNvSpPr>
          <p:nvPr/>
        </p:nvSpPr>
        <p:spPr bwMode="auto">
          <a:xfrm>
            <a:off x="2362200" y="2974975"/>
            <a:ext cx="3603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000" b="1"/>
              <a:t>Gb</a:t>
            </a:r>
          </a:p>
        </p:txBody>
      </p:sp>
      <p:sp>
        <p:nvSpPr>
          <p:cNvPr id="87123" name="Line 228"/>
          <p:cNvSpPr>
            <a:spLocks noChangeShapeType="1"/>
          </p:cNvSpPr>
          <p:nvPr/>
        </p:nvSpPr>
        <p:spPr bwMode="auto">
          <a:xfrm>
            <a:off x="2479675" y="3117850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grpSp>
        <p:nvGrpSpPr>
          <p:cNvPr id="87053" name="Group 229"/>
          <p:cNvGrpSpPr>
            <a:grpSpLocks/>
          </p:cNvGrpSpPr>
          <p:nvPr/>
        </p:nvGrpSpPr>
        <p:grpSpPr bwMode="auto">
          <a:xfrm>
            <a:off x="3048000" y="2116138"/>
            <a:ext cx="533400" cy="793750"/>
            <a:chOff x="2366" y="1892"/>
            <a:chExt cx="417" cy="676"/>
          </a:xfrm>
        </p:grpSpPr>
        <p:sp>
          <p:nvSpPr>
            <p:cNvPr id="87217" name="Rectangle 230"/>
            <p:cNvSpPr>
              <a:spLocks noChangeArrowheads="1"/>
            </p:cNvSpPr>
            <p:nvPr/>
          </p:nvSpPr>
          <p:spPr bwMode="auto">
            <a:xfrm>
              <a:off x="2366" y="1892"/>
              <a:ext cx="416" cy="672"/>
            </a:xfrm>
            <a:prstGeom prst="rect">
              <a:avLst/>
            </a:prstGeom>
            <a:gradFill rotWithShape="0">
              <a:gsLst>
                <a:gs pos="0">
                  <a:srgbClr val="EEE800"/>
                </a:gs>
                <a:gs pos="100000">
                  <a:schemeClr val="hlink"/>
                </a:gs>
              </a:gsLst>
              <a:lin ang="18900000" scaled="1"/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87218" name="Line 231"/>
            <p:cNvSpPr>
              <a:spLocks noChangeShapeType="1"/>
            </p:cNvSpPr>
            <p:nvPr/>
          </p:nvSpPr>
          <p:spPr bwMode="auto">
            <a:xfrm>
              <a:off x="2372" y="1895"/>
              <a:ext cx="411" cy="67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19" name="Line 232"/>
            <p:cNvSpPr>
              <a:spLocks noChangeShapeType="1"/>
            </p:cNvSpPr>
            <p:nvPr/>
          </p:nvSpPr>
          <p:spPr bwMode="auto">
            <a:xfrm flipH="1">
              <a:off x="2366" y="1892"/>
              <a:ext cx="417" cy="67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7057" name="Group 233"/>
          <p:cNvGrpSpPr>
            <a:grpSpLocks/>
          </p:cNvGrpSpPr>
          <p:nvPr/>
        </p:nvGrpSpPr>
        <p:grpSpPr bwMode="auto">
          <a:xfrm>
            <a:off x="3048000" y="3833813"/>
            <a:ext cx="533400" cy="793750"/>
            <a:chOff x="4944" y="1824"/>
            <a:chExt cx="336" cy="532"/>
          </a:xfrm>
        </p:grpSpPr>
        <p:sp>
          <p:nvSpPr>
            <p:cNvPr id="87214" name="Rectangle 234"/>
            <p:cNvSpPr>
              <a:spLocks noChangeArrowheads="1"/>
            </p:cNvSpPr>
            <p:nvPr/>
          </p:nvSpPr>
          <p:spPr bwMode="auto">
            <a:xfrm>
              <a:off x="4944" y="1824"/>
              <a:ext cx="335" cy="529"/>
            </a:xfrm>
            <a:prstGeom prst="rect">
              <a:avLst/>
            </a:prstGeom>
            <a:gradFill rotWithShape="0">
              <a:gsLst>
                <a:gs pos="0">
                  <a:srgbClr val="1EBDCE"/>
                </a:gs>
                <a:gs pos="100000">
                  <a:schemeClr val="tx2"/>
                </a:gs>
              </a:gsLst>
              <a:lin ang="18900000" scaled="1"/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tx2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87215" name="Line 235"/>
            <p:cNvSpPr>
              <a:spLocks noChangeShapeType="1"/>
            </p:cNvSpPr>
            <p:nvPr/>
          </p:nvSpPr>
          <p:spPr bwMode="auto">
            <a:xfrm>
              <a:off x="4949" y="1826"/>
              <a:ext cx="331" cy="53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16" name="Line 236"/>
            <p:cNvSpPr>
              <a:spLocks noChangeShapeType="1"/>
            </p:cNvSpPr>
            <p:nvPr/>
          </p:nvSpPr>
          <p:spPr bwMode="auto">
            <a:xfrm flipH="1">
              <a:off x="4944" y="1824"/>
              <a:ext cx="336" cy="53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7058" name="Group 237"/>
          <p:cNvGrpSpPr>
            <a:grpSpLocks/>
          </p:cNvGrpSpPr>
          <p:nvPr/>
        </p:nvGrpSpPr>
        <p:grpSpPr bwMode="auto">
          <a:xfrm>
            <a:off x="44450" y="2116138"/>
            <a:ext cx="3536950" cy="3109912"/>
            <a:chOff x="28" y="1333"/>
            <a:chExt cx="2228" cy="1959"/>
          </a:xfrm>
        </p:grpSpPr>
        <p:grpSp>
          <p:nvGrpSpPr>
            <p:cNvPr id="87060" name="Group 238"/>
            <p:cNvGrpSpPr>
              <a:grpSpLocks/>
            </p:cNvGrpSpPr>
            <p:nvPr/>
          </p:nvGrpSpPr>
          <p:grpSpPr bwMode="auto">
            <a:xfrm>
              <a:off x="28" y="2551"/>
              <a:ext cx="868" cy="741"/>
              <a:chOff x="28" y="2544"/>
              <a:chExt cx="868" cy="789"/>
            </a:xfrm>
          </p:grpSpPr>
          <p:grpSp>
            <p:nvGrpSpPr>
              <p:cNvPr id="87072" name="Group 239"/>
              <p:cNvGrpSpPr>
                <a:grpSpLocks/>
              </p:cNvGrpSpPr>
              <p:nvPr/>
            </p:nvGrpSpPr>
            <p:grpSpPr bwMode="auto">
              <a:xfrm>
                <a:off x="240" y="2544"/>
                <a:ext cx="96" cy="336"/>
                <a:chOff x="3306" y="3193"/>
                <a:chExt cx="190" cy="666"/>
              </a:xfrm>
            </p:grpSpPr>
            <p:sp>
              <p:nvSpPr>
                <p:cNvPr id="87197" name="AutoShape 240"/>
                <p:cNvSpPr>
                  <a:spLocks noChangeArrowheads="1"/>
                </p:cNvSpPr>
                <p:nvPr/>
              </p:nvSpPr>
              <p:spPr bwMode="auto">
                <a:xfrm>
                  <a:off x="3306" y="3400"/>
                  <a:ext cx="190" cy="459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 w="9525">
                  <a:round/>
                  <a:headEnd/>
                  <a:tailEnd/>
                </a:ln>
                <a:scene3d>
                  <a:camera prst="legacyObliqueTopRight"/>
                  <a:lightRig rig="legacyFlat3" dir="l"/>
                </a:scene3d>
                <a:sp3d extrusionH="36500" prstMaterial="legacyMatte">
                  <a:bevelT w="13500" h="13500" prst="angle"/>
                  <a:bevelB w="13500" h="13500" prst="angle"/>
                  <a:extrusionClr>
                    <a:schemeClr val="accent1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en-US"/>
                </a:p>
              </p:txBody>
            </p:sp>
            <p:sp>
              <p:nvSpPr>
                <p:cNvPr id="87198" name="Rectangle 241"/>
                <p:cNvSpPr>
                  <a:spLocks noChangeArrowheads="1"/>
                </p:cNvSpPr>
                <p:nvPr/>
              </p:nvSpPr>
              <p:spPr bwMode="auto">
                <a:xfrm>
                  <a:off x="3325" y="3444"/>
                  <a:ext cx="152" cy="68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199" name="AutoShape 242"/>
                <p:cNvSpPr>
                  <a:spLocks noChangeArrowheads="1"/>
                </p:cNvSpPr>
                <p:nvPr/>
              </p:nvSpPr>
              <p:spPr bwMode="auto">
                <a:xfrm>
                  <a:off x="3324" y="3556"/>
                  <a:ext cx="39" cy="40"/>
                </a:xfrm>
                <a:prstGeom prst="roundRect">
                  <a:avLst>
                    <a:gd name="adj" fmla="val 23403"/>
                  </a:avLst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chemeClr val="accent1"/>
                    </a:gs>
                  </a:gsLst>
                  <a:lin ang="189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7200" name="AutoShape 243"/>
                <p:cNvSpPr>
                  <a:spLocks noChangeArrowheads="1"/>
                </p:cNvSpPr>
                <p:nvPr/>
              </p:nvSpPr>
              <p:spPr bwMode="auto">
                <a:xfrm>
                  <a:off x="3379" y="3557"/>
                  <a:ext cx="39" cy="40"/>
                </a:xfrm>
                <a:prstGeom prst="roundRect">
                  <a:avLst>
                    <a:gd name="adj" fmla="val 23403"/>
                  </a:avLst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chemeClr val="accent1"/>
                    </a:gs>
                  </a:gsLst>
                  <a:lin ang="189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7201" name="AutoShape 244"/>
                <p:cNvSpPr>
                  <a:spLocks noChangeArrowheads="1"/>
                </p:cNvSpPr>
                <p:nvPr/>
              </p:nvSpPr>
              <p:spPr bwMode="auto">
                <a:xfrm>
                  <a:off x="3435" y="3556"/>
                  <a:ext cx="40" cy="40"/>
                </a:xfrm>
                <a:prstGeom prst="roundRect">
                  <a:avLst>
                    <a:gd name="adj" fmla="val 23403"/>
                  </a:avLst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chemeClr val="accent1"/>
                    </a:gs>
                  </a:gsLst>
                  <a:lin ang="189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7202" name="AutoShape 245"/>
                <p:cNvSpPr>
                  <a:spLocks noChangeArrowheads="1"/>
                </p:cNvSpPr>
                <p:nvPr/>
              </p:nvSpPr>
              <p:spPr bwMode="auto">
                <a:xfrm>
                  <a:off x="3323" y="3608"/>
                  <a:ext cx="40" cy="40"/>
                </a:xfrm>
                <a:prstGeom prst="roundRect">
                  <a:avLst>
                    <a:gd name="adj" fmla="val 23403"/>
                  </a:avLst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chemeClr val="accent1"/>
                    </a:gs>
                  </a:gsLst>
                  <a:lin ang="189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7203" name="AutoShape 246"/>
                <p:cNvSpPr>
                  <a:spLocks noChangeArrowheads="1"/>
                </p:cNvSpPr>
                <p:nvPr/>
              </p:nvSpPr>
              <p:spPr bwMode="auto">
                <a:xfrm>
                  <a:off x="3378" y="3609"/>
                  <a:ext cx="39" cy="40"/>
                </a:xfrm>
                <a:prstGeom prst="roundRect">
                  <a:avLst>
                    <a:gd name="adj" fmla="val 23403"/>
                  </a:avLst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chemeClr val="accent1"/>
                    </a:gs>
                  </a:gsLst>
                  <a:lin ang="189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7204" name="AutoShape 247"/>
                <p:cNvSpPr>
                  <a:spLocks noChangeArrowheads="1"/>
                </p:cNvSpPr>
                <p:nvPr/>
              </p:nvSpPr>
              <p:spPr bwMode="auto">
                <a:xfrm>
                  <a:off x="3434" y="3608"/>
                  <a:ext cx="40" cy="40"/>
                </a:xfrm>
                <a:prstGeom prst="roundRect">
                  <a:avLst>
                    <a:gd name="adj" fmla="val 23403"/>
                  </a:avLst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chemeClr val="accent1"/>
                    </a:gs>
                  </a:gsLst>
                  <a:lin ang="189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7205" name="AutoShape 248"/>
                <p:cNvSpPr>
                  <a:spLocks noChangeArrowheads="1"/>
                </p:cNvSpPr>
                <p:nvPr/>
              </p:nvSpPr>
              <p:spPr bwMode="auto">
                <a:xfrm>
                  <a:off x="3323" y="3658"/>
                  <a:ext cx="40" cy="40"/>
                </a:xfrm>
                <a:prstGeom prst="roundRect">
                  <a:avLst>
                    <a:gd name="adj" fmla="val 23403"/>
                  </a:avLst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chemeClr val="accent1"/>
                    </a:gs>
                  </a:gsLst>
                  <a:lin ang="189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7206" name="AutoShape 249"/>
                <p:cNvSpPr>
                  <a:spLocks noChangeArrowheads="1"/>
                </p:cNvSpPr>
                <p:nvPr/>
              </p:nvSpPr>
              <p:spPr bwMode="auto">
                <a:xfrm>
                  <a:off x="3378" y="3659"/>
                  <a:ext cx="39" cy="39"/>
                </a:xfrm>
                <a:prstGeom prst="roundRect">
                  <a:avLst>
                    <a:gd name="adj" fmla="val 23403"/>
                  </a:avLst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chemeClr val="accent1"/>
                    </a:gs>
                  </a:gsLst>
                  <a:lin ang="189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7207" name="AutoShape 250"/>
                <p:cNvSpPr>
                  <a:spLocks noChangeArrowheads="1"/>
                </p:cNvSpPr>
                <p:nvPr/>
              </p:nvSpPr>
              <p:spPr bwMode="auto">
                <a:xfrm>
                  <a:off x="3434" y="3658"/>
                  <a:ext cx="40" cy="40"/>
                </a:xfrm>
                <a:prstGeom prst="roundRect">
                  <a:avLst>
                    <a:gd name="adj" fmla="val 23403"/>
                  </a:avLst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chemeClr val="accent1"/>
                    </a:gs>
                  </a:gsLst>
                  <a:lin ang="189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7208" name="AutoShape 251"/>
                <p:cNvSpPr>
                  <a:spLocks noChangeArrowheads="1"/>
                </p:cNvSpPr>
                <p:nvPr/>
              </p:nvSpPr>
              <p:spPr bwMode="auto">
                <a:xfrm>
                  <a:off x="3322" y="3709"/>
                  <a:ext cx="40" cy="40"/>
                </a:xfrm>
                <a:prstGeom prst="roundRect">
                  <a:avLst>
                    <a:gd name="adj" fmla="val 23403"/>
                  </a:avLst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chemeClr val="accent1"/>
                    </a:gs>
                  </a:gsLst>
                  <a:lin ang="189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7209" name="AutoShape 252"/>
                <p:cNvSpPr>
                  <a:spLocks noChangeArrowheads="1"/>
                </p:cNvSpPr>
                <p:nvPr/>
              </p:nvSpPr>
              <p:spPr bwMode="auto">
                <a:xfrm>
                  <a:off x="3377" y="3710"/>
                  <a:ext cx="40" cy="40"/>
                </a:xfrm>
                <a:prstGeom prst="roundRect">
                  <a:avLst>
                    <a:gd name="adj" fmla="val 23403"/>
                  </a:avLst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chemeClr val="accent1"/>
                    </a:gs>
                  </a:gsLst>
                  <a:lin ang="189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7210" name="AutoShape 253"/>
                <p:cNvSpPr>
                  <a:spLocks noChangeArrowheads="1"/>
                </p:cNvSpPr>
                <p:nvPr/>
              </p:nvSpPr>
              <p:spPr bwMode="auto">
                <a:xfrm>
                  <a:off x="3434" y="3709"/>
                  <a:ext cx="39" cy="40"/>
                </a:xfrm>
                <a:prstGeom prst="roundRect">
                  <a:avLst>
                    <a:gd name="adj" fmla="val 23403"/>
                  </a:avLst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chemeClr val="accent1"/>
                    </a:gs>
                  </a:gsLst>
                  <a:lin ang="189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7211" name="Line 254"/>
                <p:cNvSpPr>
                  <a:spLocks noChangeShapeType="1"/>
                </p:cNvSpPr>
                <p:nvPr/>
              </p:nvSpPr>
              <p:spPr bwMode="auto">
                <a:xfrm flipV="1">
                  <a:off x="3452" y="3193"/>
                  <a:ext cx="0" cy="155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7212" name="AutoShape 255"/>
                <p:cNvSpPr>
                  <a:spLocks noChangeArrowheads="1"/>
                </p:cNvSpPr>
                <p:nvPr/>
              </p:nvSpPr>
              <p:spPr bwMode="auto">
                <a:xfrm>
                  <a:off x="3433" y="3342"/>
                  <a:ext cx="39" cy="5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7213" name="AutoShape 256" descr="80%"/>
                <p:cNvSpPr>
                  <a:spLocks noChangeArrowheads="1"/>
                </p:cNvSpPr>
                <p:nvPr/>
              </p:nvSpPr>
              <p:spPr bwMode="auto">
                <a:xfrm>
                  <a:off x="3362" y="3780"/>
                  <a:ext cx="78" cy="42"/>
                </a:xfrm>
                <a:prstGeom prst="roundRect">
                  <a:avLst>
                    <a:gd name="adj" fmla="val 16667"/>
                  </a:avLst>
                </a:prstGeom>
                <a:pattFill prst="pct80">
                  <a:fgClr>
                    <a:schemeClr val="accent1"/>
                  </a:fgClr>
                  <a:bgClr>
                    <a:srgbClr val="FFFFFF"/>
                  </a:bgClr>
                </a:patt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7195" name="Text Box 257"/>
              <p:cNvSpPr txBox="1">
                <a:spLocks noChangeArrowheads="1"/>
              </p:cNvSpPr>
              <p:nvPr/>
            </p:nvSpPr>
            <p:spPr bwMode="auto">
              <a:xfrm>
                <a:off x="28" y="3169"/>
                <a:ext cx="868" cy="1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fr-FR" sz="1000"/>
                  <a:t>3G UE (voice &amp; data)</a:t>
                </a:r>
              </a:p>
            </p:txBody>
          </p:sp>
          <p:sp>
            <p:nvSpPr>
              <p:cNvPr id="87196" name="Line 258"/>
              <p:cNvSpPr>
                <a:spLocks noChangeShapeType="1"/>
              </p:cNvSpPr>
              <p:nvPr/>
            </p:nvSpPr>
            <p:spPr bwMode="auto">
              <a:xfrm flipV="1">
                <a:off x="288" y="292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87078" name="Group 259"/>
            <p:cNvGrpSpPr>
              <a:grpSpLocks/>
            </p:cNvGrpSpPr>
            <p:nvPr/>
          </p:nvGrpSpPr>
          <p:grpSpPr bwMode="auto">
            <a:xfrm>
              <a:off x="517" y="1333"/>
              <a:ext cx="1739" cy="1823"/>
              <a:chOff x="517" y="1248"/>
              <a:chExt cx="1739" cy="1940"/>
            </a:xfrm>
          </p:grpSpPr>
          <p:grpSp>
            <p:nvGrpSpPr>
              <p:cNvPr id="87086" name="Group 260"/>
              <p:cNvGrpSpPr>
                <a:grpSpLocks/>
              </p:cNvGrpSpPr>
              <p:nvPr/>
            </p:nvGrpSpPr>
            <p:grpSpPr bwMode="auto">
              <a:xfrm>
                <a:off x="1920" y="1248"/>
                <a:ext cx="336" cy="532"/>
                <a:chOff x="1920" y="1248"/>
                <a:chExt cx="336" cy="532"/>
              </a:xfrm>
            </p:grpSpPr>
            <p:sp>
              <p:nvSpPr>
                <p:cNvPr id="87191" name="Rectangle 261"/>
                <p:cNvSpPr>
                  <a:spLocks noChangeArrowheads="1"/>
                </p:cNvSpPr>
                <p:nvPr/>
              </p:nvSpPr>
              <p:spPr bwMode="auto">
                <a:xfrm>
                  <a:off x="1920" y="1248"/>
                  <a:ext cx="335" cy="529"/>
                </a:xfrm>
                <a:prstGeom prst="rect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hlink"/>
                    </a:gs>
                  </a:gsLst>
                  <a:lin ang="18900000" scaled="1"/>
                </a:gra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chemeClr val="hlink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en-US"/>
                </a:p>
              </p:txBody>
            </p:sp>
            <p:sp>
              <p:nvSpPr>
                <p:cNvPr id="87192" name="Line 262"/>
                <p:cNvSpPr>
                  <a:spLocks noChangeShapeType="1"/>
                </p:cNvSpPr>
                <p:nvPr/>
              </p:nvSpPr>
              <p:spPr bwMode="auto">
                <a:xfrm>
                  <a:off x="1925" y="1250"/>
                  <a:ext cx="331" cy="53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7193" name="Line 263"/>
                <p:cNvSpPr>
                  <a:spLocks noChangeShapeType="1"/>
                </p:cNvSpPr>
                <p:nvPr/>
              </p:nvSpPr>
              <p:spPr bwMode="auto">
                <a:xfrm flipH="1">
                  <a:off x="1920" y="1248"/>
                  <a:ext cx="336" cy="532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7139" name="Oval 264"/>
              <p:cNvSpPr>
                <a:spLocks noChangeArrowheads="1"/>
              </p:cNvSpPr>
              <p:nvPr/>
            </p:nvSpPr>
            <p:spPr bwMode="auto">
              <a:xfrm>
                <a:off x="1344" y="2379"/>
                <a:ext cx="384" cy="329"/>
              </a:xfrm>
              <a:prstGeom prst="ellipse">
                <a:avLst/>
              </a:prstGeom>
              <a:gradFill rotWithShape="0">
                <a:gsLst>
                  <a:gs pos="0">
                    <a:srgbClr val="E2E2FF"/>
                  </a:gs>
                  <a:gs pos="100000">
                    <a:srgbClr val="CCCC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87087" name="Group 265"/>
              <p:cNvGrpSpPr>
                <a:grpSpLocks/>
              </p:cNvGrpSpPr>
              <p:nvPr/>
            </p:nvGrpSpPr>
            <p:grpSpPr bwMode="auto">
              <a:xfrm>
                <a:off x="517" y="2304"/>
                <a:ext cx="1019" cy="884"/>
                <a:chOff x="517" y="2304"/>
                <a:chExt cx="1019" cy="884"/>
              </a:xfrm>
            </p:grpSpPr>
            <p:grpSp>
              <p:nvGrpSpPr>
                <p:cNvPr id="87088" name="Group 266"/>
                <p:cNvGrpSpPr>
                  <a:grpSpLocks/>
                </p:cNvGrpSpPr>
                <p:nvPr/>
              </p:nvGrpSpPr>
              <p:grpSpPr bwMode="auto">
                <a:xfrm>
                  <a:off x="1008" y="2736"/>
                  <a:ext cx="288" cy="144"/>
                  <a:chOff x="1705" y="1892"/>
                  <a:chExt cx="417" cy="676"/>
                </a:xfrm>
              </p:grpSpPr>
              <p:sp>
                <p:nvSpPr>
                  <p:cNvPr id="87188" name="Rectangle 267"/>
                  <p:cNvSpPr>
                    <a:spLocks noChangeArrowheads="1"/>
                  </p:cNvSpPr>
                  <p:nvPr/>
                </p:nvSpPr>
                <p:spPr bwMode="auto">
                  <a:xfrm>
                    <a:off x="1705" y="1892"/>
                    <a:ext cx="416" cy="67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8200CA"/>
                      </a:gs>
                      <a:gs pos="100000">
                        <a:schemeClr val="accent1"/>
                      </a:gs>
                    </a:gsLst>
                    <a:lin ang="18900000" scaled="1"/>
                  </a:gradFill>
                  <a:ln w="9525">
                    <a:miter lim="800000"/>
                    <a:headEnd/>
                    <a:tailEnd/>
                  </a:ln>
                  <a:scene3d>
                    <a:camera prst="legacyObliqueTopRight"/>
                    <a:lightRig rig="legacyFlat3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chemeClr val="accent1"/>
                    </a:extrusionClr>
                  </a:sp3d>
                </p:spPr>
                <p:txBody>
                  <a:bodyPr wrap="none" anchor="ctr">
                    <a:flatTx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7189" name="Line 268"/>
                  <p:cNvSpPr>
                    <a:spLocks noChangeShapeType="1"/>
                  </p:cNvSpPr>
                  <p:nvPr/>
                </p:nvSpPr>
                <p:spPr bwMode="auto">
                  <a:xfrm>
                    <a:off x="1711" y="1895"/>
                    <a:ext cx="411" cy="673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7190" name="Line 26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705" y="1892"/>
                    <a:ext cx="417" cy="676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89" name="Group 270"/>
                <p:cNvGrpSpPr>
                  <a:grpSpLocks/>
                </p:cNvGrpSpPr>
                <p:nvPr/>
              </p:nvGrpSpPr>
              <p:grpSpPr bwMode="auto">
                <a:xfrm>
                  <a:off x="672" y="2400"/>
                  <a:ext cx="96" cy="290"/>
                  <a:chOff x="1484" y="1054"/>
                  <a:chExt cx="466" cy="1154"/>
                </a:xfrm>
              </p:grpSpPr>
              <p:sp>
                <p:nvSpPr>
                  <p:cNvPr id="87173" name="Freeform 271"/>
                  <p:cNvSpPr>
                    <a:spLocks/>
                  </p:cNvSpPr>
                  <p:nvPr/>
                </p:nvSpPr>
                <p:spPr bwMode="auto">
                  <a:xfrm>
                    <a:off x="1484" y="1292"/>
                    <a:ext cx="463" cy="916"/>
                  </a:xfrm>
                  <a:custGeom>
                    <a:avLst/>
                    <a:gdLst>
                      <a:gd name="T0" fmla="*/ 56 w 740"/>
                      <a:gd name="T1" fmla="*/ 0 h 1752"/>
                      <a:gd name="T2" fmla="*/ 0 w 740"/>
                      <a:gd name="T3" fmla="*/ 118 h 1752"/>
                      <a:gd name="T4" fmla="*/ 56 w 740"/>
                      <a:gd name="T5" fmla="*/ 131 h 1752"/>
                      <a:gd name="T6" fmla="*/ 113 w 740"/>
                      <a:gd name="T7" fmla="*/ 118 h 1752"/>
                      <a:gd name="T8" fmla="*/ 56 w 740"/>
                      <a:gd name="T9" fmla="*/ 0 h 175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40"/>
                      <a:gd name="T16" fmla="*/ 0 h 1752"/>
                      <a:gd name="T17" fmla="*/ 740 w 740"/>
                      <a:gd name="T18" fmla="*/ 1752 h 175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40" h="1752">
                        <a:moveTo>
                          <a:pt x="368" y="0"/>
                        </a:moveTo>
                        <a:lnTo>
                          <a:pt x="0" y="1580"/>
                        </a:lnTo>
                        <a:lnTo>
                          <a:pt x="368" y="1752"/>
                        </a:lnTo>
                        <a:lnTo>
                          <a:pt x="740" y="1580"/>
                        </a:lnTo>
                        <a:lnTo>
                          <a:pt x="368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alpha val="50195"/>
                    </a:schemeClr>
                  </a:solidFill>
                  <a:ln w="19050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7174" name="Line 27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14" y="1296"/>
                    <a:ext cx="0" cy="91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7175" name="Freeform 273"/>
                  <p:cNvSpPr>
                    <a:spLocks/>
                  </p:cNvSpPr>
                  <p:nvPr/>
                </p:nvSpPr>
                <p:spPr bwMode="auto">
                  <a:xfrm>
                    <a:off x="1507" y="2034"/>
                    <a:ext cx="415" cy="78"/>
                  </a:xfrm>
                  <a:custGeom>
                    <a:avLst/>
                    <a:gdLst>
                      <a:gd name="T0" fmla="*/ 0 w 664"/>
                      <a:gd name="T1" fmla="*/ 1 h 148"/>
                      <a:gd name="T2" fmla="*/ 51 w 664"/>
                      <a:gd name="T3" fmla="*/ 12 h 148"/>
                      <a:gd name="T4" fmla="*/ 101 w 664"/>
                      <a:gd name="T5" fmla="*/ 0 h 148"/>
                      <a:gd name="T6" fmla="*/ 0 60000 65536"/>
                      <a:gd name="T7" fmla="*/ 0 60000 65536"/>
                      <a:gd name="T8" fmla="*/ 0 60000 65536"/>
                      <a:gd name="T9" fmla="*/ 0 w 664"/>
                      <a:gd name="T10" fmla="*/ 0 h 148"/>
                      <a:gd name="T11" fmla="*/ 664 w 664"/>
                      <a:gd name="T12" fmla="*/ 148 h 14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664" h="148">
                        <a:moveTo>
                          <a:pt x="0" y="4"/>
                        </a:moveTo>
                        <a:lnTo>
                          <a:pt x="332" y="148"/>
                        </a:lnTo>
                        <a:lnTo>
                          <a:pt x="664" y="0"/>
                        </a:lnTo>
                      </a:path>
                    </a:pathLst>
                  </a:custGeom>
                  <a:noFill/>
                  <a:ln w="19050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7176" name="Freeform 274"/>
                  <p:cNvSpPr>
                    <a:spLocks/>
                  </p:cNvSpPr>
                  <p:nvPr/>
                </p:nvSpPr>
                <p:spPr bwMode="auto">
                  <a:xfrm>
                    <a:off x="1484" y="2049"/>
                    <a:ext cx="466" cy="69"/>
                  </a:xfrm>
                  <a:custGeom>
                    <a:avLst/>
                    <a:gdLst>
                      <a:gd name="T0" fmla="*/ 0 w 744"/>
                      <a:gd name="T1" fmla="*/ 10 h 132"/>
                      <a:gd name="T2" fmla="*/ 56 w 744"/>
                      <a:gd name="T3" fmla="*/ 0 h 132"/>
                      <a:gd name="T4" fmla="*/ 115 w 744"/>
                      <a:gd name="T5" fmla="*/ 9 h 132"/>
                      <a:gd name="T6" fmla="*/ 0 60000 65536"/>
                      <a:gd name="T7" fmla="*/ 0 60000 65536"/>
                      <a:gd name="T8" fmla="*/ 0 60000 65536"/>
                      <a:gd name="T9" fmla="*/ 0 w 744"/>
                      <a:gd name="T10" fmla="*/ 0 h 132"/>
                      <a:gd name="T11" fmla="*/ 744 w 744"/>
                      <a:gd name="T12" fmla="*/ 132 h 13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744" h="132">
                        <a:moveTo>
                          <a:pt x="0" y="132"/>
                        </a:moveTo>
                        <a:lnTo>
                          <a:pt x="368" y="0"/>
                        </a:lnTo>
                        <a:lnTo>
                          <a:pt x="744" y="128"/>
                        </a:lnTo>
                      </a:path>
                    </a:pathLst>
                  </a:custGeom>
                  <a:noFill/>
                  <a:ln w="19050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7177" name="Freeform 275"/>
                  <p:cNvSpPr>
                    <a:spLocks/>
                  </p:cNvSpPr>
                  <p:nvPr/>
                </p:nvSpPr>
                <p:spPr bwMode="auto">
                  <a:xfrm>
                    <a:off x="1529" y="1944"/>
                    <a:ext cx="371" cy="65"/>
                  </a:xfrm>
                  <a:custGeom>
                    <a:avLst/>
                    <a:gdLst>
                      <a:gd name="T0" fmla="*/ 0 w 592"/>
                      <a:gd name="T1" fmla="*/ 1 h 124"/>
                      <a:gd name="T2" fmla="*/ 46 w 592"/>
                      <a:gd name="T3" fmla="*/ 9 h 124"/>
                      <a:gd name="T4" fmla="*/ 91 w 592"/>
                      <a:gd name="T5" fmla="*/ 0 h 124"/>
                      <a:gd name="T6" fmla="*/ 0 60000 65536"/>
                      <a:gd name="T7" fmla="*/ 0 60000 65536"/>
                      <a:gd name="T8" fmla="*/ 0 60000 65536"/>
                      <a:gd name="T9" fmla="*/ 0 w 592"/>
                      <a:gd name="T10" fmla="*/ 0 h 124"/>
                      <a:gd name="T11" fmla="*/ 592 w 592"/>
                      <a:gd name="T12" fmla="*/ 124 h 12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592" h="124">
                        <a:moveTo>
                          <a:pt x="0" y="16"/>
                        </a:moveTo>
                        <a:lnTo>
                          <a:pt x="296" y="124"/>
                        </a:lnTo>
                        <a:lnTo>
                          <a:pt x="592" y="0"/>
                        </a:lnTo>
                      </a:path>
                    </a:pathLst>
                  </a:custGeom>
                  <a:noFill/>
                  <a:ln w="19050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7178" name="Freeform 276"/>
                  <p:cNvSpPr>
                    <a:spLocks/>
                  </p:cNvSpPr>
                  <p:nvPr/>
                </p:nvSpPr>
                <p:spPr bwMode="auto">
                  <a:xfrm>
                    <a:off x="1554" y="1863"/>
                    <a:ext cx="318" cy="52"/>
                  </a:xfrm>
                  <a:custGeom>
                    <a:avLst/>
                    <a:gdLst>
                      <a:gd name="T0" fmla="*/ 0 w 508"/>
                      <a:gd name="T1" fmla="*/ 1 h 100"/>
                      <a:gd name="T2" fmla="*/ 39 w 508"/>
                      <a:gd name="T3" fmla="*/ 7 h 100"/>
                      <a:gd name="T4" fmla="*/ 78 w 508"/>
                      <a:gd name="T5" fmla="*/ 0 h 100"/>
                      <a:gd name="T6" fmla="*/ 0 60000 65536"/>
                      <a:gd name="T7" fmla="*/ 0 60000 65536"/>
                      <a:gd name="T8" fmla="*/ 0 60000 65536"/>
                      <a:gd name="T9" fmla="*/ 0 w 508"/>
                      <a:gd name="T10" fmla="*/ 0 h 100"/>
                      <a:gd name="T11" fmla="*/ 508 w 508"/>
                      <a:gd name="T12" fmla="*/ 100 h 1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508" h="100">
                        <a:moveTo>
                          <a:pt x="0" y="12"/>
                        </a:moveTo>
                        <a:lnTo>
                          <a:pt x="256" y="100"/>
                        </a:lnTo>
                        <a:lnTo>
                          <a:pt x="508" y="0"/>
                        </a:lnTo>
                      </a:path>
                    </a:pathLst>
                  </a:custGeom>
                  <a:noFill/>
                  <a:ln w="19050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7179" name="Freeform 277"/>
                  <p:cNvSpPr>
                    <a:spLocks/>
                  </p:cNvSpPr>
                  <p:nvPr/>
                </p:nvSpPr>
                <p:spPr bwMode="auto">
                  <a:xfrm>
                    <a:off x="1577" y="1781"/>
                    <a:ext cx="273" cy="42"/>
                  </a:xfrm>
                  <a:custGeom>
                    <a:avLst/>
                    <a:gdLst>
                      <a:gd name="T0" fmla="*/ 0 w 436"/>
                      <a:gd name="T1" fmla="*/ 1 h 80"/>
                      <a:gd name="T2" fmla="*/ 34 w 436"/>
                      <a:gd name="T3" fmla="*/ 6 h 80"/>
                      <a:gd name="T4" fmla="*/ 67 w 436"/>
                      <a:gd name="T5" fmla="*/ 0 h 80"/>
                      <a:gd name="T6" fmla="*/ 0 60000 65536"/>
                      <a:gd name="T7" fmla="*/ 0 60000 65536"/>
                      <a:gd name="T8" fmla="*/ 0 60000 65536"/>
                      <a:gd name="T9" fmla="*/ 0 w 436"/>
                      <a:gd name="T10" fmla="*/ 0 h 80"/>
                      <a:gd name="T11" fmla="*/ 436 w 436"/>
                      <a:gd name="T12" fmla="*/ 80 h 8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36" h="80">
                        <a:moveTo>
                          <a:pt x="0" y="12"/>
                        </a:moveTo>
                        <a:lnTo>
                          <a:pt x="220" y="80"/>
                        </a:lnTo>
                        <a:lnTo>
                          <a:pt x="436" y="0"/>
                        </a:lnTo>
                      </a:path>
                    </a:pathLst>
                  </a:custGeom>
                  <a:noFill/>
                  <a:ln w="19050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7180" name="Freeform 278"/>
                  <p:cNvSpPr>
                    <a:spLocks/>
                  </p:cNvSpPr>
                  <p:nvPr/>
                </p:nvSpPr>
                <p:spPr bwMode="auto">
                  <a:xfrm>
                    <a:off x="1597" y="1702"/>
                    <a:ext cx="233" cy="33"/>
                  </a:xfrm>
                  <a:custGeom>
                    <a:avLst/>
                    <a:gdLst>
                      <a:gd name="T0" fmla="*/ 0 w 372"/>
                      <a:gd name="T1" fmla="*/ 1 h 64"/>
                      <a:gd name="T2" fmla="*/ 29 w 372"/>
                      <a:gd name="T3" fmla="*/ 5 h 64"/>
                      <a:gd name="T4" fmla="*/ 57 w 372"/>
                      <a:gd name="T5" fmla="*/ 0 h 64"/>
                      <a:gd name="T6" fmla="*/ 0 60000 65536"/>
                      <a:gd name="T7" fmla="*/ 0 60000 65536"/>
                      <a:gd name="T8" fmla="*/ 0 60000 65536"/>
                      <a:gd name="T9" fmla="*/ 0 w 372"/>
                      <a:gd name="T10" fmla="*/ 0 h 64"/>
                      <a:gd name="T11" fmla="*/ 372 w 372"/>
                      <a:gd name="T12" fmla="*/ 64 h 6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72" h="64">
                        <a:moveTo>
                          <a:pt x="0" y="12"/>
                        </a:moveTo>
                        <a:lnTo>
                          <a:pt x="188" y="64"/>
                        </a:lnTo>
                        <a:lnTo>
                          <a:pt x="372" y="0"/>
                        </a:lnTo>
                      </a:path>
                    </a:pathLst>
                  </a:custGeom>
                  <a:noFill/>
                  <a:ln w="19050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7181" name="Freeform 279"/>
                  <p:cNvSpPr>
                    <a:spLocks/>
                  </p:cNvSpPr>
                  <p:nvPr/>
                </p:nvSpPr>
                <p:spPr bwMode="auto">
                  <a:xfrm>
                    <a:off x="1622" y="1622"/>
                    <a:ext cx="185" cy="26"/>
                  </a:xfrm>
                  <a:custGeom>
                    <a:avLst/>
                    <a:gdLst>
                      <a:gd name="T0" fmla="*/ 0 w 296"/>
                      <a:gd name="T1" fmla="*/ 2 h 48"/>
                      <a:gd name="T2" fmla="*/ 23 w 296"/>
                      <a:gd name="T3" fmla="*/ 4 h 48"/>
                      <a:gd name="T4" fmla="*/ 45 w 296"/>
                      <a:gd name="T5" fmla="*/ 0 h 48"/>
                      <a:gd name="T6" fmla="*/ 0 60000 65536"/>
                      <a:gd name="T7" fmla="*/ 0 60000 65536"/>
                      <a:gd name="T8" fmla="*/ 0 60000 65536"/>
                      <a:gd name="T9" fmla="*/ 0 w 296"/>
                      <a:gd name="T10" fmla="*/ 0 h 48"/>
                      <a:gd name="T11" fmla="*/ 296 w 296"/>
                      <a:gd name="T12" fmla="*/ 48 h 4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96" h="48">
                        <a:moveTo>
                          <a:pt x="0" y="16"/>
                        </a:moveTo>
                        <a:lnTo>
                          <a:pt x="148" y="48"/>
                        </a:lnTo>
                        <a:lnTo>
                          <a:pt x="296" y="0"/>
                        </a:lnTo>
                      </a:path>
                    </a:pathLst>
                  </a:custGeom>
                  <a:noFill/>
                  <a:ln w="19050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7182" name="Freeform 280"/>
                  <p:cNvSpPr>
                    <a:spLocks/>
                  </p:cNvSpPr>
                  <p:nvPr/>
                </p:nvSpPr>
                <p:spPr bwMode="auto">
                  <a:xfrm>
                    <a:off x="1639" y="1556"/>
                    <a:ext cx="151" cy="16"/>
                  </a:xfrm>
                  <a:custGeom>
                    <a:avLst/>
                    <a:gdLst>
                      <a:gd name="T0" fmla="*/ 0 w 240"/>
                      <a:gd name="T1" fmla="*/ 1 h 32"/>
                      <a:gd name="T2" fmla="*/ 20 w 240"/>
                      <a:gd name="T3" fmla="*/ 2 h 32"/>
                      <a:gd name="T4" fmla="*/ 38 w 240"/>
                      <a:gd name="T5" fmla="*/ 0 h 32"/>
                      <a:gd name="T6" fmla="*/ 0 60000 65536"/>
                      <a:gd name="T7" fmla="*/ 0 60000 65536"/>
                      <a:gd name="T8" fmla="*/ 0 60000 65536"/>
                      <a:gd name="T9" fmla="*/ 0 w 240"/>
                      <a:gd name="T10" fmla="*/ 0 h 32"/>
                      <a:gd name="T11" fmla="*/ 240 w 240"/>
                      <a:gd name="T12" fmla="*/ 32 h 3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40" h="32">
                        <a:moveTo>
                          <a:pt x="0" y="8"/>
                        </a:moveTo>
                        <a:lnTo>
                          <a:pt x="124" y="32"/>
                        </a:lnTo>
                        <a:lnTo>
                          <a:pt x="240" y="0"/>
                        </a:lnTo>
                      </a:path>
                    </a:pathLst>
                  </a:custGeom>
                  <a:noFill/>
                  <a:ln w="19050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7183" name="Freeform 281"/>
                  <p:cNvSpPr>
                    <a:spLocks/>
                  </p:cNvSpPr>
                  <p:nvPr/>
                </p:nvSpPr>
                <p:spPr bwMode="auto">
                  <a:xfrm>
                    <a:off x="1659" y="1484"/>
                    <a:ext cx="108" cy="11"/>
                  </a:xfrm>
                  <a:custGeom>
                    <a:avLst/>
                    <a:gdLst>
                      <a:gd name="T0" fmla="*/ 0 w 172"/>
                      <a:gd name="T1" fmla="*/ 1 h 20"/>
                      <a:gd name="T2" fmla="*/ 14 w 172"/>
                      <a:gd name="T3" fmla="*/ 2 h 20"/>
                      <a:gd name="T4" fmla="*/ 27 w 172"/>
                      <a:gd name="T5" fmla="*/ 0 h 20"/>
                      <a:gd name="T6" fmla="*/ 0 60000 65536"/>
                      <a:gd name="T7" fmla="*/ 0 60000 65536"/>
                      <a:gd name="T8" fmla="*/ 0 60000 65536"/>
                      <a:gd name="T9" fmla="*/ 0 w 172"/>
                      <a:gd name="T10" fmla="*/ 0 h 20"/>
                      <a:gd name="T11" fmla="*/ 172 w 172"/>
                      <a:gd name="T12" fmla="*/ 20 h 2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" h="20">
                        <a:moveTo>
                          <a:pt x="0" y="4"/>
                        </a:moveTo>
                        <a:lnTo>
                          <a:pt x="92" y="20"/>
                        </a:lnTo>
                        <a:lnTo>
                          <a:pt x="172" y="0"/>
                        </a:lnTo>
                      </a:path>
                    </a:pathLst>
                  </a:custGeom>
                  <a:noFill/>
                  <a:ln w="19050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7184" name="Freeform 282"/>
                  <p:cNvSpPr>
                    <a:spLocks/>
                  </p:cNvSpPr>
                  <p:nvPr/>
                </p:nvSpPr>
                <p:spPr bwMode="auto">
                  <a:xfrm>
                    <a:off x="1679" y="1415"/>
                    <a:ext cx="73" cy="7"/>
                  </a:xfrm>
                  <a:custGeom>
                    <a:avLst/>
                    <a:gdLst>
                      <a:gd name="T0" fmla="*/ 0 w 116"/>
                      <a:gd name="T1" fmla="*/ 1 h 12"/>
                      <a:gd name="T2" fmla="*/ 9 w 116"/>
                      <a:gd name="T3" fmla="*/ 1 h 12"/>
                      <a:gd name="T4" fmla="*/ 18 w 116"/>
                      <a:gd name="T5" fmla="*/ 0 h 12"/>
                      <a:gd name="T6" fmla="*/ 0 60000 65536"/>
                      <a:gd name="T7" fmla="*/ 0 60000 65536"/>
                      <a:gd name="T8" fmla="*/ 0 60000 65536"/>
                      <a:gd name="T9" fmla="*/ 0 w 116"/>
                      <a:gd name="T10" fmla="*/ 0 h 12"/>
                      <a:gd name="T11" fmla="*/ 116 w 116"/>
                      <a:gd name="T12" fmla="*/ 12 h 1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16" h="12">
                        <a:moveTo>
                          <a:pt x="0" y="4"/>
                        </a:moveTo>
                        <a:lnTo>
                          <a:pt x="56" y="12"/>
                        </a:lnTo>
                        <a:lnTo>
                          <a:pt x="116" y="0"/>
                        </a:lnTo>
                      </a:path>
                    </a:pathLst>
                  </a:custGeom>
                  <a:noFill/>
                  <a:ln w="19050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7185" name="Freeform 283"/>
                  <p:cNvSpPr>
                    <a:spLocks/>
                  </p:cNvSpPr>
                  <p:nvPr/>
                </p:nvSpPr>
                <p:spPr bwMode="auto">
                  <a:xfrm>
                    <a:off x="1733" y="1130"/>
                    <a:ext cx="190" cy="164"/>
                  </a:xfrm>
                  <a:custGeom>
                    <a:avLst/>
                    <a:gdLst>
                      <a:gd name="T0" fmla="*/ 86 w 248"/>
                      <a:gd name="T1" fmla="*/ 0 h 214"/>
                      <a:gd name="T2" fmla="*/ 36 w 248"/>
                      <a:gd name="T3" fmla="*/ 31 h 214"/>
                      <a:gd name="T4" fmla="*/ 44 w 248"/>
                      <a:gd name="T5" fmla="*/ 14 h 214"/>
                      <a:gd name="T6" fmla="*/ 14 w 248"/>
                      <a:gd name="T7" fmla="*/ 51 h 214"/>
                      <a:gd name="T8" fmla="*/ 17 w 248"/>
                      <a:gd name="T9" fmla="*/ 31 h 214"/>
                      <a:gd name="T10" fmla="*/ 0 w 248"/>
                      <a:gd name="T11" fmla="*/ 74 h 214"/>
                      <a:gd name="T12" fmla="*/ 30 w 248"/>
                      <a:gd name="T13" fmla="*/ 47 h 214"/>
                      <a:gd name="T14" fmla="*/ 24 w 248"/>
                      <a:gd name="T15" fmla="*/ 62 h 214"/>
                      <a:gd name="T16" fmla="*/ 54 w 248"/>
                      <a:gd name="T17" fmla="*/ 29 h 214"/>
                      <a:gd name="T18" fmla="*/ 49 w 248"/>
                      <a:gd name="T19" fmla="*/ 44 h 214"/>
                      <a:gd name="T20" fmla="*/ 86 w 248"/>
                      <a:gd name="T21" fmla="*/ 0 h 214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248"/>
                      <a:gd name="T34" fmla="*/ 0 h 214"/>
                      <a:gd name="T35" fmla="*/ 248 w 248"/>
                      <a:gd name="T36" fmla="*/ 214 h 214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248" h="214">
                        <a:moveTo>
                          <a:pt x="248" y="0"/>
                        </a:moveTo>
                        <a:lnTo>
                          <a:pt x="105" y="93"/>
                        </a:lnTo>
                        <a:lnTo>
                          <a:pt x="129" y="40"/>
                        </a:lnTo>
                        <a:lnTo>
                          <a:pt x="41" y="147"/>
                        </a:lnTo>
                        <a:lnTo>
                          <a:pt x="49" y="93"/>
                        </a:lnTo>
                        <a:lnTo>
                          <a:pt x="0" y="214"/>
                        </a:lnTo>
                        <a:lnTo>
                          <a:pt x="87" y="135"/>
                        </a:lnTo>
                        <a:lnTo>
                          <a:pt x="70" y="180"/>
                        </a:lnTo>
                        <a:lnTo>
                          <a:pt x="159" y="85"/>
                        </a:lnTo>
                        <a:lnTo>
                          <a:pt x="144" y="129"/>
                        </a:lnTo>
                        <a:lnTo>
                          <a:pt x="248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6F0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7186" name="Freeform 284"/>
                  <p:cNvSpPr>
                    <a:spLocks/>
                  </p:cNvSpPr>
                  <p:nvPr/>
                </p:nvSpPr>
                <p:spPr bwMode="auto">
                  <a:xfrm rot="-5964040">
                    <a:off x="1509" y="1127"/>
                    <a:ext cx="190" cy="164"/>
                  </a:xfrm>
                  <a:custGeom>
                    <a:avLst/>
                    <a:gdLst>
                      <a:gd name="T0" fmla="*/ 86 w 248"/>
                      <a:gd name="T1" fmla="*/ 0 h 214"/>
                      <a:gd name="T2" fmla="*/ 36 w 248"/>
                      <a:gd name="T3" fmla="*/ 31 h 214"/>
                      <a:gd name="T4" fmla="*/ 44 w 248"/>
                      <a:gd name="T5" fmla="*/ 14 h 214"/>
                      <a:gd name="T6" fmla="*/ 14 w 248"/>
                      <a:gd name="T7" fmla="*/ 51 h 214"/>
                      <a:gd name="T8" fmla="*/ 17 w 248"/>
                      <a:gd name="T9" fmla="*/ 31 h 214"/>
                      <a:gd name="T10" fmla="*/ 0 w 248"/>
                      <a:gd name="T11" fmla="*/ 74 h 214"/>
                      <a:gd name="T12" fmla="*/ 30 w 248"/>
                      <a:gd name="T13" fmla="*/ 47 h 214"/>
                      <a:gd name="T14" fmla="*/ 24 w 248"/>
                      <a:gd name="T15" fmla="*/ 62 h 214"/>
                      <a:gd name="T16" fmla="*/ 54 w 248"/>
                      <a:gd name="T17" fmla="*/ 29 h 214"/>
                      <a:gd name="T18" fmla="*/ 49 w 248"/>
                      <a:gd name="T19" fmla="*/ 44 h 214"/>
                      <a:gd name="T20" fmla="*/ 86 w 248"/>
                      <a:gd name="T21" fmla="*/ 0 h 214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248"/>
                      <a:gd name="T34" fmla="*/ 0 h 214"/>
                      <a:gd name="T35" fmla="*/ 248 w 248"/>
                      <a:gd name="T36" fmla="*/ 214 h 214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248" h="214">
                        <a:moveTo>
                          <a:pt x="248" y="0"/>
                        </a:moveTo>
                        <a:lnTo>
                          <a:pt x="105" y="93"/>
                        </a:lnTo>
                        <a:lnTo>
                          <a:pt x="129" y="40"/>
                        </a:lnTo>
                        <a:lnTo>
                          <a:pt x="41" y="147"/>
                        </a:lnTo>
                        <a:lnTo>
                          <a:pt x="49" y="93"/>
                        </a:lnTo>
                        <a:lnTo>
                          <a:pt x="0" y="214"/>
                        </a:lnTo>
                        <a:lnTo>
                          <a:pt x="87" y="135"/>
                        </a:lnTo>
                        <a:lnTo>
                          <a:pt x="70" y="180"/>
                        </a:lnTo>
                        <a:lnTo>
                          <a:pt x="159" y="85"/>
                        </a:lnTo>
                        <a:lnTo>
                          <a:pt x="144" y="129"/>
                        </a:lnTo>
                        <a:lnTo>
                          <a:pt x="248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6F0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7187" name="Freeform 285"/>
                  <p:cNvSpPr>
                    <a:spLocks/>
                  </p:cNvSpPr>
                  <p:nvPr/>
                </p:nvSpPr>
                <p:spPr bwMode="auto">
                  <a:xfrm rot="-2960888">
                    <a:off x="1620" y="1067"/>
                    <a:ext cx="190" cy="164"/>
                  </a:xfrm>
                  <a:custGeom>
                    <a:avLst/>
                    <a:gdLst>
                      <a:gd name="T0" fmla="*/ 86 w 248"/>
                      <a:gd name="T1" fmla="*/ 0 h 214"/>
                      <a:gd name="T2" fmla="*/ 36 w 248"/>
                      <a:gd name="T3" fmla="*/ 31 h 214"/>
                      <a:gd name="T4" fmla="*/ 44 w 248"/>
                      <a:gd name="T5" fmla="*/ 14 h 214"/>
                      <a:gd name="T6" fmla="*/ 14 w 248"/>
                      <a:gd name="T7" fmla="*/ 51 h 214"/>
                      <a:gd name="T8" fmla="*/ 17 w 248"/>
                      <a:gd name="T9" fmla="*/ 31 h 214"/>
                      <a:gd name="T10" fmla="*/ 0 w 248"/>
                      <a:gd name="T11" fmla="*/ 74 h 214"/>
                      <a:gd name="T12" fmla="*/ 30 w 248"/>
                      <a:gd name="T13" fmla="*/ 47 h 214"/>
                      <a:gd name="T14" fmla="*/ 24 w 248"/>
                      <a:gd name="T15" fmla="*/ 62 h 214"/>
                      <a:gd name="T16" fmla="*/ 54 w 248"/>
                      <a:gd name="T17" fmla="*/ 29 h 214"/>
                      <a:gd name="T18" fmla="*/ 49 w 248"/>
                      <a:gd name="T19" fmla="*/ 44 h 214"/>
                      <a:gd name="T20" fmla="*/ 86 w 248"/>
                      <a:gd name="T21" fmla="*/ 0 h 214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248"/>
                      <a:gd name="T34" fmla="*/ 0 h 214"/>
                      <a:gd name="T35" fmla="*/ 248 w 248"/>
                      <a:gd name="T36" fmla="*/ 214 h 214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248" h="214">
                        <a:moveTo>
                          <a:pt x="248" y="0"/>
                        </a:moveTo>
                        <a:lnTo>
                          <a:pt x="105" y="93"/>
                        </a:lnTo>
                        <a:lnTo>
                          <a:pt x="129" y="40"/>
                        </a:lnTo>
                        <a:lnTo>
                          <a:pt x="41" y="147"/>
                        </a:lnTo>
                        <a:lnTo>
                          <a:pt x="49" y="93"/>
                        </a:lnTo>
                        <a:lnTo>
                          <a:pt x="0" y="214"/>
                        </a:lnTo>
                        <a:lnTo>
                          <a:pt x="87" y="135"/>
                        </a:lnTo>
                        <a:lnTo>
                          <a:pt x="70" y="180"/>
                        </a:lnTo>
                        <a:lnTo>
                          <a:pt x="159" y="85"/>
                        </a:lnTo>
                        <a:lnTo>
                          <a:pt x="144" y="129"/>
                        </a:lnTo>
                        <a:lnTo>
                          <a:pt x="248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6F0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90" name="Group 286"/>
                <p:cNvGrpSpPr>
                  <a:grpSpLocks/>
                </p:cNvGrpSpPr>
                <p:nvPr/>
              </p:nvGrpSpPr>
              <p:grpSpPr bwMode="auto">
                <a:xfrm>
                  <a:off x="672" y="2736"/>
                  <a:ext cx="96" cy="290"/>
                  <a:chOff x="1484" y="1054"/>
                  <a:chExt cx="466" cy="1154"/>
                </a:xfrm>
              </p:grpSpPr>
              <p:sp>
                <p:nvSpPr>
                  <p:cNvPr id="87158" name="Freeform 287"/>
                  <p:cNvSpPr>
                    <a:spLocks/>
                  </p:cNvSpPr>
                  <p:nvPr/>
                </p:nvSpPr>
                <p:spPr bwMode="auto">
                  <a:xfrm>
                    <a:off x="1484" y="1292"/>
                    <a:ext cx="463" cy="916"/>
                  </a:xfrm>
                  <a:custGeom>
                    <a:avLst/>
                    <a:gdLst>
                      <a:gd name="T0" fmla="*/ 56 w 740"/>
                      <a:gd name="T1" fmla="*/ 0 h 1752"/>
                      <a:gd name="T2" fmla="*/ 0 w 740"/>
                      <a:gd name="T3" fmla="*/ 118 h 1752"/>
                      <a:gd name="T4" fmla="*/ 56 w 740"/>
                      <a:gd name="T5" fmla="*/ 131 h 1752"/>
                      <a:gd name="T6" fmla="*/ 113 w 740"/>
                      <a:gd name="T7" fmla="*/ 118 h 1752"/>
                      <a:gd name="T8" fmla="*/ 56 w 740"/>
                      <a:gd name="T9" fmla="*/ 0 h 175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40"/>
                      <a:gd name="T16" fmla="*/ 0 h 1752"/>
                      <a:gd name="T17" fmla="*/ 740 w 740"/>
                      <a:gd name="T18" fmla="*/ 1752 h 175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40" h="1752">
                        <a:moveTo>
                          <a:pt x="368" y="0"/>
                        </a:moveTo>
                        <a:lnTo>
                          <a:pt x="0" y="1580"/>
                        </a:lnTo>
                        <a:lnTo>
                          <a:pt x="368" y="1752"/>
                        </a:lnTo>
                        <a:lnTo>
                          <a:pt x="740" y="1580"/>
                        </a:lnTo>
                        <a:lnTo>
                          <a:pt x="368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alpha val="50195"/>
                    </a:schemeClr>
                  </a:solidFill>
                  <a:ln w="19050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7159" name="Line 28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14" y="1296"/>
                    <a:ext cx="0" cy="91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7160" name="Freeform 289"/>
                  <p:cNvSpPr>
                    <a:spLocks/>
                  </p:cNvSpPr>
                  <p:nvPr/>
                </p:nvSpPr>
                <p:spPr bwMode="auto">
                  <a:xfrm>
                    <a:off x="1507" y="2034"/>
                    <a:ext cx="415" cy="78"/>
                  </a:xfrm>
                  <a:custGeom>
                    <a:avLst/>
                    <a:gdLst>
                      <a:gd name="T0" fmla="*/ 0 w 664"/>
                      <a:gd name="T1" fmla="*/ 1 h 148"/>
                      <a:gd name="T2" fmla="*/ 51 w 664"/>
                      <a:gd name="T3" fmla="*/ 12 h 148"/>
                      <a:gd name="T4" fmla="*/ 101 w 664"/>
                      <a:gd name="T5" fmla="*/ 0 h 148"/>
                      <a:gd name="T6" fmla="*/ 0 60000 65536"/>
                      <a:gd name="T7" fmla="*/ 0 60000 65536"/>
                      <a:gd name="T8" fmla="*/ 0 60000 65536"/>
                      <a:gd name="T9" fmla="*/ 0 w 664"/>
                      <a:gd name="T10" fmla="*/ 0 h 148"/>
                      <a:gd name="T11" fmla="*/ 664 w 664"/>
                      <a:gd name="T12" fmla="*/ 148 h 14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664" h="148">
                        <a:moveTo>
                          <a:pt x="0" y="4"/>
                        </a:moveTo>
                        <a:lnTo>
                          <a:pt x="332" y="148"/>
                        </a:lnTo>
                        <a:lnTo>
                          <a:pt x="664" y="0"/>
                        </a:lnTo>
                      </a:path>
                    </a:pathLst>
                  </a:custGeom>
                  <a:noFill/>
                  <a:ln w="19050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7161" name="Freeform 290"/>
                  <p:cNvSpPr>
                    <a:spLocks/>
                  </p:cNvSpPr>
                  <p:nvPr/>
                </p:nvSpPr>
                <p:spPr bwMode="auto">
                  <a:xfrm>
                    <a:off x="1484" y="2049"/>
                    <a:ext cx="466" cy="69"/>
                  </a:xfrm>
                  <a:custGeom>
                    <a:avLst/>
                    <a:gdLst>
                      <a:gd name="T0" fmla="*/ 0 w 744"/>
                      <a:gd name="T1" fmla="*/ 10 h 132"/>
                      <a:gd name="T2" fmla="*/ 56 w 744"/>
                      <a:gd name="T3" fmla="*/ 0 h 132"/>
                      <a:gd name="T4" fmla="*/ 115 w 744"/>
                      <a:gd name="T5" fmla="*/ 9 h 132"/>
                      <a:gd name="T6" fmla="*/ 0 60000 65536"/>
                      <a:gd name="T7" fmla="*/ 0 60000 65536"/>
                      <a:gd name="T8" fmla="*/ 0 60000 65536"/>
                      <a:gd name="T9" fmla="*/ 0 w 744"/>
                      <a:gd name="T10" fmla="*/ 0 h 132"/>
                      <a:gd name="T11" fmla="*/ 744 w 744"/>
                      <a:gd name="T12" fmla="*/ 132 h 13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744" h="132">
                        <a:moveTo>
                          <a:pt x="0" y="132"/>
                        </a:moveTo>
                        <a:lnTo>
                          <a:pt x="368" y="0"/>
                        </a:lnTo>
                        <a:lnTo>
                          <a:pt x="744" y="128"/>
                        </a:lnTo>
                      </a:path>
                    </a:pathLst>
                  </a:custGeom>
                  <a:noFill/>
                  <a:ln w="19050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7162" name="Freeform 291"/>
                  <p:cNvSpPr>
                    <a:spLocks/>
                  </p:cNvSpPr>
                  <p:nvPr/>
                </p:nvSpPr>
                <p:spPr bwMode="auto">
                  <a:xfrm>
                    <a:off x="1529" y="1944"/>
                    <a:ext cx="371" cy="65"/>
                  </a:xfrm>
                  <a:custGeom>
                    <a:avLst/>
                    <a:gdLst>
                      <a:gd name="T0" fmla="*/ 0 w 592"/>
                      <a:gd name="T1" fmla="*/ 1 h 124"/>
                      <a:gd name="T2" fmla="*/ 46 w 592"/>
                      <a:gd name="T3" fmla="*/ 9 h 124"/>
                      <a:gd name="T4" fmla="*/ 91 w 592"/>
                      <a:gd name="T5" fmla="*/ 0 h 124"/>
                      <a:gd name="T6" fmla="*/ 0 60000 65536"/>
                      <a:gd name="T7" fmla="*/ 0 60000 65536"/>
                      <a:gd name="T8" fmla="*/ 0 60000 65536"/>
                      <a:gd name="T9" fmla="*/ 0 w 592"/>
                      <a:gd name="T10" fmla="*/ 0 h 124"/>
                      <a:gd name="T11" fmla="*/ 592 w 592"/>
                      <a:gd name="T12" fmla="*/ 124 h 12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592" h="124">
                        <a:moveTo>
                          <a:pt x="0" y="16"/>
                        </a:moveTo>
                        <a:lnTo>
                          <a:pt x="296" y="124"/>
                        </a:lnTo>
                        <a:lnTo>
                          <a:pt x="592" y="0"/>
                        </a:lnTo>
                      </a:path>
                    </a:pathLst>
                  </a:custGeom>
                  <a:noFill/>
                  <a:ln w="19050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7163" name="Freeform 292"/>
                  <p:cNvSpPr>
                    <a:spLocks/>
                  </p:cNvSpPr>
                  <p:nvPr/>
                </p:nvSpPr>
                <p:spPr bwMode="auto">
                  <a:xfrm>
                    <a:off x="1554" y="1863"/>
                    <a:ext cx="318" cy="52"/>
                  </a:xfrm>
                  <a:custGeom>
                    <a:avLst/>
                    <a:gdLst>
                      <a:gd name="T0" fmla="*/ 0 w 508"/>
                      <a:gd name="T1" fmla="*/ 1 h 100"/>
                      <a:gd name="T2" fmla="*/ 39 w 508"/>
                      <a:gd name="T3" fmla="*/ 7 h 100"/>
                      <a:gd name="T4" fmla="*/ 78 w 508"/>
                      <a:gd name="T5" fmla="*/ 0 h 100"/>
                      <a:gd name="T6" fmla="*/ 0 60000 65536"/>
                      <a:gd name="T7" fmla="*/ 0 60000 65536"/>
                      <a:gd name="T8" fmla="*/ 0 60000 65536"/>
                      <a:gd name="T9" fmla="*/ 0 w 508"/>
                      <a:gd name="T10" fmla="*/ 0 h 100"/>
                      <a:gd name="T11" fmla="*/ 508 w 508"/>
                      <a:gd name="T12" fmla="*/ 100 h 1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508" h="100">
                        <a:moveTo>
                          <a:pt x="0" y="12"/>
                        </a:moveTo>
                        <a:lnTo>
                          <a:pt x="256" y="100"/>
                        </a:lnTo>
                        <a:lnTo>
                          <a:pt x="508" y="0"/>
                        </a:lnTo>
                      </a:path>
                    </a:pathLst>
                  </a:custGeom>
                  <a:noFill/>
                  <a:ln w="19050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7164" name="Freeform 293"/>
                  <p:cNvSpPr>
                    <a:spLocks/>
                  </p:cNvSpPr>
                  <p:nvPr/>
                </p:nvSpPr>
                <p:spPr bwMode="auto">
                  <a:xfrm>
                    <a:off x="1577" y="1781"/>
                    <a:ext cx="273" cy="42"/>
                  </a:xfrm>
                  <a:custGeom>
                    <a:avLst/>
                    <a:gdLst>
                      <a:gd name="T0" fmla="*/ 0 w 436"/>
                      <a:gd name="T1" fmla="*/ 1 h 80"/>
                      <a:gd name="T2" fmla="*/ 34 w 436"/>
                      <a:gd name="T3" fmla="*/ 6 h 80"/>
                      <a:gd name="T4" fmla="*/ 67 w 436"/>
                      <a:gd name="T5" fmla="*/ 0 h 80"/>
                      <a:gd name="T6" fmla="*/ 0 60000 65536"/>
                      <a:gd name="T7" fmla="*/ 0 60000 65536"/>
                      <a:gd name="T8" fmla="*/ 0 60000 65536"/>
                      <a:gd name="T9" fmla="*/ 0 w 436"/>
                      <a:gd name="T10" fmla="*/ 0 h 80"/>
                      <a:gd name="T11" fmla="*/ 436 w 436"/>
                      <a:gd name="T12" fmla="*/ 80 h 8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36" h="80">
                        <a:moveTo>
                          <a:pt x="0" y="12"/>
                        </a:moveTo>
                        <a:lnTo>
                          <a:pt x="220" y="80"/>
                        </a:lnTo>
                        <a:lnTo>
                          <a:pt x="436" y="0"/>
                        </a:lnTo>
                      </a:path>
                    </a:pathLst>
                  </a:custGeom>
                  <a:noFill/>
                  <a:ln w="19050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7165" name="Freeform 294"/>
                  <p:cNvSpPr>
                    <a:spLocks/>
                  </p:cNvSpPr>
                  <p:nvPr/>
                </p:nvSpPr>
                <p:spPr bwMode="auto">
                  <a:xfrm>
                    <a:off x="1597" y="1702"/>
                    <a:ext cx="233" cy="33"/>
                  </a:xfrm>
                  <a:custGeom>
                    <a:avLst/>
                    <a:gdLst>
                      <a:gd name="T0" fmla="*/ 0 w 372"/>
                      <a:gd name="T1" fmla="*/ 1 h 64"/>
                      <a:gd name="T2" fmla="*/ 29 w 372"/>
                      <a:gd name="T3" fmla="*/ 5 h 64"/>
                      <a:gd name="T4" fmla="*/ 57 w 372"/>
                      <a:gd name="T5" fmla="*/ 0 h 64"/>
                      <a:gd name="T6" fmla="*/ 0 60000 65536"/>
                      <a:gd name="T7" fmla="*/ 0 60000 65536"/>
                      <a:gd name="T8" fmla="*/ 0 60000 65536"/>
                      <a:gd name="T9" fmla="*/ 0 w 372"/>
                      <a:gd name="T10" fmla="*/ 0 h 64"/>
                      <a:gd name="T11" fmla="*/ 372 w 372"/>
                      <a:gd name="T12" fmla="*/ 64 h 6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72" h="64">
                        <a:moveTo>
                          <a:pt x="0" y="12"/>
                        </a:moveTo>
                        <a:lnTo>
                          <a:pt x="188" y="64"/>
                        </a:lnTo>
                        <a:lnTo>
                          <a:pt x="372" y="0"/>
                        </a:lnTo>
                      </a:path>
                    </a:pathLst>
                  </a:custGeom>
                  <a:noFill/>
                  <a:ln w="19050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7166" name="Freeform 295"/>
                  <p:cNvSpPr>
                    <a:spLocks/>
                  </p:cNvSpPr>
                  <p:nvPr/>
                </p:nvSpPr>
                <p:spPr bwMode="auto">
                  <a:xfrm>
                    <a:off x="1622" y="1622"/>
                    <a:ext cx="185" cy="26"/>
                  </a:xfrm>
                  <a:custGeom>
                    <a:avLst/>
                    <a:gdLst>
                      <a:gd name="T0" fmla="*/ 0 w 296"/>
                      <a:gd name="T1" fmla="*/ 2 h 48"/>
                      <a:gd name="T2" fmla="*/ 23 w 296"/>
                      <a:gd name="T3" fmla="*/ 4 h 48"/>
                      <a:gd name="T4" fmla="*/ 45 w 296"/>
                      <a:gd name="T5" fmla="*/ 0 h 48"/>
                      <a:gd name="T6" fmla="*/ 0 60000 65536"/>
                      <a:gd name="T7" fmla="*/ 0 60000 65536"/>
                      <a:gd name="T8" fmla="*/ 0 60000 65536"/>
                      <a:gd name="T9" fmla="*/ 0 w 296"/>
                      <a:gd name="T10" fmla="*/ 0 h 48"/>
                      <a:gd name="T11" fmla="*/ 296 w 296"/>
                      <a:gd name="T12" fmla="*/ 48 h 4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96" h="48">
                        <a:moveTo>
                          <a:pt x="0" y="16"/>
                        </a:moveTo>
                        <a:lnTo>
                          <a:pt x="148" y="48"/>
                        </a:lnTo>
                        <a:lnTo>
                          <a:pt x="296" y="0"/>
                        </a:lnTo>
                      </a:path>
                    </a:pathLst>
                  </a:custGeom>
                  <a:noFill/>
                  <a:ln w="19050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7167" name="Freeform 296"/>
                  <p:cNvSpPr>
                    <a:spLocks/>
                  </p:cNvSpPr>
                  <p:nvPr/>
                </p:nvSpPr>
                <p:spPr bwMode="auto">
                  <a:xfrm>
                    <a:off x="1639" y="1556"/>
                    <a:ext cx="151" cy="16"/>
                  </a:xfrm>
                  <a:custGeom>
                    <a:avLst/>
                    <a:gdLst>
                      <a:gd name="T0" fmla="*/ 0 w 240"/>
                      <a:gd name="T1" fmla="*/ 1 h 32"/>
                      <a:gd name="T2" fmla="*/ 20 w 240"/>
                      <a:gd name="T3" fmla="*/ 2 h 32"/>
                      <a:gd name="T4" fmla="*/ 38 w 240"/>
                      <a:gd name="T5" fmla="*/ 0 h 32"/>
                      <a:gd name="T6" fmla="*/ 0 60000 65536"/>
                      <a:gd name="T7" fmla="*/ 0 60000 65536"/>
                      <a:gd name="T8" fmla="*/ 0 60000 65536"/>
                      <a:gd name="T9" fmla="*/ 0 w 240"/>
                      <a:gd name="T10" fmla="*/ 0 h 32"/>
                      <a:gd name="T11" fmla="*/ 240 w 240"/>
                      <a:gd name="T12" fmla="*/ 32 h 3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40" h="32">
                        <a:moveTo>
                          <a:pt x="0" y="8"/>
                        </a:moveTo>
                        <a:lnTo>
                          <a:pt x="124" y="32"/>
                        </a:lnTo>
                        <a:lnTo>
                          <a:pt x="240" y="0"/>
                        </a:lnTo>
                      </a:path>
                    </a:pathLst>
                  </a:custGeom>
                  <a:noFill/>
                  <a:ln w="19050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7168" name="Freeform 297"/>
                  <p:cNvSpPr>
                    <a:spLocks/>
                  </p:cNvSpPr>
                  <p:nvPr/>
                </p:nvSpPr>
                <p:spPr bwMode="auto">
                  <a:xfrm>
                    <a:off x="1659" y="1484"/>
                    <a:ext cx="108" cy="11"/>
                  </a:xfrm>
                  <a:custGeom>
                    <a:avLst/>
                    <a:gdLst>
                      <a:gd name="T0" fmla="*/ 0 w 172"/>
                      <a:gd name="T1" fmla="*/ 1 h 20"/>
                      <a:gd name="T2" fmla="*/ 14 w 172"/>
                      <a:gd name="T3" fmla="*/ 2 h 20"/>
                      <a:gd name="T4" fmla="*/ 27 w 172"/>
                      <a:gd name="T5" fmla="*/ 0 h 20"/>
                      <a:gd name="T6" fmla="*/ 0 60000 65536"/>
                      <a:gd name="T7" fmla="*/ 0 60000 65536"/>
                      <a:gd name="T8" fmla="*/ 0 60000 65536"/>
                      <a:gd name="T9" fmla="*/ 0 w 172"/>
                      <a:gd name="T10" fmla="*/ 0 h 20"/>
                      <a:gd name="T11" fmla="*/ 172 w 172"/>
                      <a:gd name="T12" fmla="*/ 20 h 2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" h="20">
                        <a:moveTo>
                          <a:pt x="0" y="4"/>
                        </a:moveTo>
                        <a:lnTo>
                          <a:pt x="92" y="20"/>
                        </a:lnTo>
                        <a:lnTo>
                          <a:pt x="172" y="0"/>
                        </a:lnTo>
                      </a:path>
                    </a:pathLst>
                  </a:custGeom>
                  <a:noFill/>
                  <a:ln w="19050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7169" name="Freeform 298"/>
                  <p:cNvSpPr>
                    <a:spLocks/>
                  </p:cNvSpPr>
                  <p:nvPr/>
                </p:nvSpPr>
                <p:spPr bwMode="auto">
                  <a:xfrm>
                    <a:off x="1679" y="1415"/>
                    <a:ext cx="73" cy="7"/>
                  </a:xfrm>
                  <a:custGeom>
                    <a:avLst/>
                    <a:gdLst>
                      <a:gd name="T0" fmla="*/ 0 w 116"/>
                      <a:gd name="T1" fmla="*/ 1 h 12"/>
                      <a:gd name="T2" fmla="*/ 9 w 116"/>
                      <a:gd name="T3" fmla="*/ 1 h 12"/>
                      <a:gd name="T4" fmla="*/ 18 w 116"/>
                      <a:gd name="T5" fmla="*/ 0 h 12"/>
                      <a:gd name="T6" fmla="*/ 0 60000 65536"/>
                      <a:gd name="T7" fmla="*/ 0 60000 65536"/>
                      <a:gd name="T8" fmla="*/ 0 60000 65536"/>
                      <a:gd name="T9" fmla="*/ 0 w 116"/>
                      <a:gd name="T10" fmla="*/ 0 h 12"/>
                      <a:gd name="T11" fmla="*/ 116 w 116"/>
                      <a:gd name="T12" fmla="*/ 12 h 1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16" h="12">
                        <a:moveTo>
                          <a:pt x="0" y="4"/>
                        </a:moveTo>
                        <a:lnTo>
                          <a:pt x="56" y="12"/>
                        </a:lnTo>
                        <a:lnTo>
                          <a:pt x="116" y="0"/>
                        </a:lnTo>
                      </a:path>
                    </a:pathLst>
                  </a:custGeom>
                  <a:noFill/>
                  <a:ln w="19050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7170" name="Freeform 299"/>
                  <p:cNvSpPr>
                    <a:spLocks/>
                  </p:cNvSpPr>
                  <p:nvPr/>
                </p:nvSpPr>
                <p:spPr bwMode="auto">
                  <a:xfrm>
                    <a:off x="1733" y="1130"/>
                    <a:ext cx="190" cy="164"/>
                  </a:xfrm>
                  <a:custGeom>
                    <a:avLst/>
                    <a:gdLst>
                      <a:gd name="T0" fmla="*/ 86 w 248"/>
                      <a:gd name="T1" fmla="*/ 0 h 214"/>
                      <a:gd name="T2" fmla="*/ 36 w 248"/>
                      <a:gd name="T3" fmla="*/ 31 h 214"/>
                      <a:gd name="T4" fmla="*/ 44 w 248"/>
                      <a:gd name="T5" fmla="*/ 14 h 214"/>
                      <a:gd name="T6" fmla="*/ 14 w 248"/>
                      <a:gd name="T7" fmla="*/ 51 h 214"/>
                      <a:gd name="T8" fmla="*/ 17 w 248"/>
                      <a:gd name="T9" fmla="*/ 31 h 214"/>
                      <a:gd name="T10" fmla="*/ 0 w 248"/>
                      <a:gd name="T11" fmla="*/ 74 h 214"/>
                      <a:gd name="T12" fmla="*/ 30 w 248"/>
                      <a:gd name="T13" fmla="*/ 47 h 214"/>
                      <a:gd name="T14" fmla="*/ 24 w 248"/>
                      <a:gd name="T15" fmla="*/ 62 h 214"/>
                      <a:gd name="T16" fmla="*/ 54 w 248"/>
                      <a:gd name="T17" fmla="*/ 29 h 214"/>
                      <a:gd name="T18" fmla="*/ 49 w 248"/>
                      <a:gd name="T19" fmla="*/ 44 h 214"/>
                      <a:gd name="T20" fmla="*/ 86 w 248"/>
                      <a:gd name="T21" fmla="*/ 0 h 214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248"/>
                      <a:gd name="T34" fmla="*/ 0 h 214"/>
                      <a:gd name="T35" fmla="*/ 248 w 248"/>
                      <a:gd name="T36" fmla="*/ 214 h 214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248" h="214">
                        <a:moveTo>
                          <a:pt x="248" y="0"/>
                        </a:moveTo>
                        <a:lnTo>
                          <a:pt x="105" y="93"/>
                        </a:lnTo>
                        <a:lnTo>
                          <a:pt x="129" y="40"/>
                        </a:lnTo>
                        <a:lnTo>
                          <a:pt x="41" y="147"/>
                        </a:lnTo>
                        <a:lnTo>
                          <a:pt x="49" y="93"/>
                        </a:lnTo>
                        <a:lnTo>
                          <a:pt x="0" y="214"/>
                        </a:lnTo>
                        <a:lnTo>
                          <a:pt x="87" y="135"/>
                        </a:lnTo>
                        <a:lnTo>
                          <a:pt x="70" y="180"/>
                        </a:lnTo>
                        <a:lnTo>
                          <a:pt x="159" y="85"/>
                        </a:lnTo>
                        <a:lnTo>
                          <a:pt x="144" y="129"/>
                        </a:lnTo>
                        <a:lnTo>
                          <a:pt x="248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6F0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7171" name="Freeform 300"/>
                  <p:cNvSpPr>
                    <a:spLocks/>
                  </p:cNvSpPr>
                  <p:nvPr/>
                </p:nvSpPr>
                <p:spPr bwMode="auto">
                  <a:xfrm rot="-5964040">
                    <a:off x="1509" y="1127"/>
                    <a:ext cx="190" cy="164"/>
                  </a:xfrm>
                  <a:custGeom>
                    <a:avLst/>
                    <a:gdLst>
                      <a:gd name="T0" fmla="*/ 86 w 248"/>
                      <a:gd name="T1" fmla="*/ 0 h 214"/>
                      <a:gd name="T2" fmla="*/ 36 w 248"/>
                      <a:gd name="T3" fmla="*/ 31 h 214"/>
                      <a:gd name="T4" fmla="*/ 44 w 248"/>
                      <a:gd name="T5" fmla="*/ 14 h 214"/>
                      <a:gd name="T6" fmla="*/ 14 w 248"/>
                      <a:gd name="T7" fmla="*/ 51 h 214"/>
                      <a:gd name="T8" fmla="*/ 17 w 248"/>
                      <a:gd name="T9" fmla="*/ 31 h 214"/>
                      <a:gd name="T10" fmla="*/ 0 w 248"/>
                      <a:gd name="T11" fmla="*/ 74 h 214"/>
                      <a:gd name="T12" fmla="*/ 30 w 248"/>
                      <a:gd name="T13" fmla="*/ 47 h 214"/>
                      <a:gd name="T14" fmla="*/ 24 w 248"/>
                      <a:gd name="T15" fmla="*/ 62 h 214"/>
                      <a:gd name="T16" fmla="*/ 54 w 248"/>
                      <a:gd name="T17" fmla="*/ 29 h 214"/>
                      <a:gd name="T18" fmla="*/ 49 w 248"/>
                      <a:gd name="T19" fmla="*/ 44 h 214"/>
                      <a:gd name="T20" fmla="*/ 86 w 248"/>
                      <a:gd name="T21" fmla="*/ 0 h 214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248"/>
                      <a:gd name="T34" fmla="*/ 0 h 214"/>
                      <a:gd name="T35" fmla="*/ 248 w 248"/>
                      <a:gd name="T36" fmla="*/ 214 h 214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248" h="214">
                        <a:moveTo>
                          <a:pt x="248" y="0"/>
                        </a:moveTo>
                        <a:lnTo>
                          <a:pt x="105" y="93"/>
                        </a:lnTo>
                        <a:lnTo>
                          <a:pt x="129" y="40"/>
                        </a:lnTo>
                        <a:lnTo>
                          <a:pt x="41" y="147"/>
                        </a:lnTo>
                        <a:lnTo>
                          <a:pt x="49" y="93"/>
                        </a:lnTo>
                        <a:lnTo>
                          <a:pt x="0" y="214"/>
                        </a:lnTo>
                        <a:lnTo>
                          <a:pt x="87" y="135"/>
                        </a:lnTo>
                        <a:lnTo>
                          <a:pt x="70" y="180"/>
                        </a:lnTo>
                        <a:lnTo>
                          <a:pt x="159" y="85"/>
                        </a:lnTo>
                        <a:lnTo>
                          <a:pt x="144" y="129"/>
                        </a:lnTo>
                        <a:lnTo>
                          <a:pt x="248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6F0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7172" name="Freeform 301"/>
                  <p:cNvSpPr>
                    <a:spLocks/>
                  </p:cNvSpPr>
                  <p:nvPr/>
                </p:nvSpPr>
                <p:spPr bwMode="auto">
                  <a:xfrm rot="-2960888">
                    <a:off x="1620" y="1067"/>
                    <a:ext cx="190" cy="164"/>
                  </a:xfrm>
                  <a:custGeom>
                    <a:avLst/>
                    <a:gdLst>
                      <a:gd name="T0" fmla="*/ 86 w 248"/>
                      <a:gd name="T1" fmla="*/ 0 h 214"/>
                      <a:gd name="T2" fmla="*/ 36 w 248"/>
                      <a:gd name="T3" fmla="*/ 31 h 214"/>
                      <a:gd name="T4" fmla="*/ 44 w 248"/>
                      <a:gd name="T5" fmla="*/ 14 h 214"/>
                      <a:gd name="T6" fmla="*/ 14 w 248"/>
                      <a:gd name="T7" fmla="*/ 51 h 214"/>
                      <a:gd name="T8" fmla="*/ 17 w 248"/>
                      <a:gd name="T9" fmla="*/ 31 h 214"/>
                      <a:gd name="T10" fmla="*/ 0 w 248"/>
                      <a:gd name="T11" fmla="*/ 74 h 214"/>
                      <a:gd name="T12" fmla="*/ 30 w 248"/>
                      <a:gd name="T13" fmla="*/ 47 h 214"/>
                      <a:gd name="T14" fmla="*/ 24 w 248"/>
                      <a:gd name="T15" fmla="*/ 62 h 214"/>
                      <a:gd name="T16" fmla="*/ 54 w 248"/>
                      <a:gd name="T17" fmla="*/ 29 h 214"/>
                      <a:gd name="T18" fmla="*/ 49 w 248"/>
                      <a:gd name="T19" fmla="*/ 44 h 214"/>
                      <a:gd name="T20" fmla="*/ 86 w 248"/>
                      <a:gd name="T21" fmla="*/ 0 h 214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248"/>
                      <a:gd name="T34" fmla="*/ 0 h 214"/>
                      <a:gd name="T35" fmla="*/ 248 w 248"/>
                      <a:gd name="T36" fmla="*/ 214 h 214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248" h="214">
                        <a:moveTo>
                          <a:pt x="248" y="0"/>
                        </a:moveTo>
                        <a:lnTo>
                          <a:pt x="105" y="93"/>
                        </a:lnTo>
                        <a:lnTo>
                          <a:pt x="129" y="40"/>
                        </a:lnTo>
                        <a:lnTo>
                          <a:pt x="41" y="147"/>
                        </a:lnTo>
                        <a:lnTo>
                          <a:pt x="49" y="93"/>
                        </a:lnTo>
                        <a:lnTo>
                          <a:pt x="0" y="214"/>
                        </a:lnTo>
                        <a:lnTo>
                          <a:pt x="87" y="135"/>
                        </a:lnTo>
                        <a:lnTo>
                          <a:pt x="70" y="180"/>
                        </a:lnTo>
                        <a:lnTo>
                          <a:pt x="159" y="85"/>
                        </a:lnTo>
                        <a:lnTo>
                          <a:pt x="144" y="129"/>
                        </a:lnTo>
                        <a:lnTo>
                          <a:pt x="248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6F0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149" name="Line 302"/>
                <p:cNvSpPr>
                  <a:spLocks noChangeShapeType="1"/>
                </p:cNvSpPr>
                <p:nvPr/>
              </p:nvSpPr>
              <p:spPr bwMode="auto">
                <a:xfrm flipV="1">
                  <a:off x="768" y="2832"/>
                  <a:ext cx="240" cy="96"/>
                </a:xfrm>
                <a:prstGeom prst="line">
                  <a:avLst/>
                </a:prstGeom>
                <a:noFill/>
                <a:ln w="19050">
                  <a:solidFill>
                    <a:srgbClr val="8A00D6"/>
                  </a:solidFill>
                  <a:round/>
                  <a:headEnd/>
                  <a:tailEnd/>
                </a:ln>
              </p:spPr>
              <p:txBody>
                <a:bodyPr lIns="92075" tIns="46038" rIns="92075" bIns="46038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87150" name="Line 303"/>
                <p:cNvSpPr>
                  <a:spLocks noChangeShapeType="1"/>
                </p:cNvSpPr>
                <p:nvPr/>
              </p:nvSpPr>
              <p:spPr bwMode="auto">
                <a:xfrm>
                  <a:off x="720" y="2592"/>
                  <a:ext cx="288" cy="192"/>
                </a:xfrm>
                <a:prstGeom prst="line">
                  <a:avLst/>
                </a:prstGeom>
                <a:noFill/>
                <a:ln w="19050">
                  <a:solidFill>
                    <a:srgbClr val="8A00D6"/>
                  </a:solidFill>
                  <a:round/>
                  <a:headEnd/>
                  <a:tailEnd/>
                </a:ln>
              </p:spPr>
              <p:txBody>
                <a:bodyPr lIns="92075" tIns="46038" rIns="92075" bIns="46038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87151" name="Text Box 304"/>
                <p:cNvSpPr txBox="1">
                  <a:spLocks noChangeArrowheads="1"/>
                </p:cNvSpPr>
                <p:nvPr/>
              </p:nvSpPr>
              <p:spPr bwMode="auto">
                <a:xfrm>
                  <a:off x="517" y="3024"/>
                  <a:ext cx="396" cy="1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2075" tIns="46038" rIns="92075" bIns="46038">
                  <a:spAutoFit/>
                </a:bodyPr>
                <a:lstStyle/>
                <a:p>
                  <a:pPr algn="ctr" eaLnBrk="0" hangingPunct="0">
                    <a:spcBef>
                      <a:spcPct val="50000"/>
                    </a:spcBef>
                  </a:pPr>
                  <a:r>
                    <a:rPr lang="fr-FR" sz="1000" b="1"/>
                    <a:t>Node B</a:t>
                  </a:r>
                </a:p>
              </p:txBody>
            </p:sp>
            <p:sp>
              <p:nvSpPr>
                <p:cNvPr id="87152" name="Text Box 305"/>
                <p:cNvSpPr txBox="1">
                  <a:spLocks noChangeArrowheads="1"/>
                </p:cNvSpPr>
                <p:nvPr/>
              </p:nvSpPr>
              <p:spPr bwMode="auto">
                <a:xfrm>
                  <a:off x="1001" y="2879"/>
                  <a:ext cx="290" cy="1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2075" tIns="46038" rIns="92075" bIns="46038">
                  <a:spAutoFit/>
                </a:bodyPr>
                <a:lstStyle/>
                <a:p>
                  <a:pPr algn="ctr" eaLnBrk="0" hangingPunct="0">
                    <a:spcBef>
                      <a:spcPct val="50000"/>
                    </a:spcBef>
                  </a:pPr>
                  <a:r>
                    <a:rPr lang="fr-FR" sz="1000" b="1"/>
                    <a:t>RNC</a:t>
                  </a:r>
                </a:p>
              </p:txBody>
            </p:sp>
            <p:sp>
              <p:nvSpPr>
                <p:cNvPr id="87153" name="Rectangle 306"/>
                <p:cNvSpPr>
                  <a:spLocks noChangeArrowheads="1"/>
                </p:cNvSpPr>
                <p:nvPr/>
              </p:nvSpPr>
              <p:spPr bwMode="auto">
                <a:xfrm>
                  <a:off x="528" y="2609"/>
                  <a:ext cx="1008" cy="252"/>
                </a:xfrm>
                <a:prstGeom prst="rect">
                  <a:avLst/>
                </a:prstGeom>
                <a:noFill/>
                <a:ln w="9525">
                  <a:solidFill>
                    <a:srgbClr val="808080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 lIns="92075" tIns="46038" rIns="92075" bIns="46038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87154" name="Text Box 307"/>
                <p:cNvSpPr txBox="1">
                  <a:spLocks noChangeArrowheads="1"/>
                </p:cNvSpPr>
                <p:nvPr/>
              </p:nvSpPr>
              <p:spPr bwMode="auto">
                <a:xfrm>
                  <a:off x="910" y="2304"/>
                  <a:ext cx="285" cy="1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2075" tIns="46038" rIns="92075" bIns="46038">
                  <a:spAutoFit/>
                </a:bodyPr>
                <a:lstStyle/>
                <a:p>
                  <a:pPr algn="ctr" eaLnBrk="0" hangingPunct="0">
                    <a:spcBef>
                      <a:spcPct val="50000"/>
                    </a:spcBef>
                  </a:pPr>
                  <a:r>
                    <a:rPr lang="fr-FR" sz="1000" b="1">
                      <a:solidFill>
                        <a:srgbClr val="808080"/>
                      </a:solidFill>
                    </a:rPr>
                    <a:t>RNS</a:t>
                  </a:r>
                </a:p>
              </p:txBody>
            </p:sp>
            <p:grpSp>
              <p:nvGrpSpPr>
                <p:cNvPr id="87091" name="Group 308"/>
                <p:cNvGrpSpPr>
                  <a:grpSpLocks/>
                </p:cNvGrpSpPr>
                <p:nvPr/>
              </p:nvGrpSpPr>
              <p:grpSpPr bwMode="auto">
                <a:xfrm>
                  <a:off x="738" y="2544"/>
                  <a:ext cx="236" cy="192"/>
                  <a:chOff x="1602" y="1440"/>
                  <a:chExt cx="236" cy="192"/>
                </a:xfrm>
              </p:grpSpPr>
              <p:sp>
                <p:nvSpPr>
                  <p:cNvPr id="87156" name="Text Box 30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02" y="1440"/>
                    <a:ext cx="236" cy="16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92075" tIns="46038" rIns="92075" bIns="46038">
                    <a:spAutoFit/>
                  </a:bodyPr>
                  <a:lstStyle/>
                  <a:p>
                    <a:pPr algn="ctr" eaLnBrk="0" hangingPunct="0">
                      <a:spcBef>
                        <a:spcPct val="50000"/>
                      </a:spcBef>
                    </a:pPr>
                    <a:r>
                      <a:rPr lang="fr-FR" sz="1000" b="1"/>
                      <a:t>Iub</a:t>
                    </a:r>
                  </a:p>
                </p:txBody>
              </p:sp>
              <p:sp>
                <p:nvSpPr>
                  <p:cNvPr id="87157" name="Line 310"/>
                  <p:cNvSpPr>
                    <a:spLocks noChangeShapeType="1"/>
                  </p:cNvSpPr>
                  <p:nvPr/>
                </p:nvSpPr>
                <p:spPr bwMode="auto">
                  <a:xfrm>
                    <a:off x="1680" y="1536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92075" tIns="46038" rIns="92075" bIns="46038" anchor="ctr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87141" name="Line 311"/>
              <p:cNvSpPr>
                <a:spLocks noChangeShapeType="1"/>
              </p:cNvSpPr>
              <p:nvPr/>
            </p:nvSpPr>
            <p:spPr bwMode="auto">
              <a:xfrm flipV="1">
                <a:off x="1392" y="1680"/>
                <a:ext cx="528" cy="1008"/>
              </a:xfrm>
              <a:prstGeom prst="line">
                <a:avLst/>
              </a:prstGeom>
              <a:noFill/>
              <a:ln w="19050">
                <a:solidFill>
                  <a:srgbClr val="8A00D6"/>
                </a:solidFill>
                <a:round/>
                <a:headEnd/>
                <a:tailEnd/>
              </a:ln>
            </p:spPr>
            <p:txBody>
              <a:bodyPr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7142" name="Line 312"/>
              <p:cNvSpPr>
                <a:spLocks noChangeShapeType="1"/>
              </p:cNvSpPr>
              <p:nvPr/>
            </p:nvSpPr>
            <p:spPr bwMode="auto">
              <a:xfrm flipV="1">
                <a:off x="1392" y="1776"/>
                <a:ext cx="528" cy="1008"/>
              </a:xfrm>
              <a:prstGeom prst="line">
                <a:avLst/>
              </a:prstGeom>
              <a:noFill/>
              <a:ln w="9525">
                <a:solidFill>
                  <a:srgbClr val="8A00D6"/>
                </a:solidFill>
                <a:round/>
                <a:headEnd/>
                <a:tailEnd/>
              </a:ln>
            </p:spPr>
            <p:txBody>
              <a:bodyPr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7143" name="Text Box 313"/>
              <p:cNvSpPr txBox="1">
                <a:spLocks noChangeArrowheads="1"/>
              </p:cNvSpPr>
              <p:nvPr/>
            </p:nvSpPr>
            <p:spPr bwMode="auto">
              <a:xfrm>
                <a:off x="1488" y="2160"/>
                <a:ext cx="298" cy="1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fr-FR" sz="1000" b="1"/>
                  <a:t>IuCS</a:t>
                </a:r>
              </a:p>
            </p:txBody>
          </p:sp>
          <p:sp>
            <p:nvSpPr>
              <p:cNvPr id="87144" name="Line 314"/>
              <p:cNvSpPr>
                <a:spLocks noChangeShapeType="1"/>
              </p:cNvSpPr>
              <p:nvPr/>
            </p:nvSpPr>
            <p:spPr bwMode="auto">
              <a:xfrm>
                <a:off x="1584" y="220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7145" name="Text Box 315"/>
              <p:cNvSpPr txBox="1">
                <a:spLocks noChangeArrowheads="1"/>
              </p:cNvSpPr>
              <p:nvPr/>
            </p:nvSpPr>
            <p:spPr bwMode="auto">
              <a:xfrm>
                <a:off x="1488" y="2447"/>
                <a:ext cx="290" cy="1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fr-FR" sz="1000" b="1">
                    <a:solidFill>
                      <a:schemeClr val="bg2"/>
                    </a:solidFill>
                  </a:rPr>
                  <a:t>ATM</a:t>
                </a:r>
              </a:p>
            </p:txBody>
          </p:sp>
        </p:grpSp>
        <p:grpSp>
          <p:nvGrpSpPr>
            <p:cNvPr id="87092" name="Group 316"/>
            <p:cNvGrpSpPr>
              <a:grpSpLocks/>
            </p:cNvGrpSpPr>
            <p:nvPr/>
          </p:nvGrpSpPr>
          <p:grpSpPr bwMode="auto">
            <a:xfrm>
              <a:off x="1392" y="2415"/>
              <a:ext cx="864" cy="500"/>
              <a:chOff x="1392" y="2400"/>
              <a:chExt cx="864" cy="532"/>
            </a:xfrm>
          </p:grpSpPr>
          <p:grpSp>
            <p:nvGrpSpPr>
              <p:cNvPr id="87095" name="Group 317"/>
              <p:cNvGrpSpPr>
                <a:grpSpLocks/>
              </p:cNvGrpSpPr>
              <p:nvPr/>
            </p:nvGrpSpPr>
            <p:grpSpPr bwMode="auto">
              <a:xfrm>
                <a:off x="1920" y="2400"/>
                <a:ext cx="336" cy="532"/>
                <a:chOff x="1920" y="2400"/>
                <a:chExt cx="336" cy="532"/>
              </a:xfrm>
            </p:grpSpPr>
            <p:sp>
              <p:nvSpPr>
                <p:cNvPr id="87135" name="Rectangle 318"/>
                <p:cNvSpPr>
                  <a:spLocks noChangeArrowheads="1"/>
                </p:cNvSpPr>
                <p:nvPr/>
              </p:nvSpPr>
              <p:spPr bwMode="auto">
                <a:xfrm>
                  <a:off x="1920" y="2400"/>
                  <a:ext cx="335" cy="529"/>
                </a:xfrm>
                <a:prstGeom prst="rect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tx2"/>
                    </a:gs>
                  </a:gsLst>
                  <a:lin ang="18900000" scaled="1"/>
                </a:gra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chemeClr val="tx2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en-US"/>
                </a:p>
              </p:txBody>
            </p:sp>
            <p:sp>
              <p:nvSpPr>
                <p:cNvPr id="87136" name="Line 319"/>
                <p:cNvSpPr>
                  <a:spLocks noChangeShapeType="1"/>
                </p:cNvSpPr>
                <p:nvPr/>
              </p:nvSpPr>
              <p:spPr bwMode="auto">
                <a:xfrm>
                  <a:off x="1925" y="2402"/>
                  <a:ext cx="331" cy="53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7137" name="Line 320"/>
                <p:cNvSpPr>
                  <a:spLocks noChangeShapeType="1"/>
                </p:cNvSpPr>
                <p:nvPr/>
              </p:nvSpPr>
              <p:spPr bwMode="auto">
                <a:xfrm flipH="1">
                  <a:off x="1920" y="2400"/>
                  <a:ext cx="336" cy="532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7131" name="Line 321"/>
              <p:cNvSpPr>
                <a:spLocks noChangeShapeType="1"/>
              </p:cNvSpPr>
              <p:nvPr/>
            </p:nvSpPr>
            <p:spPr bwMode="auto">
              <a:xfrm>
                <a:off x="1392" y="2736"/>
                <a:ext cx="528" cy="0"/>
              </a:xfrm>
              <a:prstGeom prst="line">
                <a:avLst/>
              </a:prstGeom>
              <a:noFill/>
              <a:ln w="19050">
                <a:solidFill>
                  <a:srgbClr val="8A00D6"/>
                </a:solidFill>
                <a:round/>
                <a:headEnd/>
                <a:tailEnd/>
              </a:ln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7132" name="Text Box 322"/>
              <p:cNvSpPr txBox="1">
                <a:spLocks noChangeArrowheads="1"/>
              </p:cNvSpPr>
              <p:nvPr/>
            </p:nvSpPr>
            <p:spPr bwMode="auto">
              <a:xfrm>
                <a:off x="1478" y="2592"/>
                <a:ext cx="293" cy="1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fr-FR" sz="1000" b="1"/>
                  <a:t>IuPS</a:t>
                </a:r>
              </a:p>
            </p:txBody>
          </p:sp>
          <p:sp>
            <p:nvSpPr>
              <p:cNvPr id="87133" name="Line 323"/>
              <p:cNvSpPr>
                <a:spLocks noChangeShapeType="1"/>
              </p:cNvSpPr>
              <p:nvPr/>
            </p:nvSpPr>
            <p:spPr bwMode="auto">
              <a:xfrm>
                <a:off x="1584" y="2688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7134" name="Line 324"/>
              <p:cNvSpPr>
                <a:spLocks noChangeShapeType="1"/>
              </p:cNvSpPr>
              <p:nvPr/>
            </p:nvSpPr>
            <p:spPr bwMode="auto">
              <a:xfrm>
                <a:off x="1392" y="2784"/>
                <a:ext cx="528" cy="0"/>
              </a:xfrm>
              <a:prstGeom prst="line">
                <a:avLst/>
              </a:prstGeom>
              <a:noFill/>
              <a:ln w="9525">
                <a:solidFill>
                  <a:srgbClr val="8A00D6"/>
                </a:solidFill>
                <a:round/>
                <a:headEnd/>
                <a:tailEnd/>
              </a:ln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48053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04800" y="228600"/>
            <a:ext cx="8378825" cy="5899150"/>
          </a:xfrm>
        </p:spPr>
        <p:txBody>
          <a:bodyPr/>
          <a:lstStyle/>
          <a:p>
            <a:pPr algn="ctr">
              <a:buFont typeface="Times New Roman" pitchFamily="18" charset="0"/>
              <a:buNone/>
            </a:pPr>
            <a:r>
              <a:rPr lang="en-US" dirty="0"/>
              <a:t> </a:t>
            </a:r>
            <a:r>
              <a:rPr lang="en-US" u="sng" dirty="0">
                <a:solidFill>
                  <a:srgbClr val="FF0000"/>
                </a:solidFill>
                <a:latin typeface="Algerian" pitchFamily="82" charset="0"/>
              </a:rPr>
              <a:t>AP BSNL INTRANET IP ASSIGNING</a:t>
            </a:r>
          </a:p>
          <a:p>
            <a:pPr algn="ctr">
              <a:buFont typeface="Times New Roman" pitchFamily="18" charset="0"/>
              <a:buNone/>
            </a:pPr>
            <a:r>
              <a:rPr lang="en-US" sz="2800" u="sng" dirty="0">
                <a:solidFill>
                  <a:srgbClr val="FF0000"/>
                </a:solidFill>
                <a:latin typeface="Algerian" pitchFamily="82" charset="0"/>
              </a:rPr>
              <a:t>TO CONNECT TO INTERNET, USER NEED UNIQUE IP</a:t>
            </a: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94244" name="Picture 4" descr="http://getintopc.com/wp-content/uploads/2014/10/Download-Cisco-Packet-Tracer-6.1-Setup-ex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8988176" cy="5013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3"/>
          <p:cNvSpPr>
            <a:spLocks noChangeArrowheads="1"/>
          </p:cNvSpPr>
          <p:nvPr/>
        </p:nvSpPr>
        <p:spPr bwMode="auto">
          <a:xfrm rot="-1755295">
            <a:off x="276225" y="2330450"/>
            <a:ext cx="7696200" cy="25146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16600" dirty="0">
                <a:solidFill>
                  <a:srgbClr val="7030A0"/>
                </a:solidFill>
              </a:rPr>
              <a:t> I.P. V4</a:t>
            </a:r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6AE582BE-1D5B-E425-04DE-286D4412CF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6613" y="228600"/>
            <a:ext cx="7769225" cy="838200"/>
          </a:xfrm>
        </p:spPr>
        <p:txBody>
          <a:bodyPr/>
          <a:lstStyle/>
          <a:p>
            <a:r>
              <a:rPr lang="en-US" altLang="en-US"/>
              <a:t>Definition of IP Address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F102B529-810D-6E0A-4C60-7206ADC4A02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6425" cy="5334000"/>
          </a:xfrm>
        </p:spPr>
        <p:txBody>
          <a:bodyPr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 dirty="0"/>
              <a:t> * “A unique string of decimal numbers  </a:t>
            </a:r>
          </a:p>
          <a:p>
            <a:pPr>
              <a:buFont typeface="Times New Roman" panose="02020603050405020304" pitchFamily="18" charset="0"/>
              <a:buNone/>
            </a:pPr>
            <a:r>
              <a:rPr lang="en-US" altLang="en-US" dirty="0"/>
              <a:t>      separated by </a:t>
            </a:r>
            <a:r>
              <a:rPr lang="en-US" altLang="en-US" dirty="0">
                <a:solidFill>
                  <a:srgbClr val="C00000"/>
                </a:solidFill>
              </a:rPr>
              <a:t>full stops</a:t>
            </a:r>
            <a:r>
              <a:rPr lang="en-US" altLang="en-US" dirty="0"/>
              <a:t> that identifies </a:t>
            </a:r>
          </a:p>
          <a:p>
            <a:pPr>
              <a:buFont typeface="Times New Roman" panose="02020603050405020304" pitchFamily="18" charset="0"/>
              <a:buNone/>
            </a:pPr>
            <a:r>
              <a:rPr lang="en-US" altLang="en-US" dirty="0"/>
              <a:t>      each computer using the Internet </a:t>
            </a:r>
          </a:p>
          <a:p>
            <a:pPr>
              <a:buFont typeface="Times New Roman" panose="02020603050405020304" pitchFamily="18" charset="0"/>
              <a:buNone/>
            </a:pPr>
            <a:r>
              <a:rPr lang="en-US" altLang="en-US" dirty="0"/>
              <a:t>      Protocol to </a:t>
            </a:r>
            <a:r>
              <a:rPr lang="en-US" altLang="en-US" dirty="0">
                <a:solidFill>
                  <a:srgbClr val="7030A0"/>
                </a:solidFill>
              </a:rPr>
              <a:t>communicate</a:t>
            </a:r>
            <a:r>
              <a:rPr lang="en-US" altLang="en-US" dirty="0"/>
              <a:t> over a </a:t>
            </a:r>
          </a:p>
          <a:p>
            <a:pPr>
              <a:buFont typeface="Times New Roman" panose="02020603050405020304" pitchFamily="18" charset="0"/>
              <a:buNone/>
            </a:pPr>
            <a:r>
              <a:rPr lang="en-US" altLang="en-US" dirty="0"/>
              <a:t>      network.”</a:t>
            </a:r>
          </a:p>
          <a:p>
            <a:pPr>
              <a:buFont typeface="Times New Roman" panose="02020603050405020304" pitchFamily="18" charset="0"/>
              <a:buNone/>
            </a:pPr>
            <a:r>
              <a:rPr lang="en-US" altLang="en-US" dirty="0"/>
              <a:t>* It is </a:t>
            </a:r>
            <a:r>
              <a:rPr lang="en-US" altLang="en-US" dirty="0">
                <a:solidFill>
                  <a:srgbClr val="C00000"/>
                </a:solidFill>
              </a:rPr>
              <a:t>a Four Fielded Octet</a:t>
            </a:r>
          </a:p>
          <a:p>
            <a:pPr>
              <a:buFont typeface="Times New Roman" panose="02020603050405020304" pitchFamily="18" charset="0"/>
              <a:buNone/>
            </a:pPr>
            <a:r>
              <a:rPr lang="en-US" altLang="en-US" dirty="0"/>
              <a:t>* It indicates Network</a:t>
            </a:r>
          </a:p>
          <a:p>
            <a:pPr>
              <a:buFont typeface="Times New Roman" panose="02020603050405020304" pitchFamily="18" charset="0"/>
              <a:buNone/>
            </a:pPr>
            <a:r>
              <a:rPr lang="en-US" altLang="en-US" dirty="0"/>
              <a:t>* It indicates Host</a:t>
            </a:r>
          </a:p>
          <a:p>
            <a:pPr>
              <a:buFont typeface="Times New Roman" panose="02020603050405020304" pitchFamily="18" charset="0"/>
              <a:buNone/>
            </a:pPr>
            <a:r>
              <a:rPr lang="en-US" altLang="en-US" dirty="0"/>
              <a:t>* Ex : 121.25.122.2</a:t>
            </a:r>
          </a:p>
          <a:p>
            <a:pPr>
              <a:buFont typeface="Times New Roman" panose="02020603050405020304" pitchFamily="18" charset="0"/>
              <a:buNone/>
            </a:pPr>
            <a:endParaRPr lang="en-US" altLang="en-US" b="1" dirty="0"/>
          </a:p>
          <a:p>
            <a:pPr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337252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13C0CA9E-4700-A3C8-5076-D5D56DDFD9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Dmins</a:t>
            </a:r>
            <a:br>
              <a:rPr lang="en-US" altLang="en-US"/>
            </a:br>
            <a:br>
              <a:rPr lang="en-US" altLang="en-US"/>
            </a:br>
            <a:endParaRPr lang="en-US" altLang="en-US"/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B60C140C-4AE1-11FE-3DC7-7F7B7CDA5FF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228600"/>
            <a:ext cx="8378825" cy="5899150"/>
          </a:xfrm>
        </p:spPr>
        <p:txBody>
          <a:bodyPr/>
          <a:lstStyle/>
          <a:p>
            <a:pPr algn="ctr">
              <a:buFont typeface="Times New Roman" panose="02020603050405020304" pitchFamily="18" charset="0"/>
              <a:buNone/>
            </a:pPr>
            <a:r>
              <a:rPr lang="en-US" altLang="en-US"/>
              <a:t> </a:t>
            </a:r>
            <a:r>
              <a:rPr lang="en-US" altLang="en-US" u="sng">
                <a:solidFill>
                  <a:srgbClr val="FF0000"/>
                </a:solidFill>
                <a:latin typeface="Algerian" panose="04020705040A02060702" pitchFamily="82" charset="0"/>
              </a:rPr>
              <a:t>AP BSNL INTRANET IP ASSIGNING</a:t>
            </a:r>
          </a:p>
        </p:txBody>
      </p:sp>
      <p:pic>
        <p:nvPicPr>
          <p:cNvPr id="7172" name="Picture 3">
            <a:extLst>
              <a:ext uri="{FF2B5EF4-FFF2-40B4-BE49-F238E27FC236}">
                <a16:creationId xmlns:a16="http://schemas.microsoft.com/office/drawing/2014/main" id="{D1E609DA-E464-420E-49A2-6E0AE7123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07439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3">
            <a:extLst>
              <a:ext uri="{FF2B5EF4-FFF2-40B4-BE49-F238E27FC236}">
                <a16:creationId xmlns:a16="http://schemas.microsoft.com/office/drawing/2014/main" id="{1364B984-136D-6582-8395-2867BAC8A5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81000"/>
            <a:ext cx="7769225" cy="1101725"/>
          </a:xfrm>
        </p:spPr>
        <p:txBody>
          <a:bodyPr/>
          <a:lstStyle/>
          <a:p>
            <a:pPr algn="ctr"/>
            <a:r>
              <a:rPr lang="en-US" altLang="en-US">
                <a:solidFill>
                  <a:srgbClr val="7030A0"/>
                </a:solidFill>
                <a:latin typeface="Algerian" panose="04020705040A02060702" pitchFamily="82" charset="0"/>
              </a:rPr>
              <a:t>IP required for</a:t>
            </a:r>
          </a:p>
        </p:txBody>
      </p:sp>
      <p:sp>
        <p:nvSpPr>
          <p:cNvPr id="8195" name="Content Placeholder 4">
            <a:extLst>
              <a:ext uri="{FF2B5EF4-FFF2-40B4-BE49-F238E27FC236}">
                <a16:creationId xmlns:a16="http://schemas.microsoft.com/office/drawing/2014/main" id="{AD770E4F-488A-2D79-7278-F75BB7E7637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" y="1447800"/>
            <a:ext cx="9067800" cy="5257800"/>
          </a:xfrm>
        </p:spPr>
        <p:txBody>
          <a:bodyPr/>
          <a:lstStyle/>
          <a:p>
            <a:pPr indent="-457200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3600">
                <a:solidFill>
                  <a:srgbClr val="002060"/>
                </a:solidFill>
              </a:rPr>
              <a:t>(1) Website Administrators</a:t>
            </a:r>
          </a:p>
          <a:p>
            <a:pPr indent="-457200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3600">
                <a:solidFill>
                  <a:srgbClr val="000099"/>
                </a:solidFill>
              </a:rPr>
              <a:t>(2) Static IP Users</a:t>
            </a:r>
          </a:p>
          <a:p>
            <a:pPr indent="-457200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3600">
                <a:solidFill>
                  <a:srgbClr val="C00000"/>
                </a:solidFill>
              </a:rPr>
              <a:t>(3) Internet Service Providers for Internet</a:t>
            </a:r>
          </a:p>
          <a:p>
            <a:pPr indent="-457200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3600" b="1">
                <a:solidFill>
                  <a:srgbClr val="00B050"/>
                </a:solidFill>
              </a:rPr>
              <a:t>(4) Corporate/Entrepreneurs for Intranet</a:t>
            </a:r>
          </a:p>
          <a:p>
            <a:pPr indent="-457200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3600">
                <a:solidFill>
                  <a:srgbClr val="00B0F0"/>
                </a:solidFill>
              </a:rPr>
              <a:t>(5) Networking Engineers</a:t>
            </a:r>
          </a:p>
          <a:p>
            <a:pPr indent="-457200">
              <a:spcAft>
                <a:spcPts val="1200"/>
              </a:spcAft>
              <a:buFont typeface="Times New Roman" panose="02020603050405020304" pitchFamily="18" charset="0"/>
              <a:buNone/>
            </a:pPr>
            <a:r>
              <a:rPr lang="en-US" altLang="en-US" sz="3600">
                <a:solidFill>
                  <a:srgbClr val="7030A0"/>
                </a:solidFill>
              </a:rPr>
              <a:t>(6) Research &amp; Development</a:t>
            </a:r>
            <a:endParaRPr lang="en-US" altLang="en-US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156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DF33BEF0-4D3D-736D-77E9-4DBF2197A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991600" cy="6705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067668D-0417-21E6-3032-6C5F2E93E3B0}"/>
              </a:ext>
            </a:extLst>
          </p:cNvPr>
          <p:cNvSpPr/>
          <p:nvPr/>
        </p:nvSpPr>
        <p:spPr>
          <a:xfrm>
            <a:off x="7620000" y="381000"/>
            <a:ext cx="12954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Microsoft YaHei"/>
              </a:rPr>
              <a:t>Dynamic IP 112.211.192.16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Microsoft YaHe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85B7D4-EA6A-07F9-FB46-A5059ABFB1F8}"/>
              </a:ext>
            </a:extLst>
          </p:cNvPr>
          <p:cNvSpPr/>
          <p:nvPr/>
        </p:nvSpPr>
        <p:spPr>
          <a:xfrm>
            <a:off x="381000" y="304800"/>
            <a:ext cx="12954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Microsoft YaHei"/>
              </a:rPr>
              <a:t>Static IP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Microsoft YaHei"/>
              </a:rPr>
              <a:t>204.15.23.255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Microsoft YaHei"/>
              </a:rPr>
              <a:t>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30250623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13974E8D-C1F1-2467-63F8-1F0C1246BB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C00000"/>
                </a:solidFill>
                <a:latin typeface="Algerian" panose="04020705040A02060702" pitchFamily="82" charset="0"/>
              </a:rPr>
              <a:t>IP Addresses</a:t>
            </a: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D2BC8898-0296-4BD6-84CD-6BA53C5E5DE3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  <a:ln w="222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r>
              <a:rPr lang="en-US" altLang="en-US" sz="2400">
                <a:solidFill>
                  <a:srgbClr val="7030A0"/>
                </a:solidFill>
              </a:rPr>
              <a:t>Hostname gmail.com have IP Address 74.125.79.83</a:t>
            </a:r>
          </a:p>
          <a:p>
            <a:r>
              <a:rPr lang="en-US" altLang="en-US" sz="2400">
                <a:solidFill>
                  <a:srgbClr val="7030A0"/>
                </a:solidFill>
              </a:rPr>
              <a:t>The following IP address ranges belong to </a:t>
            </a:r>
            <a:r>
              <a:rPr lang="en-US" altLang="en-US" sz="2400">
                <a:solidFill>
                  <a:srgbClr val="2917AB"/>
                </a:solidFill>
              </a:rPr>
              <a:t>Facebook:</a:t>
            </a:r>
          </a:p>
          <a:p>
            <a:r>
              <a:rPr lang="en-US" altLang="en-US" sz="2400">
                <a:solidFill>
                  <a:srgbClr val="7030A0"/>
                </a:solidFill>
              </a:rPr>
              <a:t>66.220.144.0 - 66.220.159.255</a:t>
            </a:r>
          </a:p>
          <a:p>
            <a:r>
              <a:rPr lang="en-US" altLang="en-US" sz="2400">
                <a:solidFill>
                  <a:srgbClr val="7030A0"/>
                </a:solidFill>
              </a:rPr>
              <a:t>69.63.176.0 - 69.63.191.255</a:t>
            </a:r>
          </a:p>
          <a:p>
            <a:r>
              <a:rPr lang="en-US" altLang="en-US" sz="2400">
                <a:solidFill>
                  <a:srgbClr val="7030A0"/>
                </a:solidFill>
              </a:rPr>
              <a:t>204.15.20.0 - 204.15.23.255</a:t>
            </a:r>
          </a:p>
          <a:p>
            <a:r>
              <a:rPr lang="en-US" altLang="en-US" sz="2400">
                <a:solidFill>
                  <a:srgbClr val="7030A0"/>
                </a:solidFill>
              </a:rPr>
              <a:t>All IP addresses belonging to </a:t>
            </a:r>
            <a:r>
              <a:rPr lang="en-US" altLang="en-US" sz="2400">
                <a:solidFill>
                  <a:srgbClr val="2917AB"/>
                </a:solidFill>
              </a:rPr>
              <a:t>"WhatsApp Inc", </a:t>
            </a:r>
            <a:r>
              <a:rPr lang="en-US" altLang="en-US" sz="2400">
                <a:solidFill>
                  <a:srgbClr val="7030A0"/>
                </a:solidFill>
              </a:rPr>
              <a:t>that were looked up on this site.</a:t>
            </a:r>
          </a:p>
          <a:p>
            <a:r>
              <a:rPr lang="en-US" altLang="en-US" sz="2400">
                <a:solidFill>
                  <a:srgbClr val="7030A0"/>
                </a:solidFill>
              </a:rPr>
              <a:t>50.22.210.151                      3/06/2015    1:01:23AM 208.43.244.170                   3/06/2015     12:49:46 AM</a:t>
            </a:r>
          </a:p>
          <a:p>
            <a:endParaRPr lang="en-US" altLang="en-US" sz="2800"/>
          </a:p>
        </p:txBody>
      </p:sp>
    </p:spTree>
    <p:extLst>
      <p:ext uri="{BB962C8B-B14F-4D97-AF65-F5344CB8AC3E}">
        <p14:creationId xmlns:p14="http://schemas.microsoft.com/office/powerpoint/2010/main" val="799095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228601"/>
            <a:ext cx="43624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3810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51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276600"/>
            <a:ext cx="4114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51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276600"/>
            <a:ext cx="3962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935CD1AA-DC42-0996-7711-C0AE38D98E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3EFF4930-F4F9-A691-DE22-69381F7274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268" name="Picture 2" descr="C:\Users\User\Desktop\JPG IP.jpg">
            <a:extLst>
              <a:ext uri="{FF2B5EF4-FFF2-40B4-BE49-F238E27FC236}">
                <a16:creationId xmlns:a16="http://schemas.microsoft.com/office/drawing/2014/main" id="{156CA9F8-292D-9D80-0A85-D4E235F3A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5797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7F700A43-80BD-5B4E-BBEE-C222E8940D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342900"/>
            <a:ext cx="8763000" cy="1101725"/>
          </a:xfrm>
        </p:spPr>
        <p:txBody>
          <a:bodyPr/>
          <a:lstStyle/>
          <a:p>
            <a:pPr algn="ctr"/>
            <a:r>
              <a:rPr lang="en-US" altLang="en-US" sz="3600"/>
              <a:t>If I have many more Systems in a larger area</a:t>
            </a:r>
            <a:endParaRPr lang="en-US" altLang="en-US" sz="4800"/>
          </a:p>
        </p:txBody>
      </p:sp>
      <p:pic>
        <p:nvPicPr>
          <p:cNvPr id="17411" name="Picture 2" descr="http://www.naist.jp/en/img/cms/viewer.php?cid=288&amp;iid=1&amp;w=450&amp;h=300">
            <a:extLst>
              <a:ext uri="{FF2B5EF4-FFF2-40B4-BE49-F238E27FC236}">
                <a16:creationId xmlns:a16="http://schemas.microsoft.com/office/drawing/2014/main" id="{B5779894-C652-3FD0-69DA-9E43494B8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83820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10016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4">
            <a:extLst>
              <a:ext uri="{FF2B5EF4-FFF2-40B4-BE49-F238E27FC236}">
                <a16:creationId xmlns:a16="http://schemas.microsoft.com/office/drawing/2014/main" id="{5E72AD59-01A9-5F2D-4C71-6A74BD4C45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Limited Hosts</a:t>
            </a:r>
          </a:p>
        </p:txBody>
      </p:sp>
      <p:sp>
        <p:nvSpPr>
          <p:cNvPr id="18435" name="Content Placeholder 5">
            <a:extLst>
              <a:ext uri="{FF2B5EF4-FFF2-40B4-BE49-F238E27FC236}">
                <a16:creationId xmlns:a16="http://schemas.microsoft.com/office/drawing/2014/main" id="{802D549D-CCDB-E097-6852-2D45853DE5E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8436" name="Picture 4" descr="http://cdn3.howtogeek.com/wp-content/uploads/2011/11/650x487x2011-11-29_132204.jpg.pagespeed.ic.YkB_VGVq0I.jpg">
            <a:extLst>
              <a:ext uri="{FF2B5EF4-FFF2-40B4-BE49-F238E27FC236}">
                <a16:creationId xmlns:a16="http://schemas.microsoft.com/office/drawing/2014/main" id="{4339729C-7CC6-7739-1F45-7838DDBA2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8305800" cy="473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6636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73F949A0-BF47-96FE-2554-47269E9B43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8DA6250B-322C-4643-94B7-1E56802820E8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53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2DF5C615-C9B7-A1FA-A690-34E6DBEC372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342900"/>
            <a:ext cx="7772400" cy="1104900"/>
          </a:xfrm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/>
              <a:t>What is an IP address?</a:t>
            </a:r>
          </a:p>
        </p:txBody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D8AF2B08-429B-A46A-4185-3817EAD5FFD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905000"/>
            <a:ext cx="7543800" cy="4343400"/>
          </a:xfrm>
        </p:spPr>
        <p:txBody>
          <a:bodyPr/>
          <a:lstStyle/>
          <a:p>
            <a:pPr marL="339725" indent="-339725" algn="just"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b="1">
                <a:solidFill>
                  <a:srgbClr val="000066"/>
                </a:solidFill>
                <a:latin typeface="Arial" panose="020B0604020202020204" pitchFamily="34" charset="0"/>
              </a:rPr>
              <a:t>Each host on a TCP/IP network is uniquely identified at the IP layer with an address.</a:t>
            </a:r>
          </a:p>
          <a:p>
            <a:pPr marL="339725" indent="-339725" algn="just"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b="1">
                <a:solidFill>
                  <a:srgbClr val="000066"/>
                </a:solidFill>
                <a:latin typeface="Arial" panose="020B0604020202020204" pitchFamily="34" charset="0"/>
              </a:rPr>
              <a:t>The IP address is also known as Protocol address</a:t>
            </a:r>
          </a:p>
          <a:p>
            <a:pPr marL="339725" indent="-339725" algn="just"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b="1">
                <a:solidFill>
                  <a:srgbClr val="000066"/>
                </a:solidFill>
                <a:latin typeface="Arial" panose="020B0604020202020204" pitchFamily="34" charset="0"/>
              </a:rPr>
              <a:t>The IPv4 address is 32 bits long</a:t>
            </a:r>
          </a:p>
          <a:p>
            <a:pPr marL="339725" indent="-339725" algn="just"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b="1">
                <a:solidFill>
                  <a:srgbClr val="000066"/>
                </a:solidFill>
                <a:latin typeface="Arial" panose="020B0604020202020204" pitchFamily="34" charset="0"/>
              </a:rPr>
              <a:t>2^32=4294967296=429Cr</a:t>
            </a:r>
          </a:p>
        </p:txBody>
      </p:sp>
    </p:spTree>
    <p:extLst>
      <p:ext uri="{BB962C8B-B14F-4D97-AF65-F5344CB8AC3E}">
        <p14:creationId xmlns:p14="http://schemas.microsoft.com/office/powerpoint/2010/main" val="278290069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29" name="Group 1">
            <a:extLst>
              <a:ext uri="{FF2B5EF4-FFF2-40B4-BE49-F238E27FC236}">
                <a16:creationId xmlns:a16="http://schemas.microsoft.com/office/drawing/2014/main" id="{9F42790F-5F62-6D5E-9C36-7AF37A6906C2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685800"/>
          <a:ext cx="8459788" cy="6172197"/>
        </p:xfrm>
        <a:graphic>
          <a:graphicData uri="http://schemas.openxmlformats.org/drawingml/2006/table">
            <a:tbl>
              <a:tblPr/>
              <a:tblGrid>
                <a:gridCol w="2114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61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341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Country</a:t>
                      </a:r>
                    </a:p>
                  </a:txBody>
                  <a:tcPr marL="90000" marR="90000" marT="132678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Country Code</a:t>
                      </a:r>
                    </a:p>
                  </a:txBody>
                  <a:tcPr marL="90000" marR="90000" marT="132678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Addresses(million)</a:t>
                      </a:r>
                    </a:p>
                  </a:txBody>
                  <a:tcPr marL="90000" marR="90000" marT="132678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Per Capita</a:t>
                      </a:r>
                    </a:p>
                  </a:txBody>
                  <a:tcPr marL="90000" marR="90000" marT="132678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04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United States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US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1474.319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5.297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04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China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CN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194.425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0.152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04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Japan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JP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153.327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1.210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04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European Union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EU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114.103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-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404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Germany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DE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85.300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1.038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404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Canada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CA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76.197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2.446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404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South Korea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KR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72.239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1.542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404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United Kingdom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GB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70.795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1.187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404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France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FR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68.385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1.155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404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Australia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AU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37.378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1.979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404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Italy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IT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32.344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0.561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404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Brazil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BR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29.755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0.175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404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Russian Federation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RU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24.919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0.170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4404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Taiwan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TW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24.681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1.109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4404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Netherlands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NL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21.249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1.339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4404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Sweden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SE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18.998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2.144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4404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India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IN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18.312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0.018</a:t>
                      </a:r>
                    </a:p>
                  </a:txBody>
                  <a:tcPr marL="90000" marR="90000" marT="14061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pic>
        <p:nvPicPr>
          <p:cNvPr id="14435" name="Picture 241">
            <a:extLst>
              <a:ext uri="{FF2B5EF4-FFF2-40B4-BE49-F238E27FC236}">
                <a16:creationId xmlns:a16="http://schemas.microsoft.com/office/drawing/2014/main" id="{1BED8D11-FD9A-2056-0E8A-98B3762F2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74163" cy="762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8914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>
            <a:extLst>
              <a:ext uri="{FF2B5EF4-FFF2-40B4-BE49-F238E27FC236}">
                <a16:creationId xmlns:a16="http://schemas.microsoft.com/office/drawing/2014/main" id="{E9712738-712A-44A3-90EC-04726844F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85813"/>
            <a:ext cx="845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Where do IP addresses come from?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38DF2B-0256-D462-47AF-1E0707564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365375"/>
            <a:ext cx="112395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1B960655-D991-C435-DAE5-609EB0847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298575"/>
            <a:ext cx="11049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1454B3C2-5E91-1672-0360-85DF39021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38" y="4492625"/>
            <a:ext cx="823912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49" name="Picture 5">
            <a:extLst>
              <a:ext uri="{FF2B5EF4-FFF2-40B4-BE49-F238E27FC236}">
                <a16:creationId xmlns:a16="http://schemas.microsoft.com/office/drawing/2014/main" id="{636C7689-1659-DE79-1AA8-E8644E976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3508375"/>
            <a:ext cx="107473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6150" name="AutoShape 6">
            <a:extLst>
              <a:ext uri="{FF2B5EF4-FFF2-40B4-BE49-F238E27FC236}">
                <a16:creationId xmlns:a16="http://schemas.microsoft.com/office/drawing/2014/main" id="{5BA753BC-BC31-0028-251B-237411203D1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76525" y="1709738"/>
            <a:ext cx="1381125" cy="655637"/>
          </a:xfrm>
          <a:prstGeom prst="curvedConnector3">
            <a:avLst>
              <a:gd name="adj1" fmla="val 50000"/>
            </a:avLst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51" name="AutoShape 7">
            <a:extLst>
              <a:ext uri="{FF2B5EF4-FFF2-40B4-BE49-F238E27FC236}">
                <a16:creationId xmlns:a16="http://schemas.microsoft.com/office/drawing/2014/main" id="{F9DBEE79-F1EE-D622-4B62-AB81766DA3B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10100" y="2776538"/>
            <a:ext cx="1081088" cy="731837"/>
          </a:xfrm>
          <a:prstGeom prst="curvedConnector3">
            <a:avLst>
              <a:gd name="adj1" fmla="val 50000"/>
            </a:avLst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52" name="AutoShape 8">
            <a:extLst>
              <a:ext uri="{FF2B5EF4-FFF2-40B4-BE49-F238E27FC236}">
                <a16:creationId xmlns:a16="http://schemas.microsoft.com/office/drawing/2014/main" id="{D8EB7AF1-F226-5BE9-AE84-8BC4526EA55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27763" y="3908425"/>
            <a:ext cx="736600" cy="585788"/>
          </a:xfrm>
          <a:prstGeom prst="curvedConnector3">
            <a:avLst>
              <a:gd name="adj1" fmla="val 50000"/>
            </a:avLst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53" name="AutoShape 9">
            <a:extLst>
              <a:ext uri="{FF2B5EF4-FFF2-40B4-BE49-F238E27FC236}">
                <a16:creationId xmlns:a16="http://schemas.microsoft.com/office/drawing/2014/main" id="{159998FF-8034-35D2-B03B-C44F6AC112C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372350" y="5021263"/>
            <a:ext cx="682625" cy="773112"/>
          </a:xfrm>
          <a:prstGeom prst="curvedConnector3">
            <a:avLst>
              <a:gd name="adj1" fmla="val 50000"/>
            </a:avLst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54" name="Text Box 10">
            <a:extLst>
              <a:ext uri="{FF2B5EF4-FFF2-40B4-BE49-F238E27FC236}">
                <a16:creationId xmlns:a16="http://schemas.microsoft.com/office/drawing/2014/main" id="{2F7E90F5-5C0A-0096-D35E-42D3B4F64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2162175"/>
            <a:ext cx="31003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 anchorCtr="1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Standards</a:t>
            </a:r>
          </a:p>
        </p:txBody>
      </p:sp>
      <p:sp>
        <p:nvSpPr>
          <p:cNvPr id="6155" name="Text Box 11">
            <a:extLst>
              <a:ext uri="{FF2B5EF4-FFF2-40B4-BE49-F238E27FC236}">
                <a16:creationId xmlns:a16="http://schemas.microsoft.com/office/drawing/2014/main" id="{A33095F1-B50E-86D0-7446-84BF281BF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3225" y="3203575"/>
            <a:ext cx="21050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 anchorCtr="1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17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Allocation</a:t>
            </a:r>
          </a:p>
        </p:txBody>
      </p:sp>
      <p:sp>
        <p:nvSpPr>
          <p:cNvPr id="6156" name="Text Box 12">
            <a:extLst>
              <a:ext uri="{FF2B5EF4-FFF2-40B4-BE49-F238E27FC236}">
                <a16:creationId xmlns:a16="http://schemas.microsoft.com/office/drawing/2014/main" id="{85471F29-CB13-9EC0-A465-1F4E177C6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25" y="4389438"/>
            <a:ext cx="2105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 anchorCtr="1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1125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Allocation</a:t>
            </a:r>
          </a:p>
        </p:txBody>
      </p:sp>
      <p:sp>
        <p:nvSpPr>
          <p:cNvPr id="6157" name="Text Box 13">
            <a:extLst>
              <a:ext uri="{FF2B5EF4-FFF2-40B4-BE49-F238E27FC236}">
                <a16:creationId xmlns:a16="http://schemas.microsoft.com/office/drawing/2014/main" id="{FC7D678D-44D3-523A-077B-EC87A15FD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5025" y="5564188"/>
            <a:ext cx="2105025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 anchorCtr="1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12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Assignment</a:t>
            </a:r>
          </a:p>
        </p:txBody>
      </p:sp>
      <p:grpSp>
        <p:nvGrpSpPr>
          <p:cNvPr id="2" name="Group 14">
            <a:extLst>
              <a:ext uri="{FF2B5EF4-FFF2-40B4-BE49-F238E27FC236}">
                <a16:creationId xmlns:a16="http://schemas.microsoft.com/office/drawing/2014/main" id="{F1DAD9E3-9127-08B8-1DBA-0422949BF3D2}"/>
              </a:ext>
            </a:extLst>
          </p:cNvPr>
          <p:cNvGrpSpPr>
            <a:grpSpLocks/>
          </p:cNvGrpSpPr>
          <p:nvPr/>
        </p:nvGrpSpPr>
        <p:grpSpPr bwMode="auto">
          <a:xfrm>
            <a:off x="7667625" y="5794375"/>
            <a:ext cx="765175" cy="984250"/>
            <a:chOff x="4830" y="3650"/>
            <a:chExt cx="482" cy="620"/>
          </a:xfrm>
        </p:grpSpPr>
        <p:pic>
          <p:nvPicPr>
            <p:cNvPr id="21522" name="Picture 15">
              <a:extLst>
                <a:ext uri="{FF2B5EF4-FFF2-40B4-BE49-F238E27FC236}">
                  <a16:creationId xmlns:a16="http://schemas.microsoft.com/office/drawing/2014/main" id="{1B4B47AA-3AED-8C2B-06C5-821F9248CC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0" y="3650"/>
              <a:ext cx="482" cy="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1523" name="Text Box 16">
              <a:extLst>
                <a:ext uri="{FF2B5EF4-FFF2-40B4-BE49-F238E27FC236}">
                  <a16:creationId xmlns:a16="http://schemas.microsoft.com/office/drawing/2014/main" id="{B2B361F5-3A17-B6FE-B054-EA68D27C67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0" y="3931"/>
              <a:ext cx="362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80000"/>
                </a:lnSpc>
                <a:spcBef>
                  <a:spcPts val="625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End user</a:t>
              </a:r>
            </a:p>
          </p:txBody>
        </p:sp>
      </p:grpSp>
      <p:sp>
        <p:nvSpPr>
          <p:cNvPr id="6161" name="AutoShape 17">
            <a:extLst>
              <a:ext uri="{FF2B5EF4-FFF2-40B4-BE49-F238E27FC236}">
                <a16:creationId xmlns:a16="http://schemas.microsoft.com/office/drawing/2014/main" id="{E947E707-6ED1-24BA-04FC-F2A763F54EEE}"/>
              </a:ext>
            </a:extLst>
          </p:cNvPr>
          <p:cNvSpPr>
            <a:spLocks noChangeArrowheads="1"/>
          </p:cNvSpPr>
          <p:nvPr/>
        </p:nvSpPr>
        <p:spPr bwMode="auto">
          <a:xfrm rot="-1560000">
            <a:off x="4460875" y="4344988"/>
            <a:ext cx="509588" cy="500062"/>
          </a:xfrm>
          <a:prstGeom prst="rightArrow">
            <a:avLst>
              <a:gd name="adj1" fmla="val 50000"/>
              <a:gd name="adj2" fmla="val 50028"/>
            </a:avLst>
          </a:prstGeom>
          <a:solidFill>
            <a:srgbClr val="0081E2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162" name="Text Box 18">
            <a:extLst>
              <a:ext uri="{FF2B5EF4-FFF2-40B4-BE49-F238E27FC236}">
                <a16:creationId xmlns:a16="http://schemas.microsoft.com/office/drawing/2014/main" id="{2636CB92-9902-DBF9-FFC6-603056F71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495800"/>
            <a:ext cx="4659313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AU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Regional Internet Registries (RIRs)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AU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distribute IPv4, IPv6, and AS numbers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AU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to the Internet community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kumimoji="0" lang="en-AU" altLang="en-US" sz="9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AU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RIRs maintain accurate registration of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AU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Internet resource usage for the community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AU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IANA</a:t>
            </a:r>
            <a:r>
              <a:rPr kumimoji="0" lang="en-AU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AU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: </a:t>
            </a:r>
            <a:r>
              <a:rPr kumimoji="0" lang="en-US" altLang="en-US" sz="14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Internet Assigned Numbers Authority </a:t>
            </a:r>
            <a:endParaRPr kumimoji="0" lang="en-AU" altLang="en-US" sz="1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IETF : Internet Engineering Task Force</a:t>
            </a:r>
            <a:endParaRPr kumimoji="0" lang="en-AU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457190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5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4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1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36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9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4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48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51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>
            <a:extLst>
              <a:ext uri="{FF2B5EF4-FFF2-40B4-BE49-F238E27FC236}">
                <a16:creationId xmlns:a16="http://schemas.microsoft.com/office/drawing/2014/main" id="{EDAC354B-4A5A-8352-5E48-79369538F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85813"/>
            <a:ext cx="845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AU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Regional Internet Registries</a:t>
            </a:r>
          </a:p>
        </p:txBody>
      </p:sp>
      <p:grpSp>
        <p:nvGrpSpPr>
          <p:cNvPr id="23555" name="Group 2">
            <a:extLst>
              <a:ext uri="{FF2B5EF4-FFF2-40B4-BE49-F238E27FC236}">
                <a16:creationId xmlns:a16="http://schemas.microsoft.com/office/drawing/2014/main" id="{359BAEE3-67EF-ADA2-CD72-23E591167FFA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1447800"/>
            <a:ext cx="8601075" cy="5119688"/>
            <a:chOff x="336" y="912"/>
            <a:chExt cx="5418" cy="3225"/>
          </a:xfrm>
        </p:grpSpPr>
        <p:pic>
          <p:nvPicPr>
            <p:cNvPr id="23557" name="Picture 3">
              <a:extLst>
                <a:ext uri="{FF2B5EF4-FFF2-40B4-BE49-F238E27FC236}">
                  <a16:creationId xmlns:a16="http://schemas.microsoft.com/office/drawing/2014/main" id="{87DA9F8B-375C-F5FF-55A9-A45B3EE040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221" r="-3221" b="1019"/>
            <a:stretch>
              <a:fillRect/>
            </a:stretch>
          </p:blipFill>
          <p:spPr bwMode="auto">
            <a:xfrm>
              <a:off x="336" y="912"/>
              <a:ext cx="5418" cy="3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3558" name="Text Box 4">
              <a:extLst>
                <a:ext uri="{FF2B5EF4-FFF2-40B4-BE49-F238E27FC236}">
                  <a16:creationId xmlns:a16="http://schemas.microsoft.com/office/drawing/2014/main" id="{AAC1ED60-DB54-5A2E-1890-457892A031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" y="912"/>
              <a:ext cx="5418" cy="3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</p:grpSp>
      <p:sp>
        <p:nvSpPr>
          <p:cNvPr id="23556" name="Text Box 5">
            <a:extLst>
              <a:ext uri="{FF2B5EF4-FFF2-40B4-BE49-F238E27FC236}">
                <a16:creationId xmlns:a16="http://schemas.microsoft.com/office/drawing/2014/main" id="{6F1BFD8D-81C8-7A59-250D-6B4668711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334000"/>
            <a:ext cx="7696200" cy="1066800"/>
          </a:xfrm>
          <a:prstGeom prst="rect">
            <a:avLst/>
          </a:prstGeom>
          <a:solidFill>
            <a:srgbClr val="D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1992: “…it is [now] desirable to consider delegating the registration function to an organization in each of those geographic areas.”  (RFC 1338)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105663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AD9C6EFD-3D2A-2018-97C6-A7FD571D73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Who Are the IP Address</a:t>
            </a:r>
            <a:br>
              <a:rPr lang="en-US" altLang="en-US"/>
            </a:br>
            <a:r>
              <a:rPr lang="en-US" altLang="en-US"/>
              <a:t>Provisioning Organizations?</a:t>
            </a:r>
          </a:p>
        </p:txBody>
      </p:sp>
      <p:graphicFrame>
        <p:nvGraphicFramePr>
          <p:cNvPr id="483393" name="Group 65">
            <a:extLst>
              <a:ext uri="{FF2B5EF4-FFF2-40B4-BE49-F238E27FC236}">
                <a16:creationId xmlns:a16="http://schemas.microsoft.com/office/drawing/2014/main" id="{75DD422F-A319-66E7-30EF-DCE06F4FDE4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8938" y="1374775"/>
          <a:ext cx="8459787" cy="4979989"/>
        </p:xfrm>
        <a:graphic>
          <a:graphicData uri="http://schemas.openxmlformats.org/drawingml/2006/table">
            <a:tbl>
              <a:tblPr/>
              <a:tblGrid>
                <a:gridCol w="2214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45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58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ICANN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1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 Allocate to RIRs =</a:t>
                      </a:r>
                      <a:r>
                        <a:rPr lang="en-AU" sz="2400" dirty="0">
                          <a:solidFill>
                            <a:srgbClr val="0000FF"/>
                          </a:solidFill>
                          <a:cs typeface="Arial" charset="0"/>
                        </a:rPr>
                        <a:t>Regional Internet Registries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Internet Corporation for Assigned Names and Numbers</a:t>
                      </a:r>
                      <a:r>
                        <a:rPr lang="en-US" sz="1800" b="0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 (</a:t>
                      </a:r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ICANN</a:t>
                      </a:r>
                      <a:r>
                        <a:rPr lang="en-US" sz="1800" b="0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800" b="1" i="0" kern="1200" dirty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lang="en-US" sz="1800" b="1" i="1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Internet Assigned Numbers Authority [IANA]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2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RIR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1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 Allocate to Service Providers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 Assign to Enterprises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lang="en-US" sz="1800" b="0" i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The Asia Pacific Network Information Centre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8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NIR/LIR/ISP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1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 Reallocate to Service Providers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 Reassign to Enterprises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617" name="Text Box 60">
            <a:extLst>
              <a:ext uri="{FF2B5EF4-FFF2-40B4-BE49-F238E27FC236}">
                <a16:creationId xmlns:a16="http://schemas.microsoft.com/office/drawing/2014/main" id="{EC171DAB-A41A-3AF7-E3AE-B85A56FEC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5" y="3810000"/>
            <a:ext cx="1785938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AFRINIC, APNIC,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ARIN, LACNIC,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RIPE NCC</a:t>
            </a:r>
          </a:p>
        </p:txBody>
      </p:sp>
      <p:sp>
        <p:nvSpPr>
          <p:cNvPr id="25618" name="Text Box 61">
            <a:extLst>
              <a:ext uri="{FF2B5EF4-FFF2-40B4-BE49-F238E27FC236}">
                <a16:creationId xmlns:a16="http://schemas.microsoft.com/office/drawing/2014/main" id="{34C329E5-979E-A142-7B36-9EB54D0E4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463" y="2495550"/>
            <a:ext cx="657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IANA</a:t>
            </a:r>
          </a:p>
        </p:txBody>
      </p:sp>
    </p:spTree>
    <p:extLst>
      <p:ext uri="{BB962C8B-B14F-4D97-AF65-F5344CB8AC3E}">
        <p14:creationId xmlns:p14="http://schemas.microsoft.com/office/powerpoint/2010/main" val="8057086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5">
            <a:extLst>
              <a:ext uri="{FF2B5EF4-FFF2-40B4-BE49-F238E27FC236}">
                <a16:creationId xmlns:a16="http://schemas.microsoft.com/office/drawing/2014/main" id="{7D3001A7-A7FF-BEC6-132F-03807C3A50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DE4ECABE-5277-4265-A085-776EF587D6C3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58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7651" name="Rectangle 1">
            <a:extLst>
              <a:ext uri="{FF2B5EF4-FFF2-40B4-BE49-F238E27FC236}">
                <a16:creationId xmlns:a16="http://schemas.microsoft.com/office/drawing/2014/main" id="{BD918141-F8C1-8BD9-6437-129490D1A94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7772400" cy="1066800"/>
          </a:xfrm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4000"/>
              <a:t>IPv4 Address Scheme</a:t>
            </a:r>
          </a:p>
        </p:txBody>
      </p:sp>
      <p:sp>
        <p:nvSpPr>
          <p:cNvPr id="27652" name="Rectangle 2">
            <a:extLst>
              <a:ext uri="{FF2B5EF4-FFF2-40B4-BE49-F238E27FC236}">
                <a16:creationId xmlns:a16="http://schemas.microsoft.com/office/drawing/2014/main" id="{F75D3281-4DA3-98F7-E4CA-672727AC531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752600"/>
            <a:ext cx="7620000" cy="4579938"/>
          </a:xfrm>
        </p:spPr>
        <p:txBody>
          <a:bodyPr/>
          <a:lstStyle/>
          <a:p>
            <a:pPr marL="339725" indent="-339725" algn="just">
              <a:lnSpc>
                <a:spcPct val="90000"/>
              </a:lnSpc>
              <a:spcBef>
                <a:spcPts val="7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800" b="1">
                <a:solidFill>
                  <a:srgbClr val="000066"/>
                </a:solidFill>
                <a:latin typeface="Arial" panose="020B0604020202020204" pitchFamily="34" charset="0"/>
              </a:rPr>
              <a:t>How we see an IP address?</a:t>
            </a:r>
            <a:br>
              <a:rPr lang="en-US" altLang="en-US" sz="2800" b="1">
                <a:solidFill>
                  <a:srgbClr val="000066"/>
                </a:solidFill>
                <a:latin typeface="Arial" panose="020B0604020202020204" pitchFamily="34" charset="0"/>
              </a:rPr>
            </a:br>
            <a:r>
              <a:rPr lang="en-US" altLang="en-US" sz="2800" b="1">
                <a:solidFill>
                  <a:srgbClr val="800000"/>
                </a:solidFill>
                <a:latin typeface="Arial" panose="020B0604020202020204" pitchFamily="34" charset="0"/>
              </a:rPr>
              <a:t>140.179.220.220</a:t>
            </a:r>
            <a:endParaRPr lang="en-US" altLang="en-US" sz="2800" b="1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marL="339725" indent="-339725" algn="just">
              <a:lnSpc>
                <a:spcPct val="90000"/>
              </a:lnSpc>
              <a:spcBef>
                <a:spcPts val="7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800" b="1">
                <a:solidFill>
                  <a:srgbClr val="000066"/>
                </a:solidFill>
                <a:latin typeface="Arial" panose="020B0604020202020204" pitchFamily="34" charset="0"/>
              </a:rPr>
              <a:t>What the Internet machines see an IP address?</a:t>
            </a:r>
            <a:br>
              <a:rPr lang="en-US" altLang="en-US" sz="2800" b="1">
                <a:solidFill>
                  <a:srgbClr val="000066"/>
                </a:solidFill>
                <a:latin typeface="Arial" panose="020B0604020202020204" pitchFamily="34" charset="0"/>
              </a:rPr>
            </a:br>
            <a:r>
              <a:rPr lang="en-US" altLang="en-US" sz="2800" b="1">
                <a:solidFill>
                  <a:srgbClr val="800000"/>
                </a:solidFill>
                <a:latin typeface="Arial" panose="020B0604020202020204" pitchFamily="34" charset="0"/>
              </a:rPr>
              <a:t>11001010000011100100000000000001</a:t>
            </a:r>
          </a:p>
          <a:p>
            <a:pPr marL="339725" indent="-339725" algn="just">
              <a:lnSpc>
                <a:spcPct val="90000"/>
              </a:lnSpc>
              <a:spcBef>
                <a:spcPts val="7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800" b="1">
                <a:solidFill>
                  <a:srgbClr val="000066"/>
                </a:solidFill>
                <a:latin typeface="Arial" panose="020B0604020202020204" pitchFamily="34" charset="0"/>
              </a:rPr>
              <a:t>For human understanding the 32 bits of IP address are separated into 4 bytes of 8 binary digits</a:t>
            </a:r>
          </a:p>
          <a:p>
            <a:pPr marL="339725" indent="-339725" algn="just">
              <a:lnSpc>
                <a:spcPct val="90000"/>
              </a:lnSpc>
              <a:spcBef>
                <a:spcPts val="7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800" b="1" i="1">
                <a:solidFill>
                  <a:srgbClr val="00B050"/>
                </a:solidFill>
                <a:latin typeface="Arial" panose="020B0604020202020204" pitchFamily="34" charset="0"/>
              </a:rPr>
              <a:t>Each binary byte is converted into decimal and is separated by a dot hence also known as </a:t>
            </a:r>
            <a:r>
              <a:rPr lang="en-US" altLang="en-US" sz="2800" b="1" i="1">
                <a:solidFill>
                  <a:srgbClr val="7030A0"/>
                </a:solidFill>
                <a:latin typeface="Arial" panose="020B0604020202020204" pitchFamily="34" charset="0"/>
              </a:rPr>
              <a:t>Dotted Decimal Notation</a:t>
            </a:r>
          </a:p>
        </p:txBody>
      </p:sp>
    </p:spTree>
    <p:extLst>
      <p:ext uri="{BB962C8B-B14F-4D97-AF65-F5344CB8AC3E}">
        <p14:creationId xmlns:p14="http://schemas.microsoft.com/office/powerpoint/2010/main" val="3049862667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5">
            <a:extLst>
              <a:ext uri="{FF2B5EF4-FFF2-40B4-BE49-F238E27FC236}">
                <a16:creationId xmlns:a16="http://schemas.microsoft.com/office/drawing/2014/main" id="{EA9AD4FB-DF83-D249-6BDE-857D5F79F3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EA7CB0DF-C171-4395-9D50-9BAFCB0ACAA7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59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9699" name="Rectangle 1">
            <a:extLst>
              <a:ext uri="{FF2B5EF4-FFF2-40B4-BE49-F238E27FC236}">
                <a16:creationId xmlns:a16="http://schemas.microsoft.com/office/drawing/2014/main" id="{B78359A4-00BB-E1C8-3C18-EC40EFDACB0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7772400" cy="1066800"/>
          </a:xfrm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4000"/>
              <a:t>IPv4 Address Scheme</a:t>
            </a:r>
          </a:p>
        </p:txBody>
      </p:sp>
      <p:sp>
        <p:nvSpPr>
          <p:cNvPr id="29700" name="Rectangle 2">
            <a:extLst>
              <a:ext uri="{FF2B5EF4-FFF2-40B4-BE49-F238E27FC236}">
                <a16:creationId xmlns:a16="http://schemas.microsoft.com/office/drawing/2014/main" id="{72C4348C-BDA6-AF3A-B2C9-9FFF209584D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752600"/>
            <a:ext cx="7620000" cy="4498975"/>
          </a:xfrm>
        </p:spPr>
        <p:txBody>
          <a:bodyPr/>
          <a:lstStyle/>
          <a:p>
            <a:pPr marL="341313" indent="-339725" algn="just">
              <a:buClrTx/>
              <a:buSzPct val="75000"/>
              <a:buFontTx/>
              <a:buNone/>
              <a:tabLst>
                <a:tab pos="341313" algn="l"/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altLang="en-US" b="1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marL="341313" indent="-339725" algn="just">
              <a:buClrTx/>
              <a:buSzPct val="75000"/>
              <a:buFontTx/>
              <a:buNone/>
              <a:tabLst>
                <a:tab pos="341313" algn="l"/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altLang="en-US" b="1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marL="341313" indent="-339725" algn="just">
              <a:buClrTx/>
              <a:buSzPct val="75000"/>
              <a:buFontTx/>
              <a:buNone/>
              <a:tabLst>
                <a:tab pos="341313" algn="l"/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altLang="en-US" b="1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marL="341313" indent="-339725" algn="just">
              <a:buClrTx/>
              <a:buSzPct val="75000"/>
              <a:buFontTx/>
              <a:buNone/>
              <a:tabLst>
                <a:tab pos="341313" algn="l"/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altLang="en-US" b="1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marL="341313" indent="-339725" algn="just"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41313" algn="l"/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b="1">
                <a:solidFill>
                  <a:srgbClr val="000066"/>
                </a:solidFill>
                <a:latin typeface="Arial" panose="020B0604020202020204" pitchFamily="34" charset="0"/>
              </a:rPr>
              <a:t>In decimal the address range is 0.0.0.0 to 255.255.255.255</a:t>
            </a:r>
          </a:p>
          <a:p>
            <a:pPr marL="341313" indent="-339725"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41313" algn="l"/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b="1">
                <a:solidFill>
                  <a:srgbClr val="000066"/>
                </a:solidFill>
                <a:latin typeface="Arial" panose="020B0604020202020204" pitchFamily="34" charset="0"/>
              </a:rPr>
              <a:t>The IP address is of the form &lt;</a:t>
            </a:r>
            <a:r>
              <a:rPr lang="en-US" altLang="en-US" b="1">
                <a:solidFill>
                  <a:srgbClr val="008000"/>
                </a:solidFill>
                <a:latin typeface="Arial" panose="020B0604020202020204" pitchFamily="34" charset="0"/>
              </a:rPr>
              <a:t>networkID</a:t>
            </a:r>
            <a:r>
              <a:rPr lang="en-US" altLang="en-US" b="1">
                <a:solidFill>
                  <a:srgbClr val="000066"/>
                </a:solidFill>
                <a:latin typeface="Arial" panose="020B0604020202020204" pitchFamily="34" charset="0"/>
              </a:rPr>
              <a:t>,</a:t>
            </a:r>
            <a:r>
              <a:rPr lang="en-US" altLang="en-US" b="1">
                <a:solidFill>
                  <a:srgbClr val="CC0066"/>
                </a:solidFill>
                <a:latin typeface="Arial" panose="020B0604020202020204" pitchFamily="34" charset="0"/>
              </a:rPr>
              <a:t>hostID</a:t>
            </a:r>
            <a:r>
              <a:rPr lang="en-US" altLang="en-US" b="1">
                <a:solidFill>
                  <a:srgbClr val="000066"/>
                </a:solidFill>
                <a:latin typeface="Arial" panose="020B0604020202020204" pitchFamily="34" charset="0"/>
              </a:rPr>
              <a:t>&gt;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AAA8A15B-C449-9A10-74B7-8046C342D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886075"/>
            <a:ext cx="1066800" cy="460375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8 Bits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B8BF9AC3-EB88-FB29-A048-667B10CAB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886075"/>
            <a:ext cx="1066800" cy="460375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8 Bits</a:t>
            </a: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BBE44D63-7EE5-FDA4-42A7-F8B5923B5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963" y="2886075"/>
            <a:ext cx="1066800" cy="460375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8 Bits</a:t>
            </a:r>
          </a:p>
        </p:txBody>
      </p:sp>
      <p:sp>
        <p:nvSpPr>
          <p:cNvPr id="9222" name="Text Box 6">
            <a:extLst>
              <a:ext uri="{FF2B5EF4-FFF2-40B4-BE49-F238E27FC236}">
                <a16:creationId xmlns:a16="http://schemas.microsoft.com/office/drawing/2014/main" id="{149E59C4-C0E6-B112-9E7C-EBA8234A1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886075"/>
            <a:ext cx="1066800" cy="460375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8 Bits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1E5F3343-9E9B-DF86-587F-127BB708A80C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1676400"/>
            <a:ext cx="4264025" cy="915988"/>
            <a:chOff x="1536" y="1056"/>
            <a:chExt cx="2686" cy="577"/>
          </a:xfrm>
        </p:grpSpPr>
        <p:sp>
          <p:nvSpPr>
            <p:cNvPr id="29707" name="Text Box 8">
              <a:extLst>
                <a:ext uri="{FF2B5EF4-FFF2-40B4-BE49-F238E27FC236}">
                  <a16:creationId xmlns:a16="http://schemas.microsoft.com/office/drawing/2014/main" id="{671E5971-FE42-4C9A-D378-CCEC72FF4A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6" y="1344"/>
              <a:ext cx="2686" cy="289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  <a:tab pos="105156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  <a:tab pos="105156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  <a:tab pos="105156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  <a:tab pos="105156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  <a:tab pos="105156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  <a:tab pos="105156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  <a:tab pos="105156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  <a:tab pos="105156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  <a:tab pos="105156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5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  <a:tab pos="10515600" algn="l"/>
                </a:tabLst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Network		Host</a:t>
              </a:r>
            </a:p>
          </p:txBody>
        </p:sp>
        <p:grpSp>
          <p:nvGrpSpPr>
            <p:cNvPr id="29708" name="Group 9">
              <a:extLst>
                <a:ext uri="{FF2B5EF4-FFF2-40B4-BE49-F238E27FC236}">
                  <a16:creationId xmlns:a16="http://schemas.microsoft.com/office/drawing/2014/main" id="{282DF933-8B3C-019A-1129-006FAECE5C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36" y="1056"/>
              <a:ext cx="2686" cy="289"/>
              <a:chOff x="1536" y="1056"/>
              <a:chExt cx="2686" cy="289"/>
            </a:xfrm>
          </p:grpSpPr>
          <p:sp>
            <p:nvSpPr>
              <p:cNvPr id="29709" name="Text Box 10">
                <a:extLst>
                  <a:ext uri="{FF2B5EF4-FFF2-40B4-BE49-F238E27FC236}">
                    <a16:creationId xmlns:a16="http://schemas.microsoft.com/office/drawing/2014/main" id="{69EB293B-0E89-C7EF-9433-2AE5DD7450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96" y="1056"/>
                <a:ext cx="814" cy="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ts val="1500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kumimoji="0" lang="en-US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32 Bits</a:t>
                </a:r>
              </a:p>
            </p:txBody>
          </p:sp>
          <p:sp>
            <p:nvSpPr>
              <p:cNvPr id="29710" name="Line 11">
                <a:extLst>
                  <a:ext uri="{FF2B5EF4-FFF2-40B4-BE49-F238E27FC236}">
                    <a16:creationId xmlns:a16="http://schemas.microsoft.com/office/drawing/2014/main" id="{4347899D-0CB3-BFE9-8AE1-4F4576B279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6" y="1200"/>
                <a:ext cx="862" cy="0"/>
              </a:xfrm>
              <a:prstGeom prst="line">
                <a:avLst/>
              </a:prstGeom>
              <a:noFill/>
              <a:ln w="28440">
                <a:solidFill>
                  <a:srgbClr val="000000"/>
                </a:solidFill>
                <a:miter lim="800000"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9711" name="Line 12">
                <a:extLst>
                  <a:ext uri="{FF2B5EF4-FFF2-40B4-BE49-F238E27FC236}">
                    <a16:creationId xmlns:a16="http://schemas.microsoft.com/office/drawing/2014/main" id="{73DF54D2-CB90-9FF7-42C9-F43A8DD2DB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60" y="1200"/>
                <a:ext cx="862" cy="0"/>
              </a:xfrm>
              <a:prstGeom prst="line">
                <a:avLst/>
              </a:prstGeom>
              <a:noFill/>
              <a:ln w="2844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</p:grpSp>
      </p:grpSp>
      <p:sp>
        <p:nvSpPr>
          <p:cNvPr id="9229" name="Text Box 13">
            <a:extLst>
              <a:ext uri="{FF2B5EF4-FFF2-40B4-BE49-F238E27FC236}">
                <a16:creationId xmlns:a16="http://schemas.microsoft.com/office/drawing/2014/main" id="{109A92B3-7F86-0388-0ECE-E2894816D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581400"/>
            <a:ext cx="4267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172    .    16    .   122   .   204</a:t>
            </a:r>
          </a:p>
        </p:txBody>
      </p:sp>
    </p:spTree>
    <p:extLst>
      <p:ext uri="{BB962C8B-B14F-4D97-AF65-F5344CB8AC3E}">
        <p14:creationId xmlns:p14="http://schemas.microsoft.com/office/powerpoint/2010/main" val="337702259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1"/>
            <a:ext cx="8305800" cy="838200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Footlight MT Light" pitchFamily="18" charset="0"/>
              </a:rPr>
              <a:t>About</a:t>
            </a:r>
            <a:r>
              <a:rPr lang="en-US" dirty="0">
                <a:solidFill>
                  <a:srgbClr val="FF0000"/>
                </a:solidFill>
                <a:latin typeface="Footlight MT Light" pitchFamily="18" charset="0"/>
              </a:rPr>
              <a:t> Business </a:t>
            </a:r>
            <a:r>
              <a:rPr lang="en-US" dirty="0">
                <a:solidFill>
                  <a:srgbClr val="0070C0"/>
                </a:solidFill>
                <a:latin typeface="Footlight MT Light" pitchFamily="18" charset="0"/>
              </a:rPr>
              <a:t>in</a:t>
            </a:r>
            <a:r>
              <a:rPr lang="en-US" dirty="0">
                <a:solidFill>
                  <a:srgbClr val="FF0000"/>
                </a:solidFill>
                <a:latin typeface="Footlight MT Light" pitchFamily="18" charset="0"/>
              </a:rPr>
              <a:t> </a:t>
            </a:r>
            <a:r>
              <a:rPr lang="en-US" dirty="0">
                <a:solidFill>
                  <a:srgbClr val="7030A0"/>
                </a:solidFill>
                <a:latin typeface="Footlight MT Light" pitchFamily="18" charset="0"/>
              </a:rPr>
              <a:t>INDIA</a:t>
            </a:r>
            <a:r>
              <a:rPr lang="en-US" dirty="0">
                <a:solidFill>
                  <a:srgbClr val="FF0000"/>
                </a:solidFill>
                <a:latin typeface="Footlight MT Light" pitchFamily="18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Footlight MT Light" pitchFamily="18" charset="0"/>
              </a:rPr>
              <a:t>TELECOM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19200"/>
            <a:ext cx="8305800" cy="5334000"/>
          </a:xfrm>
        </p:spPr>
        <p:txBody>
          <a:bodyPr>
            <a:normAutofit fontScale="925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3200" dirty="0"/>
          </a:p>
          <a:p>
            <a:r>
              <a:rPr lang="en-US" sz="4000" b="1" dirty="0">
                <a:solidFill>
                  <a:srgbClr val="00B050"/>
                </a:solidFill>
              </a:rPr>
              <a:t>No. of Mobile Customers in India = 132 Cr</a:t>
            </a:r>
          </a:p>
          <a:p>
            <a:r>
              <a:rPr lang="en-US" sz="4000" dirty="0">
                <a:solidFill>
                  <a:srgbClr val="0000CC"/>
                </a:solidFill>
              </a:rPr>
              <a:t>No. of Landlines working in India = 3 Cr</a:t>
            </a:r>
          </a:p>
          <a:p>
            <a:r>
              <a:rPr lang="en-US" sz="4000" b="1" dirty="0">
                <a:solidFill>
                  <a:srgbClr val="7030A0"/>
                </a:solidFill>
              </a:rPr>
              <a:t>No. of Data Customers in India = 82 Cr</a:t>
            </a:r>
          </a:p>
          <a:p>
            <a:r>
              <a:rPr lang="en-US" sz="4000" dirty="0">
                <a:solidFill>
                  <a:srgbClr val="FF0000"/>
                </a:solidFill>
              </a:rPr>
              <a:t>Business Turn-over in India = Rs 400000 Cr per annum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5902205F-0022-8043-A738-90B67A31CD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If there are many systems in a Company?</a:t>
            </a:r>
            <a:endParaRPr lang="en-US" altLang="en-US"/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9779BC4D-78F1-12B3-E8B7-29B627CB6B0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388" name="Picture 2" descr="http://www.cisco.com/c/dam/en/us/td/i/000001-100000/80001-85000/82001-83000/82635.ps/_jcr_content/renditions/82635.jpg">
            <a:extLst>
              <a:ext uri="{FF2B5EF4-FFF2-40B4-BE49-F238E27FC236}">
                <a16:creationId xmlns:a16="http://schemas.microsoft.com/office/drawing/2014/main" id="{7A0756A0-9047-13D3-F415-D7BF3597F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1788"/>
            <a:ext cx="8305800" cy="46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12432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5">
            <a:extLst>
              <a:ext uri="{FF2B5EF4-FFF2-40B4-BE49-F238E27FC236}">
                <a16:creationId xmlns:a16="http://schemas.microsoft.com/office/drawing/2014/main" id="{E66CAF03-3862-1E84-4F18-FD6D16DF20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05175866-38E2-4151-BA48-9DD8695FCE4C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61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1747" name="Rectangle 1">
            <a:extLst>
              <a:ext uri="{FF2B5EF4-FFF2-40B4-BE49-F238E27FC236}">
                <a16:creationId xmlns:a16="http://schemas.microsoft.com/office/drawing/2014/main" id="{ACCD4F85-C11D-40BB-7B9E-7696D857837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1066800"/>
          </a:xfrm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4000"/>
              <a:t>IPv4 Address Scheme</a:t>
            </a:r>
          </a:p>
        </p:txBody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EA181BDC-8A0B-81EF-2A7F-0649401FE2E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828800"/>
            <a:ext cx="7848600" cy="4191000"/>
          </a:xfrm>
        </p:spPr>
        <p:txBody>
          <a:bodyPr/>
          <a:lstStyle/>
          <a:p>
            <a:pPr marL="339725" indent="-339725" algn="just">
              <a:spcBef>
                <a:spcPts val="6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There are five classes of addresses A, B, C, D &amp; E. </a:t>
            </a:r>
          </a:p>
          <a:p>
            <a:pPr marL="339725" indent="-339725" algn="just">
              <a:spcBef>
                <a:spcPts val="6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A, B &amp; C classes are used to represent host and network address.</a:t>
            </a:r>
          </a:p>
          <a:p>
            <a:pPr marL="339725" indent="-339725" algn="just">
              <a:spcBef>
                <a:spcPts val="6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Class D is a special type of address used for multicasting.</a:t>
            </a:r>
          </a:p>
          <a:p>
            <a:pPr marL="339725" indent="-339725" algn="just">
              <a:spcBef>
                <a:spcPts val="6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Class E is reserved for experimental use.</a:t>
            </a:r>
          </a:p>
        </p:txBody>
      </p:sp>
    </p:spTree>
    <p:extLst>
      <p:ext uri="{BB962C8B-B14F-4D97-AF65-F5344CB8AC3E}">
        <p14:creationId xmlns:p14="http://schemas.microsoft.com/office/powerpoint/2010/main" val="145178022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4">
            <a:extLst>
              <a:ext uri="{FF2B5EF4-FFF2-40B4-BE49-F238E27FC236}">
                <a16:creationId xmlns:a16="http://schemas.microsoft.com/office/drawing/2014/main" id="{285A6FE2-6C90-C3ED-AD8E-24D8A2DF15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7140970D-6140-43E7-B151-D552E50B173D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62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265" name="Rectangle 1">
            <a:extLst>
              <a:ext uri="{FF2B5EF4-FFF2-40B4-BE49-F238E27FC236}">
                <a16:creationId xmlns:a16="http://schemas.microsoft.com/office/drawing/2014/main" id="{425067A0-B7CB-CAD2-8FD6-060E5628678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342900"/>
            <a:ext cx="7772400" cy="1104900"/>
          </a:xfrm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/>
              <a:t>IPv4 Address classes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0FD71324-1793-FEE0-C3D4-035EC8A1ED4C}"/>
              </a:ext>
            </a:extLst>
          </p:cNvPr>
          <p:cNvGrpSpPr>
            <a:grpSpLocks/>
          </p:cNvGrpSpPr>
          <p:nvPr/>
        </p:nvGrpSpPr>
        <p:grpSpPr bwMode="auto">
          <a:xfrm>
            <a:off x="4424363" y="1828800"/>
            <a:ext cx="3192462" cy="458788"/>
            <a:chOff x="2787" y="1152"/>
            <a:chExt cx="2011" cy="289"/>
          </a:xfrm>
        </p:grpSpPr>
        <p:sp>
          <p:nvSpPr>
            <p:cNvPr id="33822" name="Text Box 3">
              <a:extLst>
                <a:ext uri="{FF2B5EF4-FFF2-40B4-BE49-F238E27FC236}">
                  <a16:creationId xmlns:a16="http://schemas.microsoft.com/office/drawing/2014/main" id="{B9AF635C-409D-D796-9FE2-066A0D856C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7" y="1152"/>
              <a:ext cx="670" cy="289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5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H</a:t>
              </a:r>
            </a:p>
          </p:txBody>
        </p:sp>
        <p:sp>
          <p:nvSpPr>
            <p:cNvPr id="33823" name="Text Box 4">
              <a:extLst>
                <a:ext uri="{FF2B5EF4-FFF2-40B4-BE49-F238E27FC236}">
                  <a16:creationId xmlns:a16="http://schemas.microsoft.com/office/drawing/2014/main" id="{874A892C-4803-A3F6-63D4-CD3142D6CE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1152"/>
              <a:ext cx="670" cy="289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5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H</a:t>
              </a:r>
            </a:p>
          </p:txBody>
        </p:sp>
        <p:sp>
          <p:nvSpPr>
            <p:cNvPr id="33824" name="Text Box 5">
              <a:extLst>
                <a:ext uri="{FF2B5EF4-FFF2-40B4-BE49-F238E27FC236}">
                  <a16:creationId xmlns:a16="http://schemas.microsoft.com/office/drawing/2014/main" id="{D6B4C6C0-14ED-1B81-2AD4-0B2B7C4B9D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8" y="1152"/>
              <a:ext cx="670" cy="289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5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H</a:t>
              </a:r>
            </a:p>
          </p:txBody>
        </p:sp>
      </p:grpSp>
      <p:grpSp>
        <p:nvGrpSpPr>
          <p:cNvPr id="3" name="Group 6">
            <a:extLst>
              <a:ext uri="{FF2B5EF4-FFF2-40B4-BE49-F238E27FC236}">
                <a16:creationId xmlns:a16="http://schemas.microsoft.com/office/drawing/2014/main" id="{F456BCFF-8905-2DD6-845F-0031E4BDE387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1828800"/>
            <a:ext cx="3121025" cy="458788"/>
            <a:chOff x="816" y="1152"/>
            <a:chExt cx="1966" cy="289"/>
          </a:xfrm>
        </p:grpSpPr>
        <p:sp>
          <p:nvSpPr>
            <p:cNvPr id="33820" name="Text Box 7">
              <a:extLst>
                <a:ext uri="{FF2B5EF4-FFF2-40B4-BE49-F238E27FC236}">
                  <a16:creationId xmlns:a16="http://schemas.microsoft.com/office/drawing/2014/main" id="{522BC8B2-6496-002A-A722-2BD2A219EC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1152"/>
              <a:ext cx="670" cy="289"/>
            </a:xfrm>
            <a:prstGeom prst="rect">
              <a:avLst/>
            </a:prstGeom>
            <a:solidFill>
              <a:srgbClr val="FFCC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5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N</a:t>
              </a:r>
            </a:p>
          </p:txBody>
        </p:sp>
        <p:sp>
          <p:nvSpPr>
            <p:cNvPr id="33821" name="Text Box 8">
              <a:extLst>
                <a:ext uri="{FF2B5EF4-FFF2-40B4-BE49-F238E27FC236}">
                  <a16:creationId xmlns:a16="http://schemas.microsoft.com/office/drawing/2014/main" id="{5439C2B0-9BBD-E860-DB86-15FD7F95C9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1152"/>
              <a:ext cx="1054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5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Class-A:</a:t>
              </a:r>
            </a:p>
          </p:txBody>
        </p:sp>
      </p:grpSp>
      <p:grpSp>
        <p:nvGrpSpPr>
          <p:cNvPr id="4" name="Group 9">
            <a:extLst>
              <a:ext uri="{FF2B5EF4-FFF2-40B4-BE49-F238E27FC236}">
                <a16:creationId xmlns:a16="http://schemas.microsoft.com/office/drawing/2014/main" id="{42079567-DE3E-71D6-1A04-7DB37C99501B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2505075"/>
            <a:ext cx="2130425" cy="458788"/>
            <a:chOff x="3456" y="1578"/>
            <a:chExt cx="1342" cy="289"/>
          </a:xfrm>
        </p:grpSpPr>
        <p:sp>
          <p:nvSpPr>
            <p:cNvPr id="33818" name="Text Box 10">
              <a:extLst>
                <a:ext uri="{FF2B5EF4-FFF2-40B4-BE49-F238E27FC236}">
                  <a16:creationId xmlns:a16="http://schemas.microsoft.com/office/drawing/2014/main" id="{93E0608B-9288-1B92-47F5-9960A0074D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1578"/>
              <a:ext cx="670" cy="289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5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H</a:t>
              </a:r>
            </a:p>
          </p:txBody>
        </p:sp>
        <p:sp>
          <p:nvSpPr>
            <p:cNvPr id="33819" name="Text Box 11">
              <a:extLst>
                <a:ext uri="{FF2B5EF4-FFF2-40B4-BE49-F238E27FC236}">
                  <a16:creationId xmlns:a16="http://schemas.microsoft.com/office/drawing/2014/main" id="{46C59970-16FC-C5DD-CAB9-673F671511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8" y="1578"/>
              <a:ext cx="670" cy="289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5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H</a:t>
              </a:r>
            </a:p>
          </p:txBody>
        </p:sp>
      </p:grpSp>
      <p:grpSp>
        <p:nvGrpSpPr>
          <p:cNvPr id="5" name="Group 12">
            <a:extLst>
              <a:ext uri="{FF2B5EF4-FFF2-40B4-BE49-F238E27FC236}">
                <a16:creationId xmlns:a16="http://schemas.microsoft.com/office/drawing/2014/main" id="{2D05F400-7CB8-12B6-CDE0-FA948E003E85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2505075"/>
            <a:ext cx="4192588" cy="458788"/>
            <a:chOff x="816" y="1578"/>
            <a:chExt cx="2641" cy="289"/>
          </a:xfrm>
        </p:grpSpPr>
        <p:grpSp>
          <p:nvGrpSpPr>
            <p:cNvPr id="33814" name="Group 13">
              <a:extLst>
                <a:ext uri="{FF2B5EF4-FFF2-40B4-BE49-F238E27FC236}">
                  <a16:creationId xmlns:a16="http://schemas.microsoft.com/office/drawing/2014/main" id="{98CE5280-0A99-6433-7F60-A78EC9B218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2" y="1578"/>
              <a:ext cx="1345" cy="289"/>
              <a:chOff x="2112" y="1578"/>
              <a:chExt cx="1345" cy="289"/>
            </a:xfrm>
          </p:grpSpPr>
          <p:sp>
            <p:nvSpPr>
              <p:cNvPr id="33816" name="Text Box 14">
                <a:extLst>
                  <a:ext uri="{FF2B5EF4-FFF2-40B4-BE49-F238E27FC236}">
                    <a16:creationId xmlns:a16="http://schemas.microsoft.com/office/drawing/2014/main" id="{2984136E-D89D-BA4E-A4B0-3E023B075E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12" y="1578"/>
                <a:ext cx="670" cy="289"/>
              </a:xfrm>
              <a:prstGeom prst="rect">
                <a:avLst/>
              </a:prstGeom>
              <a:solidFill>
                <a:srgbClr val="FFCC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ts val="1500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kumimoji="0" lang="en-US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N</a:t>
                </a:r>
              </a:p>
            </p:txBody>
          </p:sp>
          <p:sp>
            <p:nvSpPr>
              <p:cNvPr id="33817" name="Text Box 15">
                <a:extLst>
                  <a:ext uri="{FF2B5EF4-FFF2-40B4-BE49-F238E27FC236}">
                    <a16:creationId xmlns:a16="http://schemas.microsoft.com/office/drawing/2014/main" id="{B5378988-479C-5A73-F6A7-D8318793EF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7" y="1578"/>
                <a:ext cx="670" cy="289"/>
              </a:xfrm>
              <a:prstGeom prst="rect">
                <a:avLst/>
              </a:prstGeom>
              <a:solidFill>
                <a:srgbClr val="FFCC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ts val="1500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kumimoji="0" lang="en-US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N</a:t>
                </a:r>
              </a:p>
            </p:txBody>
          </p:sp>
        </p:grpSp>
        <p:sp>
          <p:nvSpPr>
            <p:cNvPr id="33815" name="Text Box 16">
              <a:extLst>
                <a:ext uri="{FF2B5EF4-FFF2-40B4-BE49-F238E27FC236}">
                  <a16:creationId xmlns:a16="http://schemas.microsoft.com/office/drawing/2014/main" id="{6BB07DF3-9F3F-89AF-E2EA-D27FE1A512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1578"/>
              <a:ext cx="1054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5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Class-B:</a:t>
              </a:r>
            </a:p>
          </p:txBody>
        </p:sp>
      </p:grpSp>
      <p:sp>
        <p:nvSpPr>
          <p:cNvPr id="11281" name="Text Box 17">
            <a:extLst>
              <a:ext uri="{FF2B5EF4-FFF2-40B4-BE49-F238E27FC236}">
                <a16:creationId xmlns:a16="http://schemas.microsoft.com/office/drawing/2014/main" id="{3E795C87-885E-BDD4-6686-EE848D8A5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3190875"/>
            <a:ext cx="1066800" cy="460375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H</a:t>
            </a:r>
          </a:p>
        </p:txBody>
      </p:sp>
      <p:grpSp>
        <p:nvGrpSpPr>
          <p:cNvPr id="7" name="Group 18">
            <a:extLst>
              <a:ext uri="{FF2B5EF4-FFF2-40B4-BE49-F238E27FC236}">
                <a16:creationId xmlns:a16="http://schemas.microsoft.com/office/drawing/2014/main" id="{BD248236-E279-9CC4-0717-1B8EB4E6E42E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3190875"/>
            <a:ext cx="5254625" cy="458788"/>
            <a:chOff x="816" y="2010"/>
            <a:chExt cx="3310" cy="289"/>
          </a:xfrm>
        </p:grpSpPr>
        <p:grpSp>
          <p:nvGrpSpPr>
            <p:cNvPr id="33809" name="Group 19">
              <a:extLst>
                <a:ext uri="{FF2B5EF4-FFF2-40B4-BE49-F238E27FC236}">
                  <a16:creationId xmlns:a16="http://schemas.microsoft.com/office/drawing/2014/main" id="{C4E0EF77-58EB-97D5-42B4-816ED8D20C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2" y="2010"/>
              <a:ext cx="2014" cy="289"/>
              <a:chOff x="2112" y="2010"/>
              <a:chExt cx="2014" cy="289"/>
            </a:xfrm>
          </p:grpSpPr>
          <p:sp>
            <p:nvSpPr>
              <p:cNvPr id="33811" name="Text Box 20">
                <a:extLst>
                  <a:ext uri="{FF2B5EF4-FFF2-40B4-BE49-F238E27FC236}">
                    <a16:creationId xmlns:a16="http://schemas.microsoft.com/office/drawing/2014/main" id="{921E28F6-AF19-DB0E-A727-185AB2DF3A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12" y="2010"/>
                <a:ext cx="670" cy="289"/>
              </a:xfrm>
              <a:prstGeom prst="rect">
                <a:avLst/>
              </a:prstGeom>
              <a:solidFill>
                <a:srgbClr val="FFCC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ts val="1500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kumimoji="0" lang="en-US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N</a:t>
                </a:r>
              </a:p>
            </p:txBody>
          </p:sp>
          <p:sp>
            <p:nvSpPr>
              <p:cNvPr id="33812" name="Text Box 21">
                <a:extLst>
                  <a:ext uri="{FF2B5EF4-FFF2-40B4-BE49-F238E27FC236}">
                    <a16:creationId xmlns:a16="http://schemas.microsoft.com/office/drawing/2014/main" id="{4C60806E-737F-8FF2-81B3-1839CF653C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7" y="2010"/>
                <a:ext cx="670" cy="289"/>
              </a:xfrm>
              <a:prstGeom prst="rect">
                <a:avLst/>
              </a:prstGeom>
              <a:solidFill>
                <a:srgbClr val="FFCC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ts val="1500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kumimoji="0" lang="en-US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N</a:t>
                </a:r>
              </a:p>
            </p:txBody>
          </p:sp>
          <p:sp>
            <p:nvSpPr>
              <p:cNvPr id="33813" name="Text Box 22">
                <a:extLst>
                  <a:ext uri="{FF2B5EF4-FFF2-40B4-BE49-F238E27FC236}">
                    <a16:creationId xmlns:a16="http://schemas.microsoft.com/office/drawing/2014/main" id="{2C11B750-769E-3E06-58AA-B99E16E147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56" y="2010"/>
                <a:ext cx="670" cy="289"/>
              </a:xfrm>
              <a:prstGeom prst="rect">
                <a:avLst/>
              </a:prstGeom>
              <a:solidFill>
                <a:srgbClr val="FFCC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ts val="1500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kumimoji="0" lang="en-US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N</a:t>
                </a:r>
              </a:p>
            </p:txBody>
          </p:sp>
        </p:grpSp>
        <p:sp>
          <p:nvSpPr>
            <p:cNvPr id="33810" name="Text Box 23">
              <a:extLst>
                <a:ext uri="{FF2B5EF4-FFF2-40B4-BE49-F238E27FC236}">
                  <a16:creationId xmlns:a16="http://schemas.microsoft.com/office/drawing/2014/main" id="{33C38AAE-ECC4-FED9-C090-8C46B2F57C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2010"/>
              <a:ext cx="1054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5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Class-C:</a:t>
              </a:r>
            </a:p>
          </p:txBody>
        </p:sp>
      </p:grpSp>
      <p:grpSp>
        <p:nvGrpSpPr>
          <p:cNvPr id="9" name="Group 24">
            <a:extLst>
              <a:ext uri="{FF2B5EF4-FFF2-40B4-BE49-F238E27FC236}">
                <a16:creationId xmlns:a16="http://schemas.microsoft.com/office/drawing/2014/main" id="{C7B0EC9C-8D08-5CE9-FB94-9CD4DB05A977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3810000"/>
            <a:ext cx="4721225" cy="458788"/>
            <a:chOff x="816" y="2400"/>
            <a:chExt cx="2974" cy="289"/>
          </a:xfrm>
        </p:grpSpPr>
        <p:sp>
          <p:nvSpPr>
            <p:cNvPr id="33807" name="Text Box 25">
              <a:extLst>
                <a:ext uri="{FF2B5EF4-FFF2-40B4-BE49-F238E27FC236}">
                  <a16:creationId xmlns:a16="http://schemas.microsoft.com/office/drawing/2014/main" id="{F1189649-418B-2299-23C2-C741178B32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2400"/>
              <a:ext cx="1054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5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Class-D:</a:t>
              </a:r>
            </a:p>
          </p:txBody>
        </p:sp>
        <p:sp>
          <p:nvSpPr>
            <p:cNvPr id="33808" name="Text Box 26">
              <a:extLst>
                <a:ext uri="{FF2B5EF4-FFF2-40B4-BE49-F238E27FC236}">
                  <a16:creationId xmlns:a16="http://schemas.microsoft.com/office/drawing/2014/main" id="{C21715A0-0F46-5815-8173-48A23330FC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2400"/>
              <a:ext cx="1726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5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For Multicast</a:t>
              </a:r>
            </a:p>
          </p:txBody>
        </p:sp>
      </p:grpSp>
      <p:grpSp>
        <p:nvGrpSpPr>
          <p:cNvPr id="10" name="Group 27">
            <a:extLst>
              <a:ext uri="{FF2B5EF4-FFF2-40B4-BE49-F238E27FC236}">
                <a16:creationId xmlns:a16="http://schemas.microsoft.com/office/drawing/2014/main" id="{95EBCBA9-3D2E-79FB-8400-B0E85B3E3CEE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4495800"/>
            <a:ext cx="4721225" cy="458788"/>
            <a:chOff x="816" y="2832"/>
            <a:chExt cx="2974" cy="289"/>
          </a:xfrm>
        </p:grpSpPr>
        <p:sp>
          <p:nvSpPr>
            <p:cNvPr id="33805" name="Text Box 28">
              <a:extLst>
                <a:ext uri="{FF2B5EF4-FFF2-40B4-BE49-F238E27FC236}">
                  <a16:creationId xmlns:a16="http://schemas.microsoft.com/office/drawing/2014/main" id="{E4439826-E327-C000-7120-CAF0FB33C8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2832"/>
              <a:ext cx="1054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5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Class-E:</a:t>
              </a:r>
            </a:p>
          </p:txBody>
        </p:sp>
        <p:sp>
          <p:nvSpPr>
            <p:cNvPr id="33806" name="Text Box 29">
              <a:extLst>
                <a:ext uri="{FF2B5EF4-FFF2-40B4-BE49-F238E27FC236}">
                  <a16:creationId xmlns:a16="http://schemas.microsoft.com/office/drawing/2014/main" id="{D85014AF-31D2-DCE2-A050-18BDAB71E6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2832"/>
              <a:ext cx="1726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5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For Research</a:t>
              </a:r>
            </a:p>
          </p:txBody>
        </p:sp>
      </p:grpSp>
      <p:sp>
        <p:nvSpPr>
          <p:cNvPr id="11294" name="Text Box 30">
            <a:extLst>
              <a:ext uri="{FF2B5EF4-FFF2-40B4-BE49-F238E27FC236}">
                <a16:creationId xmlns:a16="http://schemas.microsoft.com/office/drawing/2014/main" id="{F1DD9CFA-77FE-2967-F937-11BE83D62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181600"/>
            <a:ext cx="79248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6633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N=Network number assigned by IANA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6633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H=Host number assigned by network administrator.</a:t>
            </a:r>
          </a:p>
        </p:txBody>
      </p:sp>
    </p:spTree>
    <p:extLst>
      <p:ext uri="{BB962C8B-B14F-4D97-AF65-F5344CB8AC3E}">
        <p14:creationId xmlns:p14="http://schemas.microsoft.com/office/powerpoint/2010/main" val="1919414118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2" dur="500" fill="hold"/>
                                        <p:tgtEl>
                                          <p:spTgt spid="11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" dur="500" fill="hold"/>
                                        <p:tgtEl>
                                          <p:spTgt spid="11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5">
            <a:extLst>
              <a:ext uri="{FF2B5EF4-FFF2-40B4-BE49-F238E27FC236}">
                <a16:creationId xmlns:a16="http://schemas.microsoft.com/office/drawing/2014/main" id="{3AACE4B4-EEF2-D459-D07B-40BE6FF53D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03314FE7-66A6-47C1-A9DF-1C2773E53614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63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5843" name="Rectangle 1">
            <a:extLst>
              <a:ext uri="{FF2B5EF4-FFF2-40B4-BE49-F238E27FC236}">
                <a16:creationId xmlns:a16="http://schemas.microsoft.com/office/drawing/2014/main" id="{3D0C8057-F2BC-A37A-66E2-70F22DAF127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4000"/>
              <a:t>IPv4 Address Scheme</a:t>
            </a:r>
          </a:p>
        </p:txBody>
      </p:sp>
      <p:sp>
        <p:nvSpPr>
          <p:cNvPr id="35844" name="Rectangle 2">
            <a:extLst>
              <a:ext uri="{FF2B5EF4-FFF2-40B4-BE49-F238E27FC236}">
                <a16:creationId xmlns:a16="http://schemas.microsoft.com/office/drawing/2014/main" id="{FFA05EE3-0052-0A7A-CED6-0B2ABBE2DE4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219200"/>
            <a:ext cx="8077200" cy="5638800"/>
          </a:xfrm>
        </p:spPr>
        <p:txBody>
          <a:bodyPr/>
          <a:lstStyle/>
          <a:p>
            <a:pPr marL="341313" indent="-339725" algn="just">
              <a:buClrTx/>
              <a:buSzPct val="75000"/>
              <a:buFontTx/>
              <a:buNone/>
              <a:tabLst>
                <a:tab pos="341313" algn="l"/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altLang="en-US" b="1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marL="341313" indent="-339725" algn="just">
              <a:buClrTx/>
              <a:buSzPct val="75000"/>
              <a:buFont typeface="Times New Roman" panose="02020603050405020304" pitchFamily="18" charset="0"/>
              <a:buNone/>
              <a:tabLst>
                <a:tab pos="341313" algn="l"/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b="1">
                <a:solidFill>
                  <a:srgbClr val="000066"/>
                </a:solidFill>
                <a:latin typeface="Arial" panose="020B0604020202020204" pitchFamily="34" charset="0"/>
              </a:rPr>
              <a:t>Class:A    </a:t>
            </a: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:	        0-127  . 0-255  . 0-255 . 0-255</a:t>
            </a:r>
          </a:p>
          <a:p>
            <a:pPr marL="341313" indent="-339725" algn="just">
              <a:buClrTx/>
              <a:buSzPct val="75000"/>
              <a:buFont typeface="Times New Roman" panose="02020603050405020304" pitchFamily="18" charset="0"/>
              <a:buNone/>
              <a:tabLst>
                <a:tab pos="341313" algn="l"/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b="1">
                <a:solidFill>
                  <a:srgbClr val="000066"/>
                </a:solidFill>
                <a:latin typeface="Arial" panose="020B0604020202020204" pitchFamily="34" charset="0"/>
              </a:rPr>
              <a:t>Class:B    </a:t>
            </a: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:       128-191  . 0-255  . 0-255 . 0-255</a:t>
            </a:r>
          </a:p>
          <a:p>
            <a:pPr marL="341313" indent="-339725" algn="just">
              <a:buClrTx/>
              <a:buSzPct val="75000"/>
              <a:buFont typeface="Times New Roman" panose="02020603050405020304" pitchFamily="18" charset="0"/>
              <a:buNone/>
              <a:tabLst>
                <a:tab pos="341313" algn="l"/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b="1">
                <a:solidFill>
                  <a:srgbClr val="000066"/>
                </a:solidFill>
                <a:latin typeface="Arial" panose="020B0604020202020204" pitchFamily="34" charset="0"/>
              </a:rPr>
              <a:t>Class:C   </a:t>
            </a: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 :	    192-223  . 0-255  . 0-255 . 0-255</a:t>
            </a:r>
          </a:p>
          <a:p>
            <a:pPr marL="341313" indent="-339725" algn="just">
              <a:buClrTx/>
              <a:buSzPct val="75000"/>
              <a:buFont typeface="Times New Roman" panose="02020603050405020304" pitchFamily="18" charset="0"/>
              <a:buNone/>
              <a:tabLst>
                <a:tab pos="341313" algn="l"/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b="1">
                <a:solidFill>
                  <a:srgbClr val="000066"/>
                </a:solidFill>
                <a:latin typeface="Arial" panose="020B0604020202020204" pitchFamily="34" charset="0"/>
              </a:rPr>
              <a:t>Class:D    </a:t>
            </a: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:       244-239  . 0-255  . 0-255 . 0-255</a:t>
            </a:r>
          </a:p>
          <a:p>
            <a:pPr marL="341313" indent="-339725" algn="just">
              <a:buClrTx/>
              <a:buSzPct val="75000"/>
              <a:buFont typeface="Times New Roman" panose="02020603050405020304" pitchFamily="18" charset="0"/>
              <a:buNone/>
              <a:tabLst>
                <a:tab pos="341313" algn="l"/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b="1">
                <a:solidFill>
                  <a:srgbClr val="000066"/>
                </a:solidFill>
                <a:latin typeface="Arial" panose="020B0604020202020204" pitchFamily="34" charset="0"/>
              </a:rPr>
              <a:t>Class:E</a:t>
            </a: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      :       240-255  . 0-255  . 0-255 . 0-255</a:t>
            </a:r>
          </a:p>
          <a:p>
            <a:pPr marL="341313" indent="-339725">
              <a:buClr>
                <a:srgbClr val="996633"/>
              </a:buClr>
              <a:buSzPct val="75000"/>
              <a:buFont typeface="Times New Roman" panose="02020603050405020304" pitchFamily="18" charset="0"/>
              <a:buNone/>
              <a:tabLst>
                <a:tab pos="341313" algn="l"/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altLang="en-US" sz="1600" b="1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marL="341313" indent="-339725">
              <a:buClr>
                <a:srgbClr val="996633"/>
              </a:buClr>
              <a:buSzPct val="75000"/>
              <a:buFont typeface="Times New Roman" panose="02020603050405020304" pitchFamily="18" charset="0"/>
              <a:buNone/>
              <a:tabLst>
                <a:tab pos="341313" algn="l"/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b="1">
                <a:solidFill>
                  <a:srgbClr val="000066"/>
                </a:solidFill>
                <a:latin typeface="Arial" panose="020B0604020202020204" pitchFamily="34" charset="0"/>
              </a:rPr>
              <a:t>The IP address is of the form &lt;</a:t>
            </a:r>
            <a:r>
              <a:rPr lang="en-US" altLang="en-US" b="1">
                <a:solidFill>
                  <a:srgbClr val="008000"/>
                </a:solidFill>
                <a:latin typeface="Arial" panose="020B0604020202020204" pitchFamily="34" charset="0"/>
              </a:rPr>
              <a:t>networkID</a:t>
            </a:r>
            <a:r>
              <a:rPr lang="en-US" altLang="en-US" b="1">
                <a:solidFill>
                  <a:srgbClr val="000066"/>
                </a:solidFill>
                <a:latin typeface="Arial" panose="020B0604020202020204" pitchFamily="34" charset="0"/>
              </a:rPr>
              <a:t>,</a:t>
            </a:r>
            <a:r>
              <a:rPr lang="en-US" altLang="en-US" b="1">
                <a:solidFill>
                  <a:srgbClr val="CC0066"/>
                </a:solidFill>
                <a:latin typeface="Arial" panose="020B0604020202020204" pitchFamily="34" charset="0"/>
              </a:rPr>
              <a:t>hostID</a:t>
            </a:r>
            <a:r>
              <a:rPr lang="en-US" altLang="en-US" b="1">
                <a:solidFill>
                  <a:srgbClr val="000066"/>
                </a:solidFill>
                <a:latin typeface="Arial" panose="020B0604020202020204" pitchFamily="34" charset="0"/>
              </a:rPr>
              <a:t>&gt;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A691D37E-C310-E998-A6E6-CC10C8DC3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1295400"/>
            <a:ext cx="1066800" cy="460375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8 Bits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38FF0221-C249-FC72-A6BB-1EDE5C4E0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295400"/>
            <a:ext cx="1066800" cy="463550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8 Bits</a:t>
            </a: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1AAA1FBE-762D-88DE-6188-24ED11069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1295400"/>
            <a:ext cx="1066800" cy="460375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8 Bits</a:t>
            </a:r>
          </a:p>
        </p:txBody>
      </p:sp>
      <p:sp>
        <p:nvSpPr>
          <p:cNvPr id="9222" name="Text Box 6">
            <a:extLst>
              <a:ext uri="{FF2B5EF4-FFF2-40B4-BE49-F238E27FC236}">
                <a16:creationId xmlns:a16="http://schemas.microsoft.com/office/drawing/2014/main" id="{2E66697B-78DE-1AFF-780F-1CD715ADC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1295400"/>
            <a:ext cx="1066800" cy="460375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8 Bits</a:t>
            </a:r>
          </a:p>
        </p:txBody>
      </p:sp>
      <p:grpSp>
        <p:nvGrpSpPr>
          <p:cNvPr id="35849" name="Group 13">
            <a:extLst>
              <a:ext uri="{FF2B5EF4-FFF2-40B4-BE49-F238E27FC236}">
                <a16:creationId xmlns:a16="http://schemas.microsoft.com/office/drawing/2014/main" id="{08114DDD-EC33-1522-5AB7-9C1E9B1B4908}"/>
              </a:ext>
            </a:extLst>
          </p:cNvPr>
          <p:cNvGrpSpPr>
            <a:grpSpLocks/>
          </p:cNvGrpSpPr>
          <p:nvPr/>
        </p:nvGrpSpPr>
        <p:grpSpPr bwMode="auto">
          <a:xfrm>
            <a:off x="7772400" y="1752600"/>
            <a:ext cx="1219200" cy="3163888"/>
            <a:chOff x="4585" y="1651"/>
            <a:chExt cx="645" cy="1598"/>
          </a:xfrm>
        </p:grpSpPr>
        <p:sp>
          <p:nvSpPr>
            <p:cNvPr id="35850" name="Text Box 14">
              <a:extLst>
                <a:ext uri="{FF2B5EF4-FFF2-40B4-BE49-F238E27FC236}">
                  <a16:creationId xmlns:a16="http://schemas.microsoft.com/office/drawing/2014/main" id="{49CBEAC7-83CD-5D00-E76D-140396329C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5" y="1651"/>
              <a:ext cx="645" cy="312"/>
            </a:xfrm>
            <a:prstGeom prst="rect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0</a:t>
              </a: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-</a:t>
              </a: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127 </a:t>
              </a: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[=126N] </a:t>
              </a: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35851" name="Text Box 15">
              <a:extLst>
                <a:ext uri="{FF2B5EF4-FFF2-40B4-BE49-F238E27FC236}">
                  <a16:creationId xmlns:a16="http://schemas.microsoft.com/office/drawing/2014/main" id="{02EA9797-1612-F0FF-3FD9-EE33B53154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5" y="1997"/>
              <a:ext cx="645" cy="328"/>
            </a:xfrm>
            <a:prstGeom prst="rect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128</a:t>
              </a: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-</a:t>
              </a: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191 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[=64N]</a:t>
              </a: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35852" name="Text Box 16">
              <a:extLst>
                <a:ext uri="{FF2B5EF4-FFF2-40B4-BE49-F238E27FC236}">
                  <a16:creationId xmlns:a16="http://schemas.microsoft.com/office/drawing/2014/main" id="{FDD048E1-BEC3-BCC3-EEBB-BAA20B5968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5" y="2305"/>
              <a:ext cx="645" cy="328"/>
            </a:xfrm>
            <a:prstGeom prst="rect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192</a:t>
              </a: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-</a:t>
              </a: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223 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[=32N]</a:t>
              </a: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35853" name="Text Box 17">
              <a:extLst>
                <a:ext uri="{FF2B5EF4-FFF2-40B4-BE49-F238E27FC236}">
                  <a16:creationId xmlns:a16="http://schemas.microsoft.com/office/drawing/2014/main" id="{5E779418-CD15-A356-6120-441C3849E3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5" y="2613"/>
              <a:ext cx="645" cy="328"/>
            </a:xfrm>
            <a:prstGeom prst="rect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224</a:t>
              </a: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-</a:t>
              </a: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239 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[=16N]</a:t>
              </a: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35854" name="Text Box 18">
              <a:extLst>
                <a:ext uri="{FF2B5EF4-FFF2-40B4-BE49-F238E27FC236}">
                  <a16:creationId xmlns:a16="http://schemas.microsoft.com/office/drawing/2014/main" id="{B0DEA232-ABCC-2B70-86AE-353B03E31E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5" y="2921"/>
              <a:ext cx="645" cy="328"/>
            </a:xfrm>
            <a:prstGeom prst="rect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240</a:t>
              </a: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-</a:t>
              </a: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255 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[=16N]</a:t>
              </a: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0440633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4">
            <a:extLst>
              <a:ext uri="{FF2B5EF4-FFF2-40B4-BE49-F238E27FC236}">
                <a16:creationId xmlns:a16="http://schemas.microsoft.com/office/drawing/2014/main" id="{E2E2ABA5-535C-D4FC-9B45-A40E084A85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AA91B3ED-407C-4DB7-ABFF-2D9D115CDA45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64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7891" name="Rectangle 1">
            <a:extLst>
              <a:ext uri="{FF2B5EF4-FFF2-40B4-BE49-F238E27FC236}">
                <a16:creationId xmlns:a16="http://schemas.microsoft.com/office/drawing/2014/main" id="{EACB0312-D529-489F-83DE-9DD59F0F13D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342900"/>
            <a:ext cx="7772400" cy="1104900"/>
          </a:xfrm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/>
              <a:t>IP Address Bit Patterns</a:t>
            </a:r>
          </a:p>
        </p:txBody>
      </p:sp>
      <p:grpSp>
        <p:nvGrpSpPr>
          <p:cNvPr id="37892" name="Group 2">
            <a:extLst>
              <a:ext uri="{FF2B5EF4-FFF2-40B4-BE49-F238E27FC236}">
                <a16:creationId xmlns:a16="http://schemas.microsoft.com/office/drawing/2014/main" id="{EC961C15-D41F-54D4-BC2A-94E386231662}"/>
              </a:ext>
            </a:extLst>
          </p:cNvPr>
          <p:cNvGrpSpPr>
            <a:grpSpLocks/>
          </p:cNvGrpSpPr>
          <p:nvPr/>
        </p:nvGrpSpPr>
        <p:grpSpPr bwMode="auto">
          <a:xfrm>
            <a:off x="4205288" y="1971675"/>
            <a:ext cx="4249737" cy="458788"/>
            <a:chOff x="2649" y="1242"/>
            <a:chExt cx="2677" cy="289"/>
          </a:xfrm>
        </p:grpSpPr>
        <p:sp>
          <p:nvSpPr>
            <p:cNvPr id="37929" name="Text Box 3">
              <a:extLst>
                <a:ext uri="{FF2B5EF4-FFF2-40B4-BE49-F238E27FC236}">
                  <a16:creationId xmlns:a16="http://schemas.microsoft.com/office/drawing/2014/main" id="{E616B5E9-9C97-A3CF-43E6-3864969B59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6" y="1242"/>
              <a:ext cx="670" cy="289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5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8 Bits</a:t>
              </a:r>
            </a:p>
          </p:txBody>
        </p:sp>
        <p:sp>
          <p:nvSpPr>
            <p:cNvPr id="37930" name="Text Box 4">
              <a:extLst>
                <a:ext uri="{FF2B5EF4-FFF2-40B4-BE49-F238E27FC236}">
                  <a16:creationId xmlns:a16="http://schemas.microsoft.com/office/drawing/2014/main" id="{A932D970-2263-2431-9B1D-F58245D5B4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9" y="1242"/>
              <a:ext cx="670" cy="289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5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8 Bits</a:t>
              </a:r>
            </a:p>
          </p:txBody>
        </p:sp>
        <p:sp>
          <p:nvSpPr>
            <p:cNvPr id="37931" name="Text Box 5">
              <a:extLst>
                <a:ext uri="{FF2B5EF4-FFF2-40B4-BE49-F238E27FC236}">
                  <a16:creationId xmlns:a16="http://schemas.microsoft.com/office/drawing/2014/main" id="{2DA8BA41-95DD-711B-7A3F-1FAB774E99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5" y="1242"/>
              <a:ext cx="670" cy="289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5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8 Bits</a:t>
              </a:r>
            </a:p>
          </p:txBody>
        </p:sp>
        <p:sp>
          <p:nvSpPr>
            <p:cNvPr id="37932" name="Text Box 6">
              <a:extLst>
                <a:ext uri="{FF2B5EF4-FFF2-40B4-BE49-F238E27FC236}">
                  <a16:creationId xmlns:a16="http://schemas.microsoft.com/office/drawing/2014/main" id="{AADA3B81-A5B9-B7A3-4CA0-29A6D20B0A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1242"/>
              <a:ext cx="670" cy="289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5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8 Bits</a:t>
              </a:r>
            </a:p>
          </p:txBody>
        </p:sp>
      </p:grpSp>
      <p:grpSp>
        <p:nvGrpSpPr>
          <p:cNvPr id="37893" name="Group 7">
            <a:extLst>
              <a:ext uri="{FF2B5EF4-FFF2-40B4-BE49-F238E27FC236}">
                <a16:creationId xmlns:a16="http://schemas.microsoft.com/office/drawing/2014/main" id="{171A2BAE-1907-E317-6FCC-5A38009FA6B3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2743200"/>
            <a:ext cx="1292225" cy="3140075"/>
            <a:chOff x="480" y="1728"/>
            <a:chExt cx="814" cy="1978"/>
          </a:xfrm>
        </p:grpSpPr>
        <p:sp>
          <p:nvSpPr>
            <p:cNvPr id="37924" name="Text Box 8">
              <a:extLst>
                <a:ext uri="{FF2B5EF4-FFF2-40B4-BE49-F238E27FC236}">
                  <a16:creationId xmlns:a16="http://schemas.microsoft.com/office/drawing/2014/main" id="{DAF274EC-A097-EBA8-4784-BFEA3F3F9C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1728"/>
              <a:ext cx="8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Class-A:</a:t>
              </a:r>
            </a:p>
          </p:txBody>
        </p:sp>
        <p:sp>
          <p:nvSpPr>
            <p:cNvPr id="37925" name="Text Box 9">
              <a:extLst>
                <a:ext uri="{FF2B5EF4-FFF2-40B4-BE49-F238E27FC236}">
                  <a16:creationId xmlns:a16="http://schemas.microsoft.com/office/drawing/2014/main" id="{26A4D2D0-6D67-3EEC-3ED3-61B01C2D6F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2154"/>
              <a:ext cx="8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Class-B:</a:t>
              </a:r>
            </a:p>
          </p:txBody>
        </p:sp>
        <p:sp>
          <p:nvSpPr>
            <p:cNvPr id="37926" name="Text Box 10">
              <a:extLst>
                <a:ext uri="{FF2B5EF4-FFF2-40B4-BE49-F238E27FC236}">
                  <a16:creationId xmlns:a16="http://schemas.microsoft.com/office/drawing/2014/main" id="{06514C59-A5DA-C437-8558-5ED5F427A0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2592"/>
              <a:ext cx="8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Class-C:</a:t>
              </a:r>
            </a:p>
          </p:txBody>
        </p:sp>
        <p:sp>
          <p:nvSpPr>
            <p:cNvPr id="37927" name="Text Box 11">
              <a:extLst>
                <a:ext uri="{FF2B5EF4-FFF2-40B4-BE49-F238E27FC236}">
                  <a16:creationId xmlns:a16="http://schemas.microsoft.com/office/drawing/2014/main" id="{15065A89-39DC-9AEE-E5D2-09EDDDCE63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3024"/>
              <a:ext cx="8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Class-D:</a:t>
              </a:r>
            </a:p>
          </p:txBody>
        </p:sp>
        <p:sp>
          <p:nvSpPr>
            <p:cNvPr id="37928" name="Text Box 12">
              <a:extLst>
                <a:ext uri="{FF2B5EF4-FFF2-40B4-BE49-F238E27FC236}">
                  <a16:creationId xmlns:a16="http://schemas.microsoft.com/office/drawing/2014/main" id="{DC9FC9E4-3FE9-B848-8560-1442237439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3456"/>
              <a:ext cx="8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Class-E:</a:t>
              </a:r>
            </a:p>
          </p:txBody>
        </p:sp>
      </p:grpSp>
      <p:grpSp>
        <p:nvGrpSpPr>
          <p:cNvPr id="37894" name="Group 13">
            <a:extLst>
              <a:ext uri="{FF2B5EF4-FFF2-40B4-BE49-F238E27FC236}">
                <a16:creationId xmlns:a16="http://schemas.microsoft.com/office/drawing/2014/main" id="{1892ADF1-015B-1EE3-D971-211B892DDC4F}"/>
              </a:ext>
            </a:extLst>
          </p:cNvPr>
          <p:cNvGrpSpPr>
            <a:grpSpLocks/>
          </p:cNvGrpSpPr>
          <p:nvPr/>
        </p:nvGrpSpPr>
        <p:grpSpPr bwMode="auto">
          <a:xfrm>
            <a:off x="7086600" y="2743200"/>
            <a:ext cx="1216025" cy="3392488"/>
            <a:chOff x="4464" y="1728"/>
            <a:chExt cx="766" cy="2137"/>
          </a:xfrm>
        </p:grpSpPr>
        <p:sp>
          <p:nvSpPr>
            <p:cNvPr id="37919" name="Text Box 14">
              <a:extLst>
                <a:ext uri="{FF2B5EF4-FFF2-40B4-BE49-F238E27FC236}">
                  <a16:creationId xmlns:a16="http://schemas.microsoft.com/office/drawing/2014/main" id="{D467A0F8-DB89-1A25-DF02-63696290D3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4" y="1728"/>
              <a:ext cx="766" cy="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0</a:t>
              </a: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-</a:t>
              </a: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127 </a:t>
              </a: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[=126N] </a:t>
              </a: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37920" name="Text Box 15">
              <a:extLst>
                <a:ext uri="{FF2B5EF4-FFF2-40B4-BE49-F238E27FC236}">
                  <a16:creationId xmlns:a16="http://schemas.microsoft.com/office/drawing/2014/main" id="{FA24BB00-52D5-7BA8-C00F-3F6B02842E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4" y="2154"/>
              <a:ext cx="766" cy="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128</a:t>
              </a: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-</a:t>
              </a: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191 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[=64N]</a:t>
              </a: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37921" name="Text Box 16">
              <a:extLst>
                <a:ext uri="{FF2B5EF4-FFF2-40B4-BE49-F238E27FC236}">
                  <a16:creationId xmlns:a16="http://schemas.microsoft.com/office/drawing/2014/main" id="{CC130FF7-D843-86A6-3F76-0522D9E63B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4" y="2592"/>
              <a:ext cx="766" cy="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192</a:t>
              </a: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-</a:t>
              </a: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223 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[=32N]</a:t>
              </a: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37922" name="Text Box 17">
              <a:extLst>
                <a:ext uri="{FF2B5EF4-FFF2-40B4-BE49-F238E27FC236}">
                  <a16:creationId xmlns:a16="http://schemas.microsoft.com/office/drawing/2014/main" id="{EBFBDDF2-E099-26BC-431A-B31AC77AA2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4" y="3024"/>
              <a:ext cx="766" cy="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224</a:t>
              </a: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-</a:t>
              </a: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239 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[=16N]</a:t>
              </a: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37923" name="Text Box 18">
              <a:extLst>
                <a:ext uri="{FF2B5EF4-FFF2-40B4-BE49-F238E27FC236}">
                  <a16:creationId xmlns:a16="http://schemas.microsoft.com/office/drawing/2014/main" id="{6AEF1141-6A92-F58D-60CF-13C4069386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4" y="3456"/>
              <a:ext cx="766" cy="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240</a:t>
              </a: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-</a:t>
              </a: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255 </a:t>
              </a: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[=16N]</a:t>
              </a: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7895" name="Group 19">
            <a:extLst>
              <a:ext uri="{FF2B5EF4-FFF2-40B4-BE49-F238E27FC236}">
                <a16:creationId xmlns:a16="http://schemas.microsoft.com/office/drawing/2014/main" id="{44DD8757-5515-B525-9EB1-F216032C2459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2438400"/>
            <a:ext cx="3044825" cy="3444875"/>
            <a:chOff x="1392" y="1536"/>
            <a:chExt cx="1918" cy="2170"/>
          </a:xfrm>
        </p:grpSpPr>
        <p:grpSp>
          <p:nvGrpSpPr>
            <p:cNvPr id="37908" name="Group 20">
              <a:extLst>
                <a:ext uri="{FF2B5EF4-FFF2-40B4-BE49-F238E27FC236}">
                  <a16:creationId xmlns:a16="http://schemas.microsoft.com/office/drawing/2014/main" id="{6D8A688B-7B97-2940-4287-FFBE24BCF1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" y="1728"/>
              <a:ext cx="1342" cy="1978"/>
              <a:chOff x="1392" y="1728"/>
              <a:chExt cx="1342" cy="1978"/>
            </a:xfrm>
          </p:grpSpPr>
          <p:sp>
            <p:nvSpPr>
              <p:cNvPr id="37914" name="Text Box 21">
                <a:extLst>
                  <a:ext uri="{FF2B5EF4-FFF2-40B4-BE49-F238E27FC236}">
                    <a16:creationId xmlns:a16="http://schemas.microsoft.com/office/drawing/2014/main" id="{62A697A3-45E1-C06E-008D-C7EBD94B6A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2" y="1728"/>
                <a:ext cx="1342" cy="25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663300"/>
                </a:solidFill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ts val="1250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kumimoji="0" lang="en-US" altLang="en-US" sz="2000" b="1" i="0" u="sng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0</a:t>
                </a:r>
                <a:r>
                  <a:rPr kumimoji="0" lang="en-US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 0 0 0 0 0 0 0</a:t>
                </a:r>
              </a:p>
            </p:txBody>
          </p:sp>
          <p:sp>
            <p:nvSpPr>
              <p:cNvPr id="37915" name="Text Box 22">
                <a:extLst>
                  <a:ext uri="{FF2B5EF4-FFF2-40B4-BE49-F238E27FC236}">
                    <a16:creationId xmlns:a16="http://schemas.microsoft.com/office/drawing/2014/main" id="{AEC3634D-AAFE-B950-1C22-6CE938BC64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2" y="2166"/>
                <a:ext cx="1342" cy="25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663300"/>
                </a:solidFill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ts val="1250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kumimoji="0" lang="en-US" altLang="en-US" sz="2000" b="1" i="0" u="sng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1</a:t>
                </a:r>
                <a:r>
                  <a:rPr kumimoji="0" lang="en-US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en-US" sz="2000" b="1" i="0" u="sng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0</a:t>
                </a:r>
                <a:r>
                  <a:rPr kumimoji="0" lang="en-US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 0 0 0 0 0 0</a:t>
                </a:r>
              </a:p>
            </p:txBody>
          </p:sp>
          <p:sp>
            <p:nvSpPr>
              <p:cNvPr id="37916" name="Text Box 23">
                <a:extLst>
                  <a:ext uri="{FF2B5EF4-FFF2-40B4-BE49-F238E27FC236}">
                    <a16:creationId xmlns:a16="http://schemas.microsoft.com/office/drawing/2014/main" id="{DD22D1D8-4F88-CD29-8B1A-82F5F4E90F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2" y="2592"/>
                <a:ext cx="1342" cy="25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663300"/>
                </a:solidFill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ts val="1250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kumimoji="0" lang="en-US" altLang="en-US" sz="2000" b="1" i="0" u="sng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1</a:t>
                </a:r>
                <a:r>
                  <a:rPr kumimoji="0" lang="en-US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en-US" sz="2000" b="1" i="0" u="sng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1</a:t>
                </a:r>
                <a:r>
                  <a:rPr kumimoji="0" lang="en-US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en-US" sz="2000" b="1" i="0" u="sng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0</a:t>
                </a:r>
                <a:r>
                  <a:rPr kumimoji="0" lang="en-US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 0 0 0 0 0</a:t>
                </a:r>
              </a:p>
            </p:txBody>
          </p:sp>
          <p:sp>
            <p:nvSpPr>
              <p:cNvPr id="37917" name="Text Box 24">
                <a:extLst>
                  <a:ext uri="{FF2B5EF4-FFF2-40B4-BE49-F238E27FC236}">
                    <a16:creationId xmlns:a16="http://schemas.microsoft.com/office/drawing/2014/main" id="{6BC4E318-F861-D156-6420-6C4C92D8AB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2" y="3024"/>
                <a:ext cx="1342" cy="25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663300"/>
                </a:solidFill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ts val="1250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kumimoji="0" lang="en-US" altLang="en-US" sz="2000" b="1" i="0" u="sng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1</a:t>
                </a:r>
                <a:r>
                  <a:rPr kumimoji="0" lang="en-US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en-US" sz="2000" b="1" i="0" u="sng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1</a:t>
                </a:r>
                <a:r>
                  <a:rPr kumimoji="0" lang="en-US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en-US" sz="2000" b="1" i="0" u="sng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1</a:t>
                </a:r>
                <a:r>
                  <a:rPr kumimoji="0" lang="en-US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en-US" sz="2000" b="1" i="0" u="sng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0</a:t>
                </a:r>
                <a:r>
                  <a:rPr kumimoji="0" lang="en-US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 0 0 0 0</a:t>
                </a:r>
              </a:p>
            </p:txBody>
          </p:sp>
          <p:sp>
            <p:nvSpPr>
              <p:cNvPr id="37918" name="Text Box 25">
                <a:extLst>
                  <a:ext uri="{FF2B5EF4-FFF2-40B4-BE49-F238E27FC236}">
                    <a16:creationId xmlns:a16="http://schemas.microsoft.com/office/drawing/2014/main" id="{28DABA83-D424-5CE2-A23E-CB2722FA17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2" y="3456"/>
                <a:ext cx="1342" cy="25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663300"/>
                </a:solidFill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ts val="1250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kumimoji="0" lang="en-US" altLang="en-US" sz="2000" b="1" i="0" u="sng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1</a:t>
                </a:r>
                <a:r>
                  <a:rPr kumimoji="0" lang="en-US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en-US" sz="2000" b="1" i="0" u="sng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1</a:t>
                </a:r>
                <a:r>
                  <a:rPr kumimoji="0" lang="en-US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en-US" sz="2000" b="1" i="0" u="sng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1</a:t>
                </a:r>
                <a:r>
                  <a:rPr kumimoji="0" lang="en-US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en-US" sz="2000" b="1" i="0" u="sng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1</a:t>
                </a:r>
                <a:r>
                  <a:rPr kumimoji="0" lang="en-US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0 0 0 0</a:t>
                </a:r>
              </a:p>
            </p:txBody>
          </p:sp>
        </p:grpSp>
        <p:grpSp>
          <p:nvGrpSpPr>
            <p:cNvPr id="37909" name="Group 26">
              <a:extLst>
                <a:ext uri="{FF2B5EF4-FFF2-40B4-BE49-F238E27FC236}">
                  <a16:creationId xmlns:a16="http://schemas.microsoft.com/office/drawing/2014/main" id="{AEA38615-D74B-72D1-D4E0-E9CAD80EF0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" y="1536"/>
              <a:ext cx="1918" cy="2062"/>
              <a:chOff x="1392" y="1536"/>
              <a:chExt cx="1918" cy="2062"/>
            </a:xfrm>
          </p:grpSpPr>
          <p:sp>
            <p:nvSpPr>
              <p:cNvPr id="37910" name="Line 27">
                <a:extLst>
                  <a:ext uri="{FF2B5EF4-FFF2-40B4-BE49-F238E27FC236}">
                    <a16:creationId xmlns:a16="http://schemas.microsoft.com/office/drawing/2014/main" id="{63A205F4-6B62-7CD5-7A83-46050E7B3F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91" y="1536"/>
                <a:ext cx="1249" cy="190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7911" name="Line 28">
                <a:extLst>
                  <a:ext uri="{FF2B5EF4-FFF2-40B4-BE49-F238E27FC236}">
                    <a16:creationId xmlns:a16="http://schemas.microsoft.com/office/drawing/2014/main" id="{B0D68981-973B-37CA-49F0-6A87C15DE4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34" y="1536"/>
                <a:ext cx="577" cy="190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7912" name="Line 29">
                <a:extLst>
                  <a:ext uri="{FF2B5EF4-FFF2-40B4-BE49-F238E27FC236}">
                    <a16:creationId xmlns:a16="http://schemas.microsoft.com/office/drawing/2014/main" id="{1A4E83CB-BE27-FAE4-74D0-82B266F71E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3" y="1920"/>
                <a:ext cx="0" cy="167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7913" name="Line 30">
                <a:extLst>
                  <a:ext uri="{FF2B5EF4-FFF2-40B4-BE49-F238E27FC236}">
                    <a16:creationId xmlns:a16="http://schemas.microsoft.com/office/drawing/2014/main" id="{BA114EBB-8E42-52EC-547F-6A9D16B324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6" y="1872"/>
                <a:ext cx="0" cy="167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</p:grpSp>
      </p:grpSp>
      <p:grpSp>
        <p:nvGrpSpPr>
          <p:cNvPr id="37896" name="Group 31">
            <a:extLst>
              <a:ext uri="{FF2B5EF4-FFF2-40B4-BE49-F238E27FC236}">
                <a16:creationId xmlns:a16="http://schemas.microsoft.com/office/drawing/2014/main" id="{9BA5B2FD-C9AB-787B-3F3D-DE15AD845EDD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2438400"/>
            <a:ext cx="2663825" cy="3444875"/>
            <a:chOff x="2640" y="1536"/>
            <a:chExt cx="1678" cy="2170"/>
          </a:xfrm>
        </p:grpSpPr>
        <p:grpSp>
          <p:nvGrpSpPr>
            <p:cNvPr id="37897" name="Group 32">
              <a:extLst>
                <a:ext uri="{FF2B5EF4-FFF2-40B4-BE49-F238E27FC236}">
                  <a16:creationId xmlns:a16="http://schemas.microsoft.com/office/drawing/2014/main" id="{B3F329FB-93CD-0E43-0DE4-DDB4A53D8C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6" y="1728"/>
              <a:ext cx="1342" cy="1978"/>
              <a:chOff x="2976" y="1728"/>
              <a:chExt cx="1342" cy="1978"/>
            </a:xfrm>
          </p:grpSpPr>
          <p:sp>
            <p:nvSpPr>
              <p:cNvPr id="37903" name="Text Box 33">
                <a:extLst>
                  <a:ext uri="{FF2B5EF4-FFF2-40B4-BE49-F238E27FC236}">
                    <a16:creationId xmlns:a16="http://schemas.microsoft.com/office/drawing/2014/main" id="{B5D02311-C93D-95EF-AE71-98333EC9DE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6" y="1728"/>
                <a:ext cx="1342" cy="25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663300"/>
                </a:solidFill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ts val="1250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kumimoji="0" lang="en-US" altLang="en-US" sz="2000" b="1" i="0" u="sng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0</a:t>
                </a:r>
                <a:r>
                  <a:rPr kumimoji="0" lang="en-US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CC33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1 1 1 1 1 1 1</a:t>
                </a:r>
              </a:p>
            </p:txBody>
          </p:sp>
          <p:sp>
            <p:nvSpPr>
              <p:cNvPr id="37904" name="Text Box 34">
                <a:extLst>
                  <a:ext uri="{FF2B5EF4-FFF2-40B4-BE49-F238E27FC236}">
                    <a16:creationId xmlns:a16="http://schemas.microsoft.com/office/drawing/2014/main" id="{BA6013D0-0BF7-AA66-4EFD-84B4360A0F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6" y="2166"/>
                <a:ext cx="1342" cy="25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663300"/>
                </a:solidFill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ts val="1250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kumimoji="0" lang="en-US" altLang="en-US" sz="2000" b="1" i="0" u="sng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1</a:t>
                </a:r>
                <a:r>
                  <a:rPr kumimoji="0" lang="en-US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en-US" sz="2000" b="1" i="0" u="sng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0</a:t>
                </a:r>
                <a:r>
                  <a:rPr kumimoji="0" lang="en-US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CC33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 1 1 1 1 1 1</a:t>
                </a:r>
              </a:p>
            </p:txBody>
          </p:sp>
          <p:sp>
            <p:nvSpPr>
              <p:cNvPr id="37905" name="Text Box 35">
                <a:extLst>
                  <a:ext uri="{FF2B5EF4-FFF2-40B4-BE49-F238E27FC236}">
                    <a16:creationId xmlns:a16="http://schemas.microsoft.com/office/drawing/2014/main" id="{507E6541-7967-9093-081C-27BED146D8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6" y="2592"/>
                <a:ext cx="1342" cy="25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663300"/>
                </a:solidFill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ts val="1250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kumimoji="0" lang="en-US" altLang="en-US" sz="2000" b="1" i="0" u="sng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1</a:t>
                </a:r>
                <a:r>
                  <a:rPr kumimoji="0" lang="en-US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en-US" sz="2000" b="1" i="0" u="sng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1</a:t>
                </a:r>
                <a:r>
                  <a:rPr kumimoji="0" lang="en-US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en-US" sz="2000" b="1" i="0" u="sng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0</a:t>
                </a:r>
                <a:r>
                  <a:rPr kumimoji="0" lang="en-US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CC33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 1 1 1 1 1 </a:t>
                </a:r>
              </a:p>
            </p:txBody>
          </p:sp>
          <p:sp>
            <p:nvSpPr>
              <p:cNvPr id="37906" name="Text Box 36">
                <a:extLst>
                  <a:ext uri="{FF2B5EF4-FFF2-40B4-BE49-F238E27FC236}">
                    <a16:creationId xmlns:a16="http://schemas.microsoft.com/office/drawing/2014/main" id="{A315303C-CCA5-7F1E-881D-97238D516D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6" y="3024"/>
                <a:ext cx="1342" cy="25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663300"/>
                </a:solidFill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ts val="1250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kumimoji="0" lang="en-US" altLang="en-US" sz="2000" b="1" i="0" u="sng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1</a:t>
                </a:r>
                <a:r>
                  <a:rPr kumimoji="0" lang="en-US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en-US" sz="2000" b="1" i="0" u="sng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1</a:t>
                </a:r>
                <a:r>
                  <a:rPr kumimoji="0" lang="en-US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en-US" sz="2000" b="1" i="0" u="sng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1</a:t>
                </a:r>
                <a:r>
                  <a:rPr kumimoji="0" lang="en-US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en-US" sz="2000" b="1" i="0" u="sng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0</a:t>
                </a:r>
                <a:r>
                  <a:rPr kumimoji="0" lang="en-US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CC33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 1 1 1 1 </a:t>
                </a:r>
              </a:p>
            </p:txBody>
          </p:sp>
          <p:sp>
            <p:nvSpPr>
              <p:cNvPr id="37907" name="Text Box 37">
                <a:extLst>
                  <a:ext uri="{FF2B5EF4-FFF2-40B4-BE49-F238E27FC236}">
                    <a16:creationId xmlns:a16="http://schemas.microsoft.com/office/drawing/2014/main" id="{B6C13D1C-72BE-D440-6CF9-2FC4439341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6" y="3456"/>
                <a:ext cx="1342" cy="25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663300"/>
                </a:solidFill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ts val="1250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kumimoji="0" lang="en-US" altLang="en-US" sz="2000" b="1" i="0" u="sng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1</a:t>
                </a:r>
                <a:r>
                  <a:rPr kumimoji="0" lang="en-US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en-US" sz="2000" b="1" i="0" u="sng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1</a:t>
                </a:r>
                <a:r>
                  <a:rPr kumimoji="0" lang="en-US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en-US" sz="2000" b="1" i="0" u="sng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1</a:t>
                </a:r>
                <a:r>
                  <a:rPr kumimoji="0" lang="en-US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en-US" sz="2000" b="1" i="0" u="sng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1</a:t>
                </a:r>
                <a:r>
                  <a:rPr kumimoji="0" lang="en-US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CC33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1 1 1 1 </a:t>
                </a:r>
              </a:p>
            </p:txBody>
          </p:sp>
        </p:grpSp>
        <p:grpSp>
          <p:nvGrpSpPr>
            <p:cNvPr id="37898" name="Group 38">
              <a:extLst>
                <a:ext uri="{FF2B5EF4-FFF2-40B4-BE49-F238E27FC236}">
                  <a16:creationId xmlns:a16="http://schemas.microsoft.com/office/drawing/2014/main" id="{3C96B522-BC4F-DEAE-7C6E-F20E29C7A1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0" y="1536"/>
              <a:ext cx="1678" cy="2062"/>
              <a:chOff x="2640" y="1536"/>
              <a:chExt cx="1678" cy="2062"/>
            </a:xfrm>
          </p:grpSpPr>
          <p:sp>
            <p:nvSpPr>
              <p:cNvPr id="37899" name="Line 39">
                <a:extLst>
                  <a:ext uri="{FF2B5EF4-FFF2-40B4-BE49-F238E27FC236}">
                    <a16:creationId xmlns:a16="http://schemas.microsoft.com/office/drawing/2014/main" id="{32380EF1-1CAF-E5A0-F983-AC1026E2F3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40" y="1536"/>
                <a:ext cx="334" cy="190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7900" name="Line 40">
                <a:extLst>
                  <a:ext uri="{FF2B5EF4-FFF2-40B4-BE49-F238E27FC236}">
                    <a16:creationId xmlns:a16="http://schemas.microsoft.com/office/drawing/2014/main" id="{DF9025FC-5BDB-AAC4-44E4-8113252CE5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12" y="1536"/>
                <a:ext cx="1005" cy="190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7901" name="Line 41">
                <a:extLst>
                  <a:ext uri="{FF2B5EF4-FFF2-40B4-BE49-F238E27FC236}">
                    <a16:creationId xmlns:a16="http://schemas.microsoft.com/office/drawing/2014/main" id="{65AB91F6-B2A7-8B12-B60D-E66EE44B0D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1872"/>
                <a:ext cx="0" cy="1726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7902" name="Line 42">
                <a:extLst>
                  <a:ext uri="{FF2B5EF4-FFF2-40B4-BE49-F238E27FC236}">
                    <a16:creationId xmlns:a16="http://schemas.microsoft.com/office/drawing/2014/main" id="{46F24BAC-0604-24F6-019F-FE0B32CE0B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19" y="1872"/>
                <a:ext cx="0" cy="1726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2527971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4">
            <a:extLst>
              <a:ext uri="{FF2B5EF4-FFF2-40B4-BE49-F238E27FC236}">
                <a16:creationId xmlns:a16="http://schemas.microsoft.com/office/drawing/2014/main" id="{E8A746DE-0615-77CF-A4E9-2958171BF3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07B336E2-D878-458D-9EED-050D530445C2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65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2289" name="Rectangle 1">
            <a:extLst>
              <a:ext uri="{FF2B5EF4-FFF2-40B4-BE49-F238E27FC236}">
                <a16:creationId xmlns:a16="http://schemas.microsoft.com/office/drawing/2014/main" id="{E6181C53-16ED-7686-11C5-79E3B73C373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42900"/>
            <a:ext cx="9144000" cy="1104900"/>
          </a:xfrm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4000"/>
              <a:t>Identifying a class of address by a machine</a:t>
            </a:r>
          </a:p>
        </p:txBody>
      </p:sp>
      <p:sp>
        <p:nvSpPr>
          <p:cNvPr id="12290" name="Text Box 2">
            <a:extLst>
              <a:ext uri="{FF2B5EF4-FFF2-40B4-BE49-F238E27FC236}">
                <a16:creationId xmlns:a16="http://schemas.microsoft.com/office/drawing/2014/main" id="{FAF8AC0C-BC6D-65C0-AA43-D6C72FC49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955800"/>
            <a:ext cx="2362200" cy="398463"/>
          </a:xfrm>
          <a:prstGeom prst="rect">
            <a:avLst/>
          </a:prstGeom>
          <a:solidFill>
            <a:srgbClr val="CC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ts val="12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Address Identifier</a:t>
            </a:r>
          </a:p>
        </p:txBody>
      </p:sp>
      <p:sp>
        <p:nvSpPr>
          <p:cNvPr id="12291" name="Text Box 3">
            <a:extLst>
              <a:ext uri="{FF2B5EF4-FFF2-40B4-BE49-F238E27FC236}">
                <a16:creationId xmlns:a16="http://schemas.microsoft.com/office/drawing/2014/main" id="{A89CF611-C126-9043-1E15-CA60D28C5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1955800"/>
            <a:ext cx="2362200" cy="398463"/>
          </a:xfrm>
          <a:prstGeom prst="rect">
            <a:avLst/>
          </a:prstGeom>
          <a:solidFill>
            <a:srgbClr val="FFCC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ts val="12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Network Address</a:t>
            </a:r>
          </a:p>
        </p:txBody>
      </p:sp>
      <p:sp>
        <p:nvSpPr>
          <p:cNvPr id="12292" name="Text Box 4">
            <a:extLst>
              <a:ext uri="{FF2B5EF4-FFF2-40B4-BE49-F238E27FC236}">
                <a16:creationId xmlns:a16="http://schemas.microsoft.com/office/drawing/2014/main" id="{6023D386-957F-46B6-634A-82D5A602F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1955800"/>
            <a:ext cx="2362200" cy="398463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ts val="12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Host Address</a:t>
            </a: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6FE1B375-626F-EC33-FA0D-C8FFD2C68B0A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2590800"/>
            <a:ext cx="7693025" cy="458788"/>
            <a:chOff x="528" y="1632"/>
            <a:chExt cx="4846" cy="289"/>
          </a:xfrm>
        </p:grpSpPr>
        <p:sp>
          <p:nvSpPr>
            <p:cNvPr id="39962" name="Text Box 6">
              <a:extLst>
                <a:ext uri="{FF2B5EF4-FFF2-40B4-BE49-F238E27FC236}">
                  <a16:creationId xmlns:a16="http://schemas.microsoft.com/office/drawing/2014/main" id="{C6635B03-EE14-30E4-EC92-2C06FA67FD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1664"/>
              <a:ext cx="190" cy="250"/>
            </a:xfrm>
            <a:prstGeom prst="rect">
              <a:avLst/>
            </a:prstGeom>
            <a:solidFill>
              <a:srgbClr val="CC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0</a:t>
              </a:r>
            </a:p>
          </p:txBody>
        </p:sp>
        <p:sp>
          <p:nvSpPr>
            <p:cNvPr id="39963" name="Text Box 7">
              <a:extLst>
                <a:ext uri="{FF2B5EF4-FFF2-40B4-BE49-F238E27FC236}">
                  <a16:creationId xmlns:a16="http://schemas.microsoft.com/office/drawing/2014/main" id="{44648849-DD52-8C37-1EB6-93E01EF3B4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1664"/>
              <a:ext cx="1918" cy="250"/>
            </a:xfrm>
            <a:prstGeom prst="rect">
              <a:avLst/>
            </a:prstGeom>
            <a:solidFill>
              <a:srgbClr val="FFCC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7 bits Network Address</a:t>
              </a:r>
            </a:p>
          </p:txBody>
        </p:sp>
        <p:sp>
          <p:nvSpPr>
            <p:cNvPr id="39964" name="Text Box 8">
              <a:extLst>
                <a:ext uri="{FF2B5EF4-FFF2-40B4-BE49-F238E27FC236}">
                  <a16:creationId xmlns:a16="http://schemas.microsoft.com/office/drawing/2014/main" id="{6F6FCEA4-D116-AF8F-377C-B36B615DDF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1664"/>
              <a:ext cx="2350" cy="25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24 bits Host Address</a:t>
              </a:r>
            </a:p>
          </p:txBody>
        </p:sp>
        <p:sp>
          <p:nvSpPr>
            <p:cNvPr id="39965" name="Text Box 9">
              <a:extLst>
                <a:ext uri="{FF2B5EF4-FFF2-40B4-BE49-F238E27FC236}">
                  <a16:creationId xmlns:a16="http://schemas.microsoft.com/office/drawing/2014/main" id="{36AC6848-6EFD-8722-04CA-74DEFAE1DA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1632"/>
              <a:ext cx="286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5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A</a:t>
              </a:r>
            </a:p>
          </p:txBody>
        </p:sp>
      </p:grpSp>
      <p:grpSp>
        <p:nvGrpSpPr>
          <p:cNvPr id="3" name="Group 10">
            <a:extLst>
              <a:ext uri="{FF2B5EF4-FFF2-40B4-BE49-F238E27FC236}">
                <a16:creationId xmlns:a16="http://schemas.microsoft.com/office/drawing/2014/main" id="{202F6008-CCCF-6029-E9F6-3A46E3688565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3276600"/>
            <a:ext cx="7693025" cy="458788"/>
            <a:chOff x="528" y="2064"/>
            <a:chExt cx="4846" cy="289"/>
          </a:xfrm>
        </p:grpSpPr>
        <p:sp>
          <p:nvSpPr>
            <p:cNvPr id="39958" name="Text Box 11">
              <a:extLst>
                <a:ext uri="{FF2B5EF4-FFF2-40B4-BE49-F238E27FC236}">
                  <a16:creationId xmlns:a16="http://schemas.microsoft.com/office/drawing/2014/main" id="{112B1C07-8E55-6A59-8821-35F3DCD33D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2096"/>
              <a:ext cx="334" cy="250"/>
            </a:xfrm>
            <a:prstGeom prst="rect">
              <a:avLst/>
            </a:prstGeom>
            <a:solidFill>
              <a:srgbClr val="CC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10</a:t>
              </a:r>
            </a:p>
          </p:txBody>
        </p:sp>
        <p:sp>
          <p:nvSpPr>
            <p:cNvPr id="39959" name="Text Box 12">
              <a:extLst>
                <a:ext uri="{FF2B5EF4-FFF2-40B4-BE49-F238E27FC236}">
                  <a16:creationId xmlns:a16="http://schemas.microsoft.com/office/drawing/2014/main" id="{9D07FA1F-02C5-55F0-2023-E0646A5DAF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2096"/>
              <a:ext cx="2302" cy="250"/>
            </a:xfrm>
            <a:prstGeom prst="rect">
              <a:avLst/>
            </a:prstGeom>
            <a:solidFill>
              <a:srgbClr val="FFCC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14 bits Network Address</a:t>
              </a:r>
            </a:p>
          </p:txBody>
        </p:sp>
        <p:sp>
          <p:nvSpPr>
            <p:cNvPr id="39960" name="Text Box 13">
              <a:extLst>
                <a:ext uri="{FF2B5EF4-FFF2-40B4-BE49-F238E27FC236}">
                  <a16:creationId xmlns:a16="http://schemas.microsoft.com/office/drawing/2014/main" id="{2904F510-D800-76E7-0565-79926CB219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2096"/>
              <a:ext cx="1822" cy="25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16 bits Host Address</a:t>
              </a:r>
            </a:p>
          </p:txBody>
        </p:sp>
        <p:sp>
          <p:nvSpPr>
            <p:cNvPr id="39961" name="Text Box 14">
              <a:extLst>
                <a:ext uri="{FF2B5EF4-FFF2-40B4-BE49-F238E27FC236}">
                  <a16:creationId xmlns:a16="http://schemas.microsoft.com/office/drawing/2014/main" id="{A689DE0F-8966-9E25-1104-A7CAB7C0E3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2064"/>
              <a:ext cx="286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5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B</a:t>
              </a:r>
            </a:p>
          </p:txBody>
        </p:sp>
      </p:grpSp>
      <p:grpSp>
        <p:nvGrpSpPr>
          <p:cNvPr id="4" name="Group 15">
            <a:extLst>
              <a:ext uri="{FF2B5EF4-FFF2-40B4-BE49-F238E27FC236}">
                <a16:creationId xmlns:a16="http://schemas.microsoft.com/office/drawing/2014/main" id="{B986B1F9-700F-3461-9DBA-A5212C350A28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3962400"/>
            <a:ext cx="7693025" cy="458788"/>
            <a:chOff x="528" y="2496"/>
            <a:chExt cx="4846" cy="289"/>
          </a:xfrm>
        </p:grpSpPr>
        <p:sp>
          <p:nvSpPr>
            <p:cNvPr id="39954" name="Text Box 16">
              <a:extLst>
                <a:ext uri="{FF2B5EF4-FFF2-40B4-BE49-F238E27FC236}">
                  <a16:creationId xmlns:a16="http://schemas.microsoft.com/office/drawing/2014/main" id="{2EBAC892-BC4E-70AB-0902-3E3FBCC2BC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2528"/>
              <a:ext cx="430" cy="250"/>
            </a:xfrm>
            <a:prstGeom prst="rect">
              <a:avLst/>
            </a:prstGeom>
            <a:solidFill>
              <a:srgbClr val="CC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110</a:t>
              </a:r>
            </a:p>
          </p:txBody>
        </p:sp>
        <p:sp>
          <p:nvSpPr>
            <p:cNvPr id="39955" name="Text Box 17">
              <a:extLst>
                <a:ext uri="{FF2B5EF4-FFF2-40B4-BE49-F238E27FC236}">
                  <a16:creationId xmlns:a16="http://schemas.microsoft.com/office/drawing/2014/main" id="{E7833FD8-788E-2809-07A0-91A5863D8F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" y="2528"/>
              <a:ext cx="2398" cy="250"/>
            </a:xfrm>
            <a:prstGeom prst="rect">
              <a:avLst/>
            </a:prstGeom>
            <a:solidFill>
              <a:srgbClr val="FFCC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21 bits Network Address</a:t>
              </a:r>
            </a:p>
          </p:txBody>
        </p:sp>
        <p:sp>
          <p:nvSpPr>
            <p:cNvPr id="39956" name="Text Box 18">
              <a:extLst>
                <a:ext uri="{FF2B5EF4-FFF2-40B4-BE49-F238E27FC236}">
                  <a16:creationId xmlns:a16="http://schemas.microsoft.com/office/drawing/2014/main" id="{2CD24742-5275-5105-3FFB-53165F4517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" y="2528"/>
              <a:ext cx="1630" cy="25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8 bits Host Address</a:t>
              </a:r>
            </a:p>
          </p:txBody>
        </p:sp>
        <p:sp>
          <p:nvSpPr>
            <p:cNvPr id="39957" name="Text Box 19">
              <a:extLst>
                <a:ext uri="{FF2B5EF4-FFF2-40B4-BE49-F238E27FC236}">
                  <a16:creationId xmlns:a16="http://schemas.microsoft.com/office/drawing/2014/main" id="{D0D955C4-1EDE-4216-5106-79454FF3CB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2496"/>
              <a:ext cx="286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5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C</a:t>
              </a:r>
            </a:p>
          </p:txBody>
        </p:sp>
      </p:grpSp>
      <p:grpSp>
        <p:nvGrpSpPr>
          <p:cNvPr id="5" name="Group 20">
            <a:extLst>
              <a:ext uri="{FF2B5EF4-FFF2-40B4-BE49-F238E27FC236}">
                <a16:creationId xmlns:a16="http://schemas.microsoft.com/office/drawing/2014/main" id="{59C14EC0-D0AF-602C-57EE-E39EEE6BE68A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4648200"/>
            <a:ext cx="7693025" cy="458788"/>
            <a:chOff x="528" y="2928"/>
            <a:chExt cx="4846" cy="289"/>
          </a:xfrm>
        </p:grpSpPr>
        <p:sp>
          <p:nvSpPr>
            <p:cNvPr id="39951" name="Text Box 21">
              <a:extLst>
                <a:ext uri="{FF2B5EF4-FFF2-40B4-BE49-F238E27FC236}">
                  <a16:creationId xmlns:a16="http://schemas.microsoft.com/office/drawing/2014/main" id="{70D4889A-24DE-42EC-5ECF-B00F9127CB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2960"/>
              <a:ext cx="478" cy="250"/>
            </a:xfrm>
            <a:prstGeom prst="rect">
              <a:avLst/>
            </a:prstGeom>
            <a:solidFill>
              <a:srgbClr val="CC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1110</a:t>
              </a:r>
            </a:p>
          </p:txBody>
        </p:sp>
        <p:sp>
          <p:nvSpPr>
            <p:cNvPr id="39952" name="Text Box 22">
              <a:extLst>
                <a:ext uri="{FF2B5EF4-FFF2-40B4-BE49-F238E27FC236}">
                  <a16:creationId xmlns:a16="http://schemas.microsoft.com/office/drawing/2014/main" id="{851CD528-FAD9-64B8-21AA-323211307F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2" y="2960"/>
              <a:ext cx="3982" cy="250"/>
            </a:xfrm>
            <a:prstGeom prst="rect">
              <a:avLst/>
            </a:prstGeom>
            <a:solidFill>
              <a:srgbClr val="DDDDDD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Multicast address (224.0.0.0-239.255.255.255)</a:t>
              </a:r>
            </a:p>
          </p:txBody>
        </p:sp>
        <p:sp>
          <p:nvSpPr>
            <p:cNvPr id="39953" name="Text Box 23">
              <a:extLst>
                <a:ext uri="{FF2B5EF4-FFF2-40B4-BE49-F238E27FC236}">
                  <a16:creationId xmlns:a16="http://schemas.microsoft.com/office/drawing/2014/main" id="{FC4903D5-7F86-3D7E-2D53-48BA786CF9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2928"/>
              <a:ext cx="286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5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D</a:t>
              </a:r>
            </a:p>
          </p:txBody>
        </p:sp>
      </p:grpSp>
      <p:grpSp>
        <p:nvGrpSpPr>
          <p:cNvPr id="6" name="Group 24">
            <a:extLst>
              <a:ext uri="{FF2B5EF4-FFF2-40B4-BE49-F238E27FC236}">
                <a16:creationId xmlns:a16="http://schemas.microsoft.com/office/drawing/2014/main" id="{DE1D979F-9218-CD68-4FEE-291EB3578E78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5334000"/>
            <a:ext cx="7693025" cy="458788"/>
            <a:chOff x="528" y="3360"/>
            <a:chExt cx="4846" cy="289"/>
          </a:xfrm>
        </p:grpSpPr>
        <p:sp>
          <p:nvSpPr>
            <p:cNvPr id="39948" name="Text Box 25">
              <a:extLst>
                <a:ext uri="{FF2B5EF4-FFF2-40B4-BE49-F238E27FC236}">
                  <a16:creationId xmlns:a16="http://schemas.microsoft.com/office/drawing/2014/main" id="{1DFA7335-5DC3-2DED-9CF5-BF1C8A09CF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392"/>
              <a:ext cx="574" cy="250"/>
            </a:xfrm>
            <a:prstGeom prst="rect">
              <a:avLst/>
            </a:prstGeom>
            <a:solidFill>
              <a:srgbClr val="CC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1111</a:t>
              </a:r>
            </a:p>
          </p:txBody>
        </p:sp>
        <p:sp>
          <p:nvSpPr>
            <p:cNvPr id="39949" name="Text Box 26">
              <a:extLst>
                <a:ext uri="{FF2B5EF4-FFF2-40B4-BE49-F238E27FC236}">
                  <a16:creationId xmlns:a16="http://schemas.microsoft.com/office/drawing/2014/main" id="{8C888E9C-5A1C-EBF9-6E71-601B12DE7B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8" y="3392"/>
              <a:ext cx="3886" cy="250"/>
            </a:xfrm>
            <a:prstGeom prst="rect">
              <a:avLst/>
            </a:prstGeom>
            <a:solidFill>
              <a:srgbClr val="DDDDDD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Reserved for future use</a:t>
              </a:r>
            </a:p>
          </p:txBody>
        </p:sp>
        <p:sp>
          <p:nvSpPr>
            <p:cNvPr id="39950" name="Text Box 27">
              <a:extLst>
                <a:ext uri="{FF2B5EF4-FFF2-40B4-BE49-F238E27FC236}">
                  <a16:creationId xmlns:a16="http://schemas.microsoft.com/office/drawing/2014/main" id="{4D1667A7-8DF7-97EE-4D8A-4DF2A65AFC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3360"/>
              <a:ext cx="286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5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5399837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5">
            <a:extLst>
              <a:ext uri="{FF2B5EF4-FFF2-40B4-BE49-F238E27FC236}">
                <a16:creationId xmlns:a16="http://schemas.microsoft.com/office/drawing/2014/main" id="{683E0C56-CA4B-5B96-8AB3-453A1AF601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912422D8-DD1B-4F69-B832-A6494D992560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66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4337" name="Rectangle 1">
            <a:extLst>
              <a:ext uri="{FF2B5EF4-FFF2-40B4-BE49-F238E27FC236}">
                <a16:creationId xmlns:a16="http://schemas.microsoft.com/office/drawing/2014/main" id="{B48B03E5-9D52-EA98-5FCC-7C482631DE6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7772400" cy="1066800"/>
          </a:xfrm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4000"/>
              <a:t>Class-A address (Networks)</a:t>
            </a:r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4344776E-AF5D-98A6-5247-267B70713ED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3581400"/>
            <a:ext cx="8153400" cy="2362200"/>
          </a:xfrm>
        </p:spPr>
        <p:txBody>
          <a:bodyPr/>
          <a:lstStyle/>
          <a:p>
            <a:pPr marL="339725" indent="-339725" algn="just">
              <a:spcBef>
                <a:spcPct val="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Number of Networks = 2</a:t>
            </a:r>
            <a:r>
              <a:rPr lang="en-US" altLang="en-US" sz="2400" b="1" baseline="30000">
                <a:solidFill>
                  <a:srgbClr val="000066"/>
                </a:solidFill>
                <a:latin typeface="Arial" panose="020B0604020202020204" pitchFamily="34" charset="0"/>
              </a:rPr>
              <a:t>7 </a:t>
            </a: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i.e.128 (0-127)</a:t>
            </a:r>
          </a:p>
          <a:p>
            <a:pPr marL="339725" indent="-339725">
              <a:spcBef>
                <a:spcPct val="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Network ID ‘0’ is not used.</a:t>
            </a:r>
          </a:p>
          <a:p>
            <a:pPr marL="339725" indent="-339725" algn="just">
              <a:spcBef>
                <a:spcPct val="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Network ID ‘127’ is reserved for loop back and is used for internal testing.</a:t>
            </a:r>
          </a:p>
          <a:p>
            <a:pPr marL="339725" indent="-339725" algn="just">
              <a:spcBef>
                <a:spcPct val="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Number of Networks = 126</a:t>
            </a:r>
          </a:p>
          <a:p>
            <a:pPr marL="339725" indent="-339725" algn="just">
              <a:spcBef>
                <a:spcPct val="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Network IDs = 1-126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227D2F38-8155-1381-82E2-FA38EC949D84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1873250"/>
            <a:ext cx="7083425" cy="1317625"/>
            <a:chOff x="720" y="1180"/>
            <a:chExt cx="4462" cy="830"/>
          </a:xfrm>
        </p:grpSpPr>
        <p:grpSp>
          <p:nvGrpSpPr>
            <p:cNvPr id="41990" name="Group 4">
              <a:extLst>
                <a:ext uri="{FF2B5EF4-FFF2-40B4-BE49-F238E27FC236}">
                  <a16:creationId xmlns:a16="http://schemas.microsoft.com/office/drawing/2014/main" id="{5322B3A0-16BF-E012-C5CA-82F926A8FD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" y="1180"/>
              <a:ext cx="4039" cy="452"/>
              <a:chOff x="1008" y="1180"/>
              <a:chExt cx="4039" cy="452"/>
            </a:xfrm>
          </p:grpSpPr>
          <p:grpSp>
            <p:nvGrpSpPr>
              <p:cNvPr id="41994" name="Group 5">
                <a:extLst>
                  <a:ext uri="{FF2B5EF4-FFF2-40B4-BE49-F238E27FC236}">
                    <a16:creationId xmlns:a16="http://schemas.microsoft.com/office/drawing/2014/main" id="{E24A47C5-5A4B-9717-7984-352EFCB9E5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25" y="1180"/>
                <a:ext cx="3022" cy="250"/>
                <a:chOff x="2025" y="1180"/>
                <a:chExt cx="3022" cy="250"/>
              </a:xfrm>
            </p:grpSpPr>
            <p:sp>
              <p:nvSpPr>
                <p:cNvPr id="42002" name="Text Box 6">
                  <a:extLst>
                    <a:ext uri="{FF2B5EF4-FFF2-40B4-BE49-F238E27FC236}">
                      <a16:creationId xmlns:a16="http://schemas.microsoft.com/office/drawing/2014/main" id="{EBE0E4EC-5386-5000-F4AD-C9CA38F1AA3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25" y="1180"/>
                  <a:ext cx="1006" cy="250"/>
                </a:xfrm>
                <a:prstGeom prst="rect">
                  <a:avLst/>
                </a:prstGeom>
                <a:solidFill>
                  <a:srgbClr val="FFFFCC"/>
                </a:solidFill>
                <a:ln w="9360">
                  <a:solidFill>
                    <a:srgbClr val="663300"/>
                  </a:solidFill>
                  <a:miter lim="800000"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>
                  <a:lvl1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1pPr>
                  <a:lvl2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2pPr>
                  <a:lvl3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3pPr>
                  <a:lvl4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4pPr>
                  <a:lvl5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ts val="1250"/>
                    </a:spcBef>
                    <a:spcAft>
                      <a:spcPct val="0"/>
                    </a:spcAft>
                    <a:buClrTx/>
                    <a:buSzPct val="100000"/>
                    <a:buFontTx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kumimoji="0" lang="en-US" alt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</a:rPr>
                    <a:t>hhhhhhhh</a:t>
                  </a:r>
                </a:p>
              </p:txBody>
            </p:sp>
            <p:sp>
              <p:nvSpPr>
                <p:cNvPr id="42003" name="Text Box 7">
                  <a:extLst>
                    <a:ext uri="{FF2B5EF4-FFF2-40B4-BE49-F238E27FC236}">
                      <a16:creationId xmlns:a16="http://schemas.microsoft.com/office/drawing/2014/main" id="{7044902F-21EA-A6D8-4888-0A60D61FEB1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33" y="1180"/>
                  <a:ext cx="1006" cy="250"/>
                </a:xfrm>
                <a:prstGeom prst="rect">
                  <a:avLst/>
                </a:prstGeom>
                <a:solidFill>
                  <a:srgbClr val="FFFFCC"/>
                </a:solidFill>
                <a:ln w="9360">
                  <a:solidFill>
                    <a:srgbClr val="663300"/>
                  </a:solidFill>
                  <a:miter lim="800000"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>
                  <a:lvl1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1pPr>
                  <a:lvl2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2pPr>
                  <a:lvl3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3pPr>
                  <a:lvl4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4pPr>
                  <a:lvl5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ts val="1250"/>
                    </a:spcBef>
                    <a:spcAft>
                      <a:spcPct val="0"/>
                    </a:spcAft>
                    <a:buClrTx/>
                    <a:buSzPct val="100000"/>
                    <a:buFontTx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kumimoji="0" lang="en-US" alt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</a:rPr>
                    <a:t>hhhhhhhh</a:t>
                  </a:r>
                </a:p>
              </p:txBody>
            </p:sp>
            <p:sp>
              <p:nvSpPr>
                <p:cNvPr id="42004" name="Text Box 8">
                  <a:extLst>
                    <a:ext uri="{FF2B5EF4-FFF2-40B4-BE49-F238E27FC236}">
                      <a16:creationId xmlns:a16="http://schemas.microsoft.com/office/drawing/2014/main" id="{D4DC51D4-3CF6-3723-770B-91B3E633EA9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41" y="1180"/>
                  <a:ext cx="1006" cy="250"/>
                </a:xfrm>
                <a:prstGeom prst="rect">
                  <a:avLst/>
                </a:prstGeom>
                <a:solidFill>
                  <a:srgbClr val="FFFFCC"/>
                </a:solidFill>
                <a:ln w="9360">
                  <a:solidFill>
                    <a:srgbClr val="663300"/>
                  </a:solidFill>
                  <a:miter lim="800000"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>
                  <a:lvl1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1pPr>
                  <a:lvl2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2pPr>
                  <a:lvl3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3pPr>
                  <a:lvl4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4pPr>
                  <a:lvl5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ts val="1250"/>
                    </a:spcBef>
                    <a:spcAft>
                      <a:spcPct val="0"/>
                    </a:spcAft>
                    <a:buClrTx/>
                    <a:buSzPct val="100000"/>
                    <a:buFontTx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kumimoji="0" lang="en-US" alt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</a:rPr>
                    <a:t>hhhhhhhh</a:t>
                  </a:r>
                </a:p>
              </p:txBody>
            </p:sp>
          </p:grpSp>
          <p:sp>
            <p:nvSpPr>
              <p:cNvPr id="41995" name="Text Box 9">
                <a:extLst>
                  <a:ext uri="{FF2B5EF4-FFF2-40B4-BE49-F238E27FC236}">
                    <a16:creationId xmlns:a16="http://schemas.microsoft.com/office/drawing/2014/main" id="{AA553EB7-4662-D31C-F9EA-5D31C67029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7" y="1180"/>
                <a:ext cx="1006" cy="250"/>
              </a:xfrm>
              <a:prstGeom prst="rect">
                <a:avLst/>
              </a:prstGeom>
              <a:solidFill>
                <a:srgbClr val="FFCCCC"/>
              </a:solidFill>
              <a:ln w="9360">
                <a:solidFill>
                  <a:srgbClr val="663300"/>
                </a:solidFill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ts val="1250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kumimoji="0" lang="en-US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0nnnnnnn</a:t>
                </a:r>
              </a:p>
            </p:txBody>
          </p:sp>
          <p:sp>
            <p:nvSpPr>
              <p:cNvPr id="41996" name="Text Box 10">
                <a:extLst>
                  <a:ext uri="{FF2B5EF4-FFF2-40B4-BE49-F238E27FC236}">
                    <a16:creationId xmlns:a16="http://schemas.microsoft.com/office/drawing/2014/main" id="{7CDA7636-35BB-FB20-543A-ED3C6F8685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09" y="1420"/>
                <a:ext cx="622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ts val="1000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Network</a:t>
                </a:r>
              </a:p>
            </p:txBody>
          </p:sp>
          <p:sp>
            <p:nvSpPr>
              <p:cNvPr id="41997" name="Line 11">
                <a:extLst>
                  <a:ext uri="{FF2B5EF4-FFF2-40B4-BE49-F238E27FC236}">
                    <a16:creationId xmlns:a16="http://schemas.microsoft.com/office/drawing/2014/main" id="{20AA8EE4-0145-5101-C360-E5FACDCD82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517"/>
                <a:ext cx="190" cy="0"/>
              </a:xfrm>
              <a:prstGeom prst="line">
                <a:avLst/>
              </a:prstGeom>
              <a:noFill/>
              <a:ln w="19080">
                <a:solidFill>
                  <a:srgbClr val="000000"/>
                </a:solidFill>
                <a:miter lim="800000"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1998" name="Line 12">
                <a:extLst>
                  <a:ext uri="{FF2B5EF4-FFF2-40B4-BE49-F238E27FC236}">
                    <a16:creationId xmlns:a16="http://schemas.microsoft.com/office/drawing/2014/main" id="{31E58E18-0F4C-2CD1-501C-9F737B2E31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33" y="1517"/>
                <a:ext cx="190" cy="0"/>
              </a:xfrm>
              <a:prstGeom prst="line">
                <a:avLst/>
              </a:prstGeom>
              <a:noFill/>
              <a:ln w="1908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1999" name="Text Box 13">
                <a:extLst>
                  <a:ext uri="{FF2B5EF4-FFF2-40B4-BE49-F238E27FC236}">
                    <a16:creationId xmlns:a16="http://schemas.microsoft.com/office/drawing/2014/main" id="{33B7D33C-D65F-3F79-4010-99F5816427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77" y="1420"/>
                <a:ext cx="622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ts val="1000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Host</a:t>
                </a:r>
              </a:p>
            </p:txBody>
          </p:sp>
          <p:sp>
            <p:nvSpPr>
              <p:cNvPr id="42000" name="Line 14">
                <a:extLst>
                  <a:ext uri="{FF2B5EF4-FFF2-40B4-BE49-F238E27FC236}">
                    <a16:creationId xmlns:a16="http://schemas.microsoft.com/office/drawing/2014/main" id="{62555927-A7C2-8BB7-7CA8-6ABFF51C8F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9" y="1517"/>
                <a:ext cx="1198" cy="0"/>
              </a:xfrm>
              <a:prstGeom prst="line">
                <a:avLst/>
              </a:prstGeom>
              <a:noFill/>
              <a:ln w="1908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001" name="Line 15">
                <a:extLst>
                  <a:ext uri="{FF2B5EF4-FFF2-40B4-BE49-F238E27FC236}">
                    <a16:creationId xmlns:a16="http://schemas.microsoft.com/office/drawing/2014/main" id="{6554BA94-BF64-D357-DD32-B6409A6657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5" y="1517"/>
                <a:ext cx="1198" cy="0"/>
              </a:xfrm>
              <a:prstGeom prst="line">
                <a:avLst/>
              </a:prstGeom>
              <a:noFill/>
              <a:ln w="19080">
                <a:solidFill>
                  <a:srgbClr val="000000"/>
                </a:solidFill>
                <a:miter lim="800000"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41991" name="Text Box 16">
              <a:extLst>
                <a:ext uri="{FF2B5EF4-FFF2-40B4-BE49-F238E27FC236}">
                  <a16:creationId xmlns:a16="http://schemas.microsoft.com/office/drawing/2014/main" id="{AFF53418-4475-7BCC-FC80-837DEE1706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760"/>
              <a:ext cx="190" cy="250"/>
            </a:xfrm>
            <a:prstGeom prst="rect">
              <a:avLst/>
            </a:prstGeom>
            <a:solidFill>
              <a:srgbClr val="CC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0</a:t>
              </a:r>
            </a:p>
          </p:txBody>
        </p:sp>
        <p:sp>
          <p:nvSpPr>
            <p:cNvPr id="41992" name="Text Box 17">
              <a:extLst>
                <a:ext uri="{FF2B5EF4-FFF2-40B4-BE49-F238E27FC236}">
                  <a16:creationId xmlns:a16="http://schemas.microsoft.com/office/drawing/2014/main" id="{5ED168E6-DA7B-C8C3-99AA-CE99FA74FE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1760"/>
              <a:ext cx="1918" cy="250"/>
            </a:xfrm>
            <a:prstGeom prst="rect">
              <a:avLst/>
            </a:prstGeom>
            <a:solidFill>
              <a:srgbClr val="FFCC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7 bits Network Address</a:t>
              </a:r>
            </a:p>
          </p:txBody>
        </p:sp>
        <p:sp>
          <p:nvSpPr>
            <p:cNvPr id="41993" name="Text Box 18">
              <a:extLst>
                <a:ext uri="{FF2B5EF4-FFF2-40B4-BE49-F238E27FC236}">
                  <a16:creationId xmlns:a16="http://schemas.microsoft.com/office/drawing/2014/main" id="{FFD697F4-F7FF-A7E2-B282-E10A4E1650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2" y="1760"/>
              <a:ext cx="2350" cy="25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24 bits Host Address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7488525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5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>
            <a:extLst>
              <a:ext uri="{FF2B5EF4-FFF2-40B4-BE49-F238E27FC236}">
                <a16:creationId xmlns:a16="http://schemas.microsoft.com/office/drawing/2014/main" id="{1269359B-9EAD-C2FF-9DC5-C0415FF90B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1C5F72DC-834C-4056-89EC-D17558624B58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67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5361" name="Rectangle 1">
            <a:extLst>
              <a:ext uri="{FF2B5EF4-FFF2-40B4-BE49-F238E27FC236}">
                <a16:creationId xmlns:a16="http://schemas.microsoft.com/office/drawing/2014/main" id="{175BE238-D466-97D0-16AC-AEA2A555E6D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7772400" cy="1066800"/>
          </a:xfrm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4000"/>
              <a:t>Class-A address (Hosts)</a:t>
            </a:r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6F357EB4-2CC0-D251-17E0-42B3B52665C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3505200"/>
            <a:ext cx="7924800" cy="2438400"/>
          </a:xfrm>
        </p:spPr>
        <p:txBody>
          <a:bodyPr/>
          <a:lstStyle/>
          <a:p>
            <a:pPr marL="339725" indent="-339725" algn="just">
              <a:lnSpc>
                <a:spcPct val="90000"/>
              </a:lnSpc>
              <a:spcBef>
                <a:spcPct val="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Number of Networks = 2</a:t>
            </a:r>
            <a:r>
              <a:rPr lang="en-US" altLang="en-US" sz="2400" b="1" baseline="30000">
                <a:solidFill>
                  <a:srgbClr val="000066"/>
                </a:solidFill>
                <a:latin typeface="Arial" panose="020B0604020202020204" pitchFamily="34" charset="0"/>
              </a:rPr>
              <a:t>7 </a:t>
            </a: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i.e.128</a:t>
            </a:r>
          </a:p>
          <a:p>
            <a:pPr marL="339725" indent="-339725" algn="just">
              <a:lnSpc>
                <a:spcPct val="90000"/>
              </a:lnSpc>
              <a:spcBef>
                <a:spcPct val="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Number of Hosts=2</a:t>
            </a:r>
            <a:r>
              <a:rPr lang="en-US" altLang="en-US" sz="2400" b="1" baseline="30000">
                <a:solidFill>
                  <a:srgbClr val="000066"/>
                </a:solidFill>
                <a:latin typeface="Arial" panose="020B0604020202020204" pitchFamily="34" charset="0"/>
              </a:rPr>
              <a:t>24</a:t>
            </a: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=16777216</a:t>
            </a:r>
          </a:p>
          <a:p>
            <a:pPr marL="339725" indent="-339725">
              <a:lnSpc>
                <a:spcPct val="90000"/>
              </a:lnSpc>
              <a:spcBef>
                <a:spcPct val="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No Host ID can have all zeros</a:t>
            </a:r>
            <a:b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</a:b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 i.e. 0.0.0 and specifies </a:t>
            </a: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network address.</a:t>
            </a:r>
          </a:p>
          <a:p>
            <a:pPr marL="339725" indent="-339725">
              <a:lnSpc>
                <a:spcPct val="90000"/>
              </a:lnSpc>
              <a:spcBef>
                <a:spcPct val="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No Host ID can have all ones</a:t>
            </a:r>
            <a:b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</a:b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i.e. 255.255.255 and specifies the </a:t>
            </a: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broadcast address.</a:t>
            </a:r>
          </a:p>
          <a:p>
            <a:pPr marL="339725" indent="-339725">
              <a:lnSpc>
                <a:spcPct val="90000"/>
              </a:lnSpc>
              <a:spcBef>
                <a:spcPct val="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Number of Hosts per network= 2</a:t>
            </a:r>
            <a:r>
              <a:rPr lang="en-US" altLang="en-US" sz="2400" b="1" baseline="30000">
                <a:solidFill>
                  <a:srgbClr val="000066"/>
                </a:solidFill>
                <a:latin typeface="Arial" panose="020B0604020202020204" pitchFamily="34" charset="0"/>
              </a:rPr>
              <a:t>24 </a:t>
            </a: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-2=16777214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953D4B07-F785-9F7D-9F70-EEEB13FC696C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1873250"/>
            <a:ext cx="7083425" cy="1190625"/>
            <a:chOff x="720" y="1180"/>
            <a:chExt cx="4462" cy="750"/>
          </a:xfrm>
        </p:grpSpPr>
        <p:grpSp>
          <p:nvGrpSpPr>
            <p:cNvPr id="44038" name="Group 4">
              <a:extLst>
                <a:ext uri="{FF2B5EF4-FFF2-40B4-BE49-F238E27FC236}">
                  <a16:creationId xmlns:a16="http://schemas.microsoft.com/office/drawing/2014/main" id="{1266583F-A881-DD02-5175-AAF901E309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" y="1180"/>
              <a:ext cx="4039" cy="452"/>
              <a:chOff x="1008" y="1180"/>
              <a:chExt cx="4039" cy="452"/>
            </a:xfrm>
          </p:grpSpPr>
          <p:grpSp>
            <p:nvGrpSpPr>
              <p:cNvPr id="44042" name="Group 5">
                <a:extLst>
                  <a:ext uri="{FF2B5EF4-FFF2-40B4-BE49-F238E27FC236}">
                    <a16:creationId xmlns:a16="http://schemas.microsoft.com/office/drawing/2014/main" id="{BF0775BF-CA6C-465C-07F5-05A01B12CF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25" y="1180"/>
                <a:ext cx="3022" cy="250"/>
                <a:chOff x="2025" y="1180"/>
                <a:chExt cx="3022" cy="250"/>
              </a:xfrm>
            </p:grpSpPr>
            <p:sp>
              <p:nvSpPr>
                <p:cNvPr id="44050" name="Text Box 6">
                  <a:extLst>
                    <a:ext uri="{FF2B5EF4-FFF2-40B4-BE49-F238E27FC236}">
                      <a16:creationId xmlns:a16="http://schemas.microsoft.com/office/drawing/2014/main" id="{8864A4CC-BAD9-8E2D-E2D0-D4F72AAAB17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25" y="1180"/>
                  <a:ext cx="1006" cy="250"/>
                </a:xfrm>
                <a:prstGeom prst="rect">
                  <a:avLst/>
                </a:prstGeom>
                <a:solidFill>
                  <a:srgbClr val="FFFFCC"/>
                </a:solidFill>
                <a:ln w="9360">
                  <a:solidFill>
                    <a:srgbClr val="663300"/>
                  </a:solidFill>
                  <a:miter lim="800000"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>
                  <a:lvl1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1pPr>
                  <a:lvl2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2pPr>
                  <a:lvl3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3pPr>
                  <a:lvl4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4pPr>
                  <a:lvl5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ts val="1250"/>
                    </a:spcBef>
                    <a:spcAft>
                      <a:spcPct val="0"/>
                    </a:spcAft>
                    <a:buClrTx/>
                    <a:buSzPct val="100000"/>
                    <a:buFontTx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kumimoji="0" lang="en-US" alt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</a:rPr>
                    <a:t>hhhhhhhh</a:t>
                  </a:r>
                </a:p>
              </p:txBody>
            </p:sp>
            <p:sp>
              <p:nvSpPr>
                <p:cNvPr id="44051" name="Text Box 7">
                  <a:extLst>
                    <a:ext uri="{FF2B5EF4-FFF2-40B4-BE49-F238E27FC236}">
                      <a16:creationId xmlns:a16="http://schemas.microsoft.com/office/drawing/2014/main" id="{8860005F-689A-DFD7-F8D9-A85C3461D3A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33" y="1180"/>
                  <a:ext cx="1006" cy="250"/>
                </a:xfrm>
                <a:prstGeom prst="rect">
                  <a:avLst/>
                </a:prstGeom>
                <a:solidFill>
                  <a:srgbClr val="FFFFCC"/>
                </a:solidFill>
                <a:ln w="9360">
                  <a:solidFill>
                    <a:srgbClr val="663300"/>
                  </a:solidFill>
                  <a:miter lim="800000"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>
                  <a:lvl1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1pPr>
                  <a:lvl2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2pPr>
                  <a:lvl3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3pPr>
                  <a:lvl4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4pPr>
                  <a:lvl5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ts val="1250"/>
                    </a:spcBef>
                    <a:spcAft>
                      <a:spcPct val="0"/>
                    </a:spcAft>
                    <a:buClrTx/>
                    <a:buSzPct val="100000"/>
                    <a:buFontTx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kumimoji="0" lang="en-US" alt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</a:rPr>
                    <a:t>hhhhhhhh</a:t>
                  </a:r>
                </a:p>
              </p:txBody>
            </p:sp>
            <p:sp>
              <p:nvSpPr>
                <p:cNvPr id="44052" name="Text Box 8">
                  <a:extLst>
                    <a:ext uri="{FF2B5EF4-FFF2-40B4-BE49-F238E27FC236}">
                      <a16:creationId xmlns:a16="http://schemas.microsoft.com/office/drawing/2014/main" id="{F19FF516-7D05-58C3-1ACB-9FB3478E564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41" y="1180"/>
                  <a:ext cx="1006" cy="250"/>
                </a:xfrm>
                <a:prstGeom prst="rect">
                  <a:avLst/>
                </a:prstGeom>
                <a:solidFill>
                  <a:srgbClr val="FFFFCC"/>
                </a:solidFill>
                <a:ln w="9360">
                  <a:solidFill>
                    <a:srgbClr val="663300"/>
                  </a:solidFill>
                  <a:miter lim="800000"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>
                  <a:lvl1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1pPr>
                  <a:lvl2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2pPr>
                  <a:lvl3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3pPr>
                  <a:lvl4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4pPr>
                  <a:lvl5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ts val="1250"/>
                    </a:spcBef>
                    <a:spcAft>
                      <a:spcPct val="0"/>
                    </a:spcAft>
                    <a:buClrTx/>
                    <a:buSzPct val="100000"/>
                    <a:buFontTx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kumimoji="0" lang="en-US" alt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</a:rPr>
                    <a:t>hhhhhhhh</a:t>
                  </a:r>
                </a:p>
              </p:txBody>
            </p:sp>
          </p:grpSp>
          <p:sp>
            <p:nvSpPr>
              <p:cNvPr id="44043" name="Text Box 9">
                <a:extLst>
                  <a:ext uri="{FF2B5EF4-FFF2-40B4-BE49-F238E27FC236}">
                    <a16:creationId xmlns:a16="http://schemas.microsoft.com/office/drawing/2014/main" id="{72D10D00-0A1F-460C-08F4-1ED01C832F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7" y="1180"/>
                <a:ext cx="1006" cy="250"/>
              </a:xfrm>
              <a:prstGeom prst="rect">
                <a:avLst/>
              </a:prstGeom>
              <a:solidFill>
                <a:srgbClr val="FFCCCC"/>
              </a:solidFill>
              <a:ln w="9360">
                <a:solidFill>
                  <a:srgbClr val="663300"/>
                </a:solidFill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ts val="1250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kumimoji="0" lang="en-US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0nnnnnnn</a:t>
                </a:r>
              </a:p>
            </p:txBody>
          </p:sp>
          <p:sp>
            <p:nvSpPr>
              <p:cNvPr id="44044" name="Text Box 10">
                <a:extLst>
                  <a:ext uri="{FF2B5EF4-FFF2-40B4-BE49-F238E27FC236}">
                    <a16:creationId xmlns:a16="http://schemas.microsoft.com/office/drawing/2014/main" id="{CB0CF5E6-D4F6-C539-5EF1-F61C4C4026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09" y="1420"/>
                <a:ext cx="622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ts val="1000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Network</a:t>
                </a:r>
              </a:p>
            </p:txBody>
          </p:sp>
          <p:sp>
            <p:nvSpPr>
              <p:cNvPr id="44045" name="Line 11">
                <a:extLst>
                  <a:ext uri="{FF2B5EF4-FFF2-40B4-BE49-F238E27FC236}">
                    <a16:creationId xmlns:a16="http://schemas.microsoft.com/office/drawing/2014/main" id="{7487F6FC-19DE-D360-8816-E82CE5577B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517"/>
                <a:ext cx="190" cy="0"/>
              </a:xfrm>
              <a:prstGeom prst="line">
                <a:avLst/>
              </a:prstGeom>
              <a:noFill/>
              <a:ln w="19080">
                <a:solidFill>
                  <a:srgbClr val="000000"/>
                </a:solidFill>
                <a:miter lim="800000"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4046" name="Line 12">
                <a:extLst>
                  <a:ext uri="{FF2B5EF4-FFF2-40B4-BE49-F238E27FC236}">
                    <a16:creationId xmlns:a16="http://schemas.microsoft.com/office/drawing/2014/main" id="{AC679CEB-DC75-E2CD-D4B5-312D53E362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33" y="1517"/>
                <a:ext cx="190" cy="0"/>
              </a:xfrm>
              <a:prstGeom prst="line">
                <a:avLst/>
              </a:prstGeom>
              <a:noFill/>
              <a:ln w="1908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4047" name="Text Box 13">
                <a:extLst>
                  <a:ext uri="{FF2B5EF4-FFF2-40B4-BE49-F238E27FC236}">
                    <a16:creationId xmlns:a16="http://schemas.microsoft.com/office/drawing/2014/main" id="{CD0F6754-9260-96DE-F465-D6F0DBFF47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77" y="1420"/>
                <a:ext cx="622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ts val="1000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Host</a:t>
                </a:r>
              </a:p>
            </p:txBody>
          </p:sp>
          <p:sp>
            <p:nvSpPr>
              <p:cNvPr id="44048" name="Line 14">
                <a:extLst>
                  <a:ext uri="{FF2B5EF4-FFF2-40B4-BE49-F238E27FC236}">
                    <a16:creationId xmlns:a16="http://schemas.microsoft.com/office/drawing/2014/main" id="{1D4F9D8B-226E-FB70-0BA1-DBD3C8E027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9" y="1517"/>
                <a:ext cx="1198" cy="0"/>
              </a:xfrm>
              <a:prstGeom prst="line">
                <a:avLst/>
              </a:prstGeom>
              <a:noFill/>
              <a:ln w="1908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4049" name="Line 15">
                <a:extLst>
                  <a:ext uri="{FF2B5EF4-FFF2-40B4-BE49-F238E27FC236}">
                    <a16:creationId xmlns:a16="http://schemas.microsoft.com/office/drawing/2014/main" id="{D40D20AB-50CD-7CB9-AFCF-0BB8953B97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5" y="1517"/>
                <a:ext cx="1198" cy="0"/>
              </a:xfrm>
              <a:prstGeom prst="line">
                <a:avLst/>
              </a:prstGeom>
              <a:noFill/>
              <a:ln w="19080">
                <a:solidFill>
                  <a:srgbClr val="000000"/>
                </a:solidFill>
                <a:miter lim="800000"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44039" name="Text Box 16">
              <a:extLst>
                <a:ext uri="{FF2B5EF4-FFF2-40B4-BE49-F238E27FC236}">
                  <a16:creationId xmlns:a16="http://schemas.microsoft.com/office/drawing/2014/main" id="{EC1324D8-B0A6-3486-563A-F49C49821B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680"/>
              <a:ext cx="190" cy="250"/>
            </a:xfrm>
            <a:prstGeom prst="rect">
              <a:avLst/>
            </a:prstGeom>
            <a:solidFill>
              <a:srgbClr val="CC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0</a:t>
              </a:r>
            </a:p>
          </p:txBody>
        </p:sp>
        <p:sp>
          <p:nvSpPr>
            <p:cNvPr id="44040" name="Text Box 17">
              <a:extLst>
                <a:ext uri="{FF2B5EF4-FFF2-40B4-BE49-F238E27FC236}">
                  <a16:creationId xmlns:a16="http://schemas.microsoft.com/office/drawing/2014/main" id="{7A98D69C-AB76-D0CA-9CBC-619AF68E5F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1680"/>
              <a:ext cx="1918" cy="250"/>
            </a:xfrm>
            <a:prstGeom prst="rect">
              <a:avLst/>
            </a:prstGeom>
            <a:solidFill>
              <a:srgbClr val="FFCC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7 bits Network Address</a:t>
              </a:r>
            </a:p>
          </p:txBody>
        </p:sp>
        <p:sp>
          <p:nvSpPr>
            <p:cNvPr id="44041" name="Text Box 18">
              <a:extLst>
                <a:ext uri="{FF2B5EF4-FFF2-40B4-BE49-F238E27FC236}">
                  <a16:creationId xmlns:a16="http://schemas.microsoft.com/office/drawing/2014/main" id="{AFE28A43-B9EB-122F-CC03-DB9F7CF0E8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2" y="1680"/>
              <a:ext cx="2350" cy="25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24 bits Host Address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269268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6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5">
            <a:extLst>
              <a:ext uri="{FF2B5EF4-FFF2-40B4-BE49-F238E27FC236}">
                <a16:creationId xmlns:a16="http://schemas.microsoft.com/office/drawing/2014/main" id="{728FDAC5-FC9E-5F0C-20A6-67214CC9E5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72FC181E-FBAB-4BA4-9255-F27210B79D27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68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6385" name="Rectangle 1">
            <a:extLst>
              <a:ext uri="{FF2B5EF4-FFF2-40B4-BE49-F238E27FC236}">
                <a16:creationId xmlns:a16="http://schemas.microsoft.com/office/drawing/2014/main" id="{A70775D2-E085-92AA-9C9F-C9406C3AA0C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58763"/>
            <a:ext cx="7772400" cy="701675"/>
          </a:xfrm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4000"/>
              <a:t>Class-B address</a:t>
            </a: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DE8607CB-15F3-BB4F-5D64-5C02B020D2A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3429000"/>
            <a:ext cx="7924800" cy="2743200"/>
          </a:xfrm>
        </p:spPr>
        <p:txBody>
          <a:bodyPr/>
          <a:lstStyle/>
          <a:p>
            <a:pPr marL="339725" indent="-339725" algn="just">
              <a:spcBef>
                <a:spcPct val="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Number of Networks = 2</a:t>
            </a:r>
            <a:r>
              <a:rPr lang="en-US" altLang="en-US" sz="2400" b="1" baseline="30000">
                <a:solidFill>
                  <a:srgbClr val="000066"/>
                </a:solidFill>
                <a:latin typeface="Arial" panose="020B0604020202020204" pitchFamily="34" charset="0"/>
              </a:rPr>
              <a:t>14 </a:t>
            </a: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i.e.16384</a:t>
            </a:r>
          </a:p>
          <a:p>
            <a:pPr marL="339725" indent="-339725">
              <a:spcBef>
                <a:spcPct val="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Number of Hosts = 2</a:t>
            </a:r>
            <a:r>
              <a:rPr lang="en-US" altLang="en-US" sz="2400" b="1" baseline="30000">
                <a:solidFill>
                  <a:srgbClr val="000066"/>
                </a:solidFill>
                <a:latin typeface="Arial" panose="020B0604020202020204" pitchFamily="34" charset="0"/>
              </a:rPr>
              <a:t>16 </a:t>
            </a: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i.e. 65,536 (0-65,535)</a:t>
            </a:r>
          </a:p>
          <a:p>
            <a:pPr marL="339725" indent="-339725">
              <a:spcBef>
                <a:spcPct val="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No Host ID can have all zeros</a:t>
            </a:r>
            <a:b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</a:b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i.e. 0.0 and specifies </a:t>
            </a: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network address</a:t>
            </a: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.</a:t>
            </a:r>
          </a:p>
          <a:p>
            <a:pPr marL="339725" indent="-339725">
              <a:spcBef>
                <a:spcPct val="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No Host ID can have all ones</a:t>
            </a:r>
            <a:b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</a:b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i.e. 255.255 and specifies the </a:t>
            </a: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broadcast address</a:t>
            </a: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.</a:t>
            </a:r>
          </a:p>
          <a:p>
            <a:pPr marL="339725" indent="-339725">
              <a:spcBef>
                <a:spcPct val="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Number of Hosts per network= 2</a:t>
            </a:r>
            <a:r>
              <a:rPr lang="en-US" altLang="en-US" sz="2400" b="1" baseline="30000">
                <a:solidFill>
                  <a:srgbClr val="000066"/>
                </a:solidFill>
                <a:latin typeface="Arial" panose="020B0604020202020204" pitchFamily="34" charset="0"/>
              </a:rPr>
              <a:t>16 </a:t>
            </a: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-2=65534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CBA2AF99-975A-6FB4-9E5E-2E2F1EC39DB8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1873250"/>
            <a:ext cx="7083425" cy="1266825"/>
            <a:chOff x="768" y="1180"/>
            <a:chExt cx="4462" cy="798"/>
          </a:xfrm>
        </p:grpSpPr>
        <p:sp>
          <p:nvSpPr>
            <p:cNvPr id="46086" name="Text Box 4">
              <a:extLst>
                <a:ext uri="{FF2B5EF4-FFF2-40B4-BE49-F238E27FC236}">
                  <a16:creationId xmlns:a16="http://schemas.microsoft.com/office/drawing/2014/main" id="{35FB310D-8161-0074-B999-77ADFCA105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5" y="1180"/>
              <a:ext cx="1006" cy="250"/>
            </a:xfrm>
            <a:prstGeom prst="rect">
              <a:avLst/>
            </a:prstGeom>
            <a:solidFill>
              <a:srgbClr val="FFCCCC"/>
            </a:solidFill>
            <a:ln w="9360">
              <a:solidFill>
                <a:srgbClr val="6633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nnnnnnnn</a:t>
              </a:r>
            </a:p>
          </p:txBody>
        </p:sp>
        <p:sp>
          <p:nvSpPr>
            <p:cNvPr id="46087" name="Text Box 5">
              <a:extLst>
                <a:ext uri="{FF2B5EF4-FFF2-40B4-BE49-F238E27FC236}">
                  <a16:creationId xmlns:a16="http://schemas.microsoft.com/office/drawing/2014/main" id="{BA3D30E7-6985-6D22-7164-5223C95B8D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3" y="1180"/>
              <a:ext cx="1006" cy="25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6633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hhhhhhhh</a:t>
              </a:r>
            </a:p>
          </p:txBody>
        </p:sp>
        <p:sp>
          <p:nvSpPr>
            <p:cNvPr id="46088" name="Text Box 6">
              <a:extLst>
                <a:ext uri="{FF2B5EF4-FFF2-40B4-BE49-F238E27FC236}">
                  <a16:creationId xmlns:a16="http://schemas.microsoft.com/office/drawing/2014/main" id="{B2F438D3-9707-1389-AB14-7B3A88108E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1" y="1180"/>
              <a:ext cx="1006" cy="25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6633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hhhhhhhh</a:t>
              </a:r>
            </a:p>
          </p:txBody>
        </p:sp>
        <p:sp>
          <p:nvSpPr>
            <p:cNvPr id="46089" name="Text Box 7">
              <a:extLst>
                <a:ext uri="{FF2B5EF4-FFF2-40B4-BE49-F238E27FC236}">
                  <a16:creationId xmlns:a16="http://schemas.microsoft.com/office/drawing/2014/main" id="{47362D75-6684-ACB6-483A-0F5DD5DD9E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7" y="1180"/>
              <a:ext cx="1006" cy="250"/>
            </a:xfrm>
            <a:prstGeom prst="rect">
              <a:avLst/>
            </a:prstGeom>
            <a:solidFill>
              <a:srgbClr val="FFCCCC"/>
            </a:solidFill>
            <a:ln w="9360">
              <a:solidFill>
                <a:srgbClr val="6633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10nnnnnn</a:t>
              </a:r>
            </a:p>
          </p:txBody>
        </p:sp>
        <p:sp>
          <p:nvSpPr>
            <p:cNvPr id="46090" name="Text Box 8">
              <a:extLst>
                <a:ext uri="{FF2B5EF4-FFF2-40B4-BE49-F238E27FC236}">
                  <a16:creationId xmlns:a16="http://schemas.microsoft.com/office/drawing/2014/main" id="{7B1FAD85-7D9F-E9A0-ECDC-5116E21A86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8" y="1420"/>
              <a:ext cx="622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Network</a:t>
              </a:r>
            </a:p>
          </p:txBody>
        </p:sp>
        <p:sp>
          <p:nvSpPr>
            <p:cNvPr id="46091" name="Text Box 9">
              <a:extLst>
                <a:ext uri="{FF2B5EF4-FFF2-40B4-BE49-F238E27FC236}">
                  <a16:creationId xmlns:a16="http://schemas.microsoft.com/office/drawing/2014/main" id="{7045A55A-80F7-1783-222D-F09F089CA1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" y="1420"/>
              <a:ext cx="622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Host</a:t>
              </a:r>
            </a:p>
          </p:txBody>
        </p:sp>
        <p:sp>
          <p:nvSpPr>
            <p:cNvPr id="46092" name="Line 10">
              <a:extLst>
                <a:ext uri="{FF2B5EF4-FFF2-40B4-BE49-F238E27FC236}">
                  <a16:creationId xmlns:a16="http://schemas.microsoft.com/office/drawing/2014/main" id="{46322A24-13D4-66A7-D1B3-035F49BAB2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1518"/>
              <a:ext cx="766" cy="0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miter lim="800000"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46093" name="Line 11">
              <a:extLst>
                <a:ext uri="{FF2B5EF4-FFF2-40B4-BE49-F238E27FC236}">
                  <a16:creationId xmlns:a16="http://schemas.microsoft.com/office/drawing/2014/main" id="{55C294F0-E525-3B5D-70DD-FFCA06602C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4" y="1518"/>
              <a:ext cx="766" cy="0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miter lim="800000"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46094" name="Line 12">
              <a:extLst>
                <a:ext uri="{FF2B5EF4-FFF2-40B4-BE49-F238E27FC236}">
                  <a16:creationId xmlns:a16="http://schemas.microsoft.com/office/drawing/2014/main" id="{D832CCC9-E784-F2EC-B502-06FE5CBA70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518"/>
              <a:ext cx="766" cy="0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46095" name="Line 13">
              <a:extLst>
                <a:ext uri="{FF2B5EF4-FFF2-40B4-BE49-F238E27FC236}">
                  <a16:creationId xmlns:a16="http://schemas.microsoft.com/office/drawing/2014/main" id="{371A303B-CBEC-AC2A-FA3A-F54CBF5B39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0" y="1518"/>
              <a:ext cx="766" cy="0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46096" name="Text Box 14">
              <a:extLst>
                <a:ext uri="{FF2B5EF4-FFF2-40B4-BE49-F238E27FC236}">
                  <a16:creationId xmlns:a16="http://schemas.microsoft.com/office/drawing/2014/main" id="{495C6F85-DB29-67E2-E596-13FD09E650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1728"/>
              <a:ext cx="334" cy="250"/>
            </a:xfrm>
            <a:prstGeom prst="rect">
              <a:avLst/>
            </a:prstGeom>
            <a:solidFill>
              <a:srgbClr val="CC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10</a:t>
              </a:r>
            </a:p>
          </p:txBody>
        </p:sp>
        <p:sp>
          <p:nvSpPr>
            <p:cNvPr id="46097" name="Text Box 15">
              <a:extLst>
                <a:ext uri="{FF2B5EF4-FFF2-40B4-BE49-F238E27FC236}">
                  <a16:creationId xmlns:a16="http://schemas.microsoft.com/office/drawing/2014/main" id="{B493F9D1-4A5C-950C-32C0-2004466BBB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1728"/>
              <a:ext cx="2302" cy="250"/>
            </a:xfrm>
            <a:prstGeom prst="rect">
              <a:avLst/>
            </a:prstGeom>
            <a:solidFill>
              <a:srgbClr val="FFCC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14 bits Network Address</a:t>
              </a:r>
            </a:p>
          </p:txBody>
        </p:sp>
        <p:sp>
          <p:nvSpPr>
            <p:cNvPr id="46098" name="Text Box 16">
              <a:extLst>
                <a:ext uri="{FF2B5EF4-FFF2-40B4-BE49-F238E27FC236}">
                  <a16:creationId xmlns:a16="http://schemas.microsoft.com/office/drawing/2014/main" id="{AE1BD206-E7D4-958B-0E32-A02D5019BC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8" y="1728"/>
              <a:ext cx="1822" cy="25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16 bits Host Address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447094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 additive="repl"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 additive="repl">
                                        <p:cTn id="15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5">
            <a:extLst>
              <a:ext uri="{FF2B5EF4-FFF2-40B4-BE49-F238E27FC236}">
                <a16:creationId xmlns:a16="http://schemas.microsoft.com/office/drawing/2014/main" id="{A3F51F00-3861-B08E-26E9-5F0BCA9FF5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0C85568E-2944-47A0-884C-F83A5F2EA680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69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7409" name="Rectangle 1">
            <a:extLst>
              <a:ext uri="{FF2B5EF4-FFF2-40B4-BE49-F238E27FC236}">
                <a16:creationId xmlns:a16="http://schemas.microsoft.com/office/drawing/2014/main" id="{9C74C43E-F125-614D-F88E-1AC554FC3A4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7772400" cy="1066800"/>
          </a:xfrm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4000"/>
              <a:t>Class-C address</a:t>
            </a: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59FDD443-C6A2-44BB-E19B-D6F7695F694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3429000"/>
            <a:ext cx="7772400" cy="2743200"/>
          </a:xfrm>
        </p:spPr>
        <p:txBody>
          <a:bodyPr/>
          <a:lstStyle/>
          <a:p>
            <a:pPr marL="339725" indent="-339725" algn="just">
              <a:lnSpc>
                <a:spcPct val="90000"/>
              </a:lnSpc>
              <a:spcBef>
                <a:spcPct val="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Number of Networks = 2</a:t>
            </a:r>
            <a:r>
              <a:rPr lang="en-US" altLang="en-US" sz="2400" b="1" baseline="30000">
                <a:solidFill>
                  <a:srgbClr val="000066"/>
                </a:solidFill>
                <a:latin typeface="Arial" panose="020B0604020202020204" pitchFamily="34" charset="0"/>
              </a:rPr>
              <a:t>21 </a:t>
            </a: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i.e. 2097152</a:t>
            </a:r>
          </a:p>
          <a:p>
            <a:pPr marL="339725" indent="-339725">
              <a:lnSpc>
                <a:spcPct val="90000"/>
              </a:lnSpc>
              <a:spcBef>
                <a:spcPct val="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Number of Hosts = 2</a:t>
            </a:r>
            <a:r>
              <a:rPr lang="en-US" altLang="en-US" sz="2400" b="1" baseline="30000">
                <a:solidFill>
                  <a:srgbClr val="000066"/>
                </a:solidFill>
                <a:latin typeface="Arial" panose="020B0604020202020204" pitchFamily="34" charset="0"/>
              </a:rPr>
              <a:t>8 </a:t>
            </a: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i.e. 256 (0-255)</a:t>
            </a:r>
          </a:p>
          <a:p>
            <a:pPr marL="339725" indent="-339725">
              <a:lnSpc>
                <a:spcPct val="90000"/>
              </a:lnSpc>
              <a:spcBef>
                <a:spcPct val="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No Host ID can have all zeros</a:t>
            </a:r>
            <a:b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</a:b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i.e. 00000000 and specifies </a:t>
            </a: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network address</a:t>
            </a: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.</a:t>
            </a:r>
          </a:p>
          <a:p>
            <a:pPr marL="339725" indent="-339725">
              <a:lnSpc>
                <a:spcPct val="90000"/>
              </a:lnSpc>
              <a:spcBef>
                <a:spcPct val="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No Host ID can have all ones</a:t>
            </a:r>
            <a:b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</a:b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i.e. 11111111 and specifies the </a:t>
            </a: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broadcast address.</a:t>
            </a:r>
          </a:p>
          <a:p>
            <a:pPr marL="339725" indent="-339725">
              <a:lnSpc>
                <a:spcPct val="90000"/>
              </a:lnSpc>
              <a:spcBef>
                <a:spcPct val="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Number of Hosts = 2</a:t>
            </a:r>
            <a:r>
              <a:rPr lang="en-US" altLang="en-US" sz="2400" b="1" baseline="30000">
                <a:solidFill>
                  <a:srgbClr val="000066"/>
                </a:solidFill>
                <a:latin typeface="Arial" panose="020B0604020202020204" pitchFamily="34" charset="0"/>
              </a:rPr>
              <a:t>8</a:t>
            </a: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-2 = 254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E943C806-633E-BCE2-598F-DD7149DFED6D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1873250"/>
            <a:ext cx="7083425" cy="1241425"/>
            <a:chOff x="720" y="1180"/>
            <a:chExt cx="4462" cy="782"/>
          </a:xfrm>
        </p:grpSpPr>
        <p:sp>
          <p:nvSpPr>
            <p:cNvPr id="48134" name="Text Box 4">
              <a:extLst>
                <a:ext uri="{FF2B5EF4-FFF2-40B4-BE49-F238E27FC236}">
                  <a16:creationId xmlns:a16="http://schemas.microsoft.com/office/drawing/2014/main" id="{93B3B279-EA48-6562-2AAC-244AD6410D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5" y="1180"/>
              <a:ext cx="1006" cy="250"/>
            </a:xfrm>
            <a:prstGeom prst="rect">
              <a:avLst/>
            </a:prstGeom>
            <a:solidFill>
              <a:srgbClr val="FFCCCC"/>
            </a:solidFill>
            <a:ln w="9360">
              <a:solidFill>
                <a:srgbClr val="6633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nnnnnnnn</a:t>
              </a:r>
            </a:p>
          </p:txBody>
        </p:sp>
        <p:sp>
          <p:nvSpPr>
            <p:cNvPr id="48135" name="Text Box 5">
              <a:extLst>
                <a:ext uri="{FF2B5EF4-FFF2-40B4-BE49-F238E27FC236}">
                  <a16:creationId xmlns:a16="http://schemas.microsoft.com/office/drawing/2014/main" id="{3FF1E26D-CB16-786F-2D3D-2EDB83404F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3" y="1180"/>
              <a:ext cx="1006" cy="250"/>
            </a:xfrm>
            <a:prstGeom prst="rect">
              <a:avLst/>
            </a:prstGeom>
            <a:solidFill>
              <a:srgbClr val="FFCCCC"/>
            </a:solidFill>
            <a:ln w="9360">
              <a:solidFill>
                <a:srgbClr val="6633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nnnnnnnn</a:t>
              </a:r>
            </a:p>
          </p:txBody>
        </p:sp>
        <p:sp>
          <p:nvSpPr>
            <p:cNvPr id="48136" name="Text Box 6">
              <a:extLst>
                <a:ext uri="{FF2B5EF4-FFF2-40B4-BE49-F238E27FC236}">
                  <a16:creationId xmlns:a16="http://schemas.microsoft.com/office/drawing/2014/main" id="{36BB2955-DC56-BFC3-9B8E-13AEE7D119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1" y="1180"/>
              <a:ext cx="1006" cy="25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6633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hhhhhhhh</a:t>
              </a:r>
            </a:p>
          </p:txBody>
        </p:sp>
        <p:sp>
          <p:nvSpPr>
            <p:cNvPr id="48137" name="Text Box 7">
              <a:extLst>
                <a:ext uri="{FF2B5EF4-FFF2-40B4-BE49-F238E27FC236}">
                  <a16:creationId xmlns:a16="http://schemas.microsoft.com/office/drawing/2014/main" id="{7A2C0BF2-F395-3FE6-2B36-65B9E254D8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7" y="1180"/>
              <a:ext cx="1006" cy="250"/>
            </a:xfrm>
            <a:prstGeom prst="rect">
              <a:avLst/>
            </a:prstGeom>
            <a:solidFill>
              <a:srgbClr val="FFCCCC"/>
            </a:solidFill>
            <a:ln w="9360">
              <a:solidFill>
                <a:srgbClr val="6633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110nnnnn</a:t>
              </a:r>
            </a:p>
          </p:txBody>
        </p:sp>
        <p:sp>
          <p:nvSpPr>
            <p:cNvPr id="48138" name="Text Box 8">
              <a:extLst>
                <a:ext uri="{FF2B5EF4-FFF2-40B4-BE49-F238E27FC236}">
                  <a16:creationId xmlns:a16="http://schemas.microsoft.com/office/drawing/2014/main" id="{D3F827F6-79E9-6067-A58F-9EF224D34D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6" y="1420"/>
              <a:ext cx="622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Network</a:t>
              </a:r>
            </a:p>
          </p:txBody>
        </p:sp>
        <p:sp>
          <p:nvSpPr>
            <p:cNvPr id="48139" name="Text Box 9">
              <a:extLst>
                <a:ext uri="{FF2B5EF4-FFF2-40B4-BE49-F238E27FC236}">
                  <a16:creationId xmlns:a16="http://schemas.microsoft.com/office/drawing/2014/main" id="{4C428E32-1D3E-E165-F607-C191F62F3C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1420"/>
              <a:ext cx="622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Host</a:t>
              </a:r>
            </a:p>
          </p:txBody>
        </p:sp>
        <p:sp>
          <p:nvSpPr>
            <p:cNvPr id="48140" name="Line 10">
              <a:extLst>
                <a:ext uri="{FF2B5EF4-FFF2-40B4-BE49-F238E27FC236}">
                  <a16:creationId xmlns:a16="http://schemas.microsoft.com/office/drawing/2014/main" id="{AA6C4D72-992F-EE32-1B72-FEA1C18D2C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1518"/>
              <a:ext cx="766" cy="0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miter lim="800000"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48141" name="Line 11">
              <a:extLst>
                <a:ext uri="{FF2B5EF4-FFF2-40B4-BE49-F238E27FC236}">
                  <a16:creationId xmlns:a16="http://schemas.microsoft.com/office/drawing/2014/main" id="{4A664C0F-6C6F-3933-DBB7-A40C426C9C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4" y="1518"/>
              <a:ext cx="766" cy="0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48142" name="Line 12">
              <a:extLst>
                <a:ext uri="{FF2B5EF4-FFF2-40B4-BE49-F238E27FC236}">
                  <a16:creationId xmlns:a16="http://schemas.microsoft.com/office/drawing/2014/main" id="{37A5BCD0-12B6-332C-793D-B1DFECD88A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52" y="1518"/>
              <a:ext cx="334" cy="0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48143" name="Line 13">
              <a:extLst>
                <a:ext uri="{FF2B5EF4-FFF2-40B4-BE49-F238E27FC236}">
                  <a16:creationId xmlns:a16="http://schemas.microsoft.com/office/drawing/2014/main" id="{7AC4DA65-FDCA-334B-DC22-694E0F0DC7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1518"/>
              <a:ext cx="334" cy="0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miter lim="800000"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48144" name="Text Box 14">
              <a:extLst>
                <a:ext uri="{FF2B5EF4-FFF2-40B4-BE49-F238E27FC236}">
                  <a16:creationId xmlns:a16="http://schemas.microsoft.com/office/drawing/2014/main" id="{A12E914C-6221-BE80-8E04-4F949D0236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712"/>
              <a:ext cx="430" cy="250"/>
            </a:xfrm>
            <a:prstGeom prst="rect">
              <a:avLst/>
            </a:prstGeom>
            <a:solidFill>
              <a:srgbClr val="CC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110</a:t>
              </a:r>
            </a:p>
          </p:txBody>
        </p:sp>
        <p:sp>
          <p:nvSpPr>
            <p:cNvPr id="48145" name="Text Box 15">
              <a:extLst>
                <a:ext uri="{FF2B5EF4-FFF2-40B4-BE49-F238E27FC236}">
                  <a16:creationId xmlns:a16="http://schemas.microsoft.com/office/drawing/2014/main" id="{5AB6161D-7EF9-7737-2F60-23FABC8174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1712"/>
              <a:ext cx="2398" cy="250"/>
            </a:xfrm>
            <a:prstGeom prst="rect">
              <a:avLst/>
            </a:prstGeom>
            <a:solidFill>
              <a:srgbClr val="FFCC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21 bits Network Address</a:t>
              </a:r>
            </a:p>
          </p:txBody>
        </p:sp>
        <p:sp>
          <p:nvSpPr>
            <p:cNvPr id="48146" name="Text Box 16">
              <a:extLst>
                <a:ext uri="{FF2B5EF4-FFF2-40B4-BE49-F238E27FC236}">
                  <a16:creationId xmlns:a16="http://schemas.microsoft.com/office/drawing/2014/main" id="{74EE135A-26A3-079E-371B-1E27E59786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1712"/>
              <a:ext cx="1630" cy="25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8 bits Host Address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243034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15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8763000" cy="6477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9600" dirty="0"/>
              <a:t> </a:t>
            </a:r>
            <a:r>
              <a:rPr lang="en-US" sz="8000" dirty="0">
                <a:solidFill>
                  <a:srgbClr val="FF0000"/>
                </a:solidFill>
              </a:rPr>
              <a:t>SALIENT FEATURES </a:t>
            </a:r>
          </a:p>
          <a:p>
            <a:pPr>
              <a:buNone/>
            </a:pPr>
            <a:r>
              <a:rPr lang="en-US" sz="8000" b="1" dirty="0">
                <a:solidFill>
                  <a:srgbClr val="0070C0"/>
                </a:solidFill>
                <a:latin typeface="Algerian" pitchFamily="82" charset="0"/>
              </a:rPr>
              <a:t> EMPLOYABILITY</a:t>
            </a:r>
          </a:p>
          <a:p>
            <a:pPr>
              <a:buNone/>
            </a:pPr>
            <a:r>
              <a:rPr lang="en-US" sz="4800" b="1" dirty="0">
                <a:solidFill>
                  <a:srgbClr val="7030A0"/>
                </a:solidFill>
                <a:latin typeface="Algerian" pitchFamily="82" charset="0"/>
              </a:rPr>
              <a:t>(a) Telecom Manufacturing  side</a:t>
            </a:r>
          </a:p>
          <a:p>
            <a:pPr>
              <a:buNone/>
            </a:pPr>
            <a:r>
              <a:rPr lang="en-US" sz="4800" b="1" dirty="0">
                <a:solidFill>
                  <a:srgbClr val="0000CC"/>
                </a:solidFill>
                <a:latin typeface="Algerian" pitchFamily="82" charset="0"/>
              </a:rPr>
              <a:t>(B) Telecom </a:t>
            </a:r>
          </a:p>
          <a:p>
            <a:pPr>
              <a:buNone/>
            </a:pPr>
            <a:r>
              <a:rPr lang="en-US" sz="4800" b="1" dirty="0">
                <a:solidFill>
                  <a:srgbClr val="0000CC"/>
                </a:solidFill>
                <a:latin typeface="Algerian" pitchFamily="82" charset="0"/>
              </a:rPr>
              <a:t>  operations side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5">
            <a:extLst>
              <a:ext uri="{FF2B5EF4-FFF2-40B4-BE49-F238E27FC236}">
                <a16:creationId xmlns:a16="http://schemas.microsoft.com/office/drawing/2014/main" id="{EE7ADAB9-961E-668D-7E9C-086CA8EF04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8C45E401-A7D2-4DBD-A4DE-22655405E6B5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70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433" name="Rectangle 1">
            <a:extLst>
              <a:ext uri="{FF2B5EF4-FFF2-40B4-BE49-F238E27FC236}">
                <a16:creationId xmlns:a16="http://schemas.microsoft.com/office/drawing/2014/main" id="{32D4595D-B67C-A04C-F5B8-424251DFC29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57200"/>
            <a:ext cx="7772400" cy="990600"/>
          </a:xfrm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4000"/>
              <a:t>Class-D &amp; E addresses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76E8F55B-C188-186A-89E6-0E9ED2389D9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2438400"/>
            <a:ext cx="8001000" cy="3048000"/>
          </a:xfrm>
        </p:spPr>
        <p:txBody>
          <a:bodyPr/>
          <a:lstStyle/>
          <a:p>
            <a:pPr marL="339725" indent="-339725" algn="just">
              <a:spcBef>
                <a:spcPct val="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Class D are special addresses are known as multicast addresses</a:t>
            </a:r>
          </a:p>
          <a:p>
            <a:pPr marL="339725" indent="-339725" algn="just">
              <a:spcBef>
                <a:spcPct val="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This address is assigned to a group of networks and not to represent a unique address</a:t>
            </a:r>
          </a:p>
          <a:p>
            <a:pPr marL="339725" indent="-339725" algn="just">
              <a:spcBef>
                <a:spcPct val="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This address is used to send IP datagrams to a group but not to all the hosts on the network</a:t>
            </a:r>
          </a:p>
          <a:p>
            <a:pPr marL="339725" indent="-339725" algn="just">
              <a:spcBef>
                <a:spcPct val="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This address is also used to </a:t>
            </a: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address router update messages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E4004B25-3CF8-9FEA-C841-9979AD0C5A85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1828800"/>
            <a:ext cx="7083425" cy="396875"/>
            <a:chOff x="720" y="1152"/>
            <a:chExt cx="4462" cy="250"/>
          </a:xfrm>
        </p:grpSpPr>
        <p:sp>
          <p:nvSpPr>
            <p:cNvPr id="50185" name="Text Box 4">
              <a:extLst>
                <a:ext uri="{FF2B5EF4-FFF2-40B4-BE49-F238E27FC236}">
                  <a16:creationId xmlns:a16="http://schemas.microsoft.com/office/drawing/2014/main" id="{72EE8518-F834-3640-F4E3-1900307F39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152"/>
              <a:ext cx="478" cy="250"/>
            </a:xfrm>
            <a:prstGeom prst="rect">
              <a:avLst/>
            </a:prstGeom>
            <a:solidFill>
              <a:srgbClr val="CC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1110</a:t>
              </a:r>
            </a:p>
          </p:txBody>
        </p:sp>
        <p:sp>
          <p:nvSpPr>
            <p:cNvPr id="50186" name="Text Box 5">
              <a:extLst>
                <a:ext uri="{FF2B5EF4-FFF2-40B4-BE49-F238E27FC236}">
                  <a16:creationId xmlns:a16="http://schemas.microsoft.com/office/drawing/2014/main" id="{077B1F6A-237F-1EE2-C68F-4FA515DB07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" y="1152"/>
              <a:ext cx="3982" cy="250"/>
            </a:xfrm>
            <a:prstGeom prst="rect">
              <a:avLst/>
            </a:prstGeom>
            <a:solidFill>
              <a:srgbClr val="DDDDDD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Multicast address (224.0.0.0-239.255.255.255)</a:t>
              </a:r>
            </a:p>
          </p:txBody>
        </p:sp>
      </p:grpSp>
      <p:grpSp>
        <p:nvGrpSpPr>
          <p:cNvPr id="3" name="Group 6">
            <a:extLst>
              <a:ext uri="{FF2B5EF4-FFF2-40B4-BE49-F238E27FC236}">
                <a16:creationId xmlns:a16="http://schemas.microsoft.com/office/drawing/2014/main" id="{CD9BE2CB-ADAF-F23A-255B-386A50557F4C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5689600"/>
            <a:ext cx="7083425" cy="396875"/>
            <a:chOff x="720" y="3584"/>
            <a:chExt cx="4462" cy="250"/>
          </a:xfrm>
        </p:grpSpPr>
        <p:sp>
          <p:nvSpPr>
            <p:cNvPr id="50183" name="Text Box 7">
              <a:extLst>
                <a:ext uri="{FF2B5EF4-FFF2-40B4-BE49-F238E27FC236}">
                  <a16:creationId xmlns:a16="http://schemas.microsoft.com/office/drawing/2014/main" id="{6D6CF791-5BB6-241D-6E2A-A8E38A8EF3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3584"/>
              <a:ext cx="574" cy="250"/>
            </a:xfrm>
            <a:prstGeom prst="rect">
              <a:avLst/>
            </a:prstGeom>
            <a:solidFill>
              <a:srgbClr val="CC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1111</a:t>
              </a:r>
            </a:p>
          </p:txBody>
        </p:sp>
        <p:sp>
          <p:nvSpPr>
            <p:cNvPr id="50184" name="Text Box 8">
              <a:extLst>
                <a:ext uri="{FF2B5EF4-FFF2-40B4-BE49-F238E27FC236}">
                  <a16:creationId xmlns:a16="http://schemas.microsoft.com/office/drawing/2014/main" id="{68ED08D6-FE6A-B490-5B59-CA254271DA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6" y="3584"/>
              <a:ext cx="3886" cy="250"/>
            </a:xfrm>
            <a:prstGeom prst="rect">
              <a:avLst/>
            </a:prstGeom>
            <a:solidFill>
              <a:srgbClr val="DDDDDD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Reserved (240.0.0.0-255.255.255.255)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8769225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14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5">
            <a:extLst>
              <a:ext uri="{FF2B5EF4-FFF2-40B4-BE49-F238E27FC236}">
                <a16:creationId xmlns:a16="http://schemas.microsoft.com/office/drawing/2014/main" id="{38963A28-6486-0AB0-3AE3-B888FBEC16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DAE46221-EE16-4EB0-A0D2-9A1DDCC670ED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71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52227" name="Rectangle 1">
            <a:extLst>
              <a:ext uri="{FF2B5EF4-FFF2-40B4-BE49-F238E27FC236}">
                <a16:creationId xmlns:a16="http://schemas.microsoft.com/office/drawing/2014/main" id="{E07D3460-60BA-EA0C-C507-1C3EDAF5E4D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342900"/>
            <a:ext cx="7772400" cy="1104900"/>
          </a:xfrm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/>
              <a:t>Networks Vs Hosts</a:t>
            </a:r>
          </a:p>
        </p:txBody>
      </p:sp>
      <p:sp>
        <p:nvSpPr>
          <p:cNvPr id="52228" name="Rectangle 2">
            <a:extLst>
              <a:ext uri="{FF2B5EF4-FFF2-40B4-BE49-F238E27FC236}">
                <a16:creationId xmlns:a16="http://schemas.microsoft.com/office/drawing/2014/main" id="{8B22814D-C19B-E8E4-F8DC-E71216597D6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752600"/>
            <a:ext cx="8001000" cy="4495800"/>
          </a:xfrm>
        </p:spPr>
        <p:txBody>
          <a:bodyPr/>
          <a:lstStyle/>
          <a:p>
            <a:pPr marL="339725" indent="-339725" algn="just">
              <a:spcBef>
                <a:spcPts val="7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800" b="1">
                <a:solidFill>
                  <a:srgbClr val="CC3300"/>
                </a:solidFill>
                <a:latin typeface="Arial" panose="020B0604020202020204" pitchFamily="34" charset="0"/>
              </a:rPr>
              <a:t>In Classless environment we can have</a:t>
            </a:r>
            <a:br>
              <a:rPr lang="en-US" altLang="en-US" sz="2800" b="1">
                <a:solidFill>
                  <a:srgbClr val="CC3300"/>
                </a:solidFill>
                <a:latin typeface="Arial" panose="020B0604020202020204" pitchFamily="34" charset="0"/>
              </a:rPr>
            </a:br>
            <a:r>
              <a:rPr lang="en-US" altLang="en-US" sz="2800" b="1">
                <a:solidFill>
                  <a:srgbClr val="CC3300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800" b="1" baseline="30000">
                <a:solidFill>
                  <a:srgbClr val="CC3300"/>
                </a:solidFill>
                <a:latin typeface="Arial" panose="020B0604020202020204" pitchFamily="34" charset="0"/>
              </a:rPr>
              <a:t>32</a:t>
            </a:r>
            <a:r>
              <a:rPr lang="en-US" altLang="en-US" sz="2800" b="1">
                <a:solidFill>
                  <a:srgbClr val="CC3300"/>
                </a:solidFill>
                <a:latin typeface="Arial" panose="020B0604020202020204" pitchFamily="34" charset="0"/>
              </a:rPr>
              <a:t>=4294967296 Hosts</a:t>
            </a:r>
          </a:p>
          <a:p>
            <a:pPr marL="339725" indent="-339725">
              <a:spcBef>
                <a:spcPts val="7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800" b="1" u="sng">
                <a:latin typeface="Arial" panose="020B0604020202020204" pitchFamily="34" charset="0"/>
              </a:rPr>
              <a:t>Class</a:t>
            </a:r>
            <a:r>
              <a:rPr lang="en-US" altLang="en-US" sz="2800" b="1">
                <a:latin typeface="Arial" panose="020B0604020202020204" pitchFamily="34" charset="0"/>
              </a:rPr>
              <a:t>	</a:t>
            </a:r>
            <a:r>
              <a:rPr lang="en-US" altLang="en-US" sz="2800" b="1" u="sng">
                <a:latin typeface="Arial" panose="020B0604020202020204" pitchFamily="34" charset="0"/>
              </a:rPr>
              <a:t>Networks</a:t>
            </a:r>
            <a:r>
              <a:rPr lang="en-US" altLang="en-US" sz="2800" b="1">
                <a:latin typeface="Arial" panose="020B0604020202020204" pitchFamily="34" charset="0"/>
              </a:rPr>
              <a:t>		       </a:t>
            </a:r>
            <a:r>
              <a:rPr lang="en-US" altLang="en-US" sz="2800" b="1" u="sng">
                <a:latin typeface="Arial" panose="020B0604020202020204" pitchFamily="34" charset="0"/>
              </a:rPr>
              <a:t>Hosts/Network</a:t>
            </a:r>
          </a:p>
          <a:p>
            <a:pPr marL="339725" indent="-339725">
              <a:spcBef>
                <a:spcPts val="7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800" b="1">
                <a:solidFill>
                  <a:srgbClr val="6600FF"/>
                </a:solidFill>
                <a:latin typeface="Arial" panose="020B0604020202020204" pitchFamily="34" charset="0"/>
              </a:rPr>
              <a:t>A		126</a:t>
            </a:r>
            <a:r>
              <a:rPr lang="en-US" altLang="en-US" sz="1400" b="1">
                <a:solidFill>
                  <a:srgbClr val="6600FF"/>
                </a:solidFill>
                <a:latin typeface="Arial" panose="020B0604020202020204" pitchFamily="34" charset="0"/>
              </a:rPr>
              <a:t>[128-2]</a:t>
            </a:r>
            <a:r>
              <a:rPr lang="en-US" altLang="en-US" sz="2800" b="1">
                <a:solidFill>
                  <a:srgbClr val="6600FF"/>
                </a:solidFill>
                <a:latin typeface="Arial" panose="020B0604020202020204" pitchFamily="34" charset="0"/>
              </a:rPr>
              <a:t>		            16777214</a:t>
            </a:r>
            <a:r>
              <a:rPr lang="en-US" altLang="en-US" sz="1400" b="1">
                <a:solidFill>
                  <a:srgbClr val="6600FF"/>
                </a:solidFill>
                <a:latin typeface="Arial" panose="020B0604020202020204" pitchFamily="34" charset="0"/>
              </a:rPr>
              <a:t> [256x256x256(-2)]</a:t>
            </a:r>
            <a:endParaRPr lang="en-US" altLang="en-US" sz="2800" b="1">
              <a:solidFill>
                <a:srgbClr val="6600FF"/>
              </a:solidFill>
              <a:latin typeface="Arial" panose="020B0604020202020204" pitchFamily="34" charset="0"/>
            </a:endParaRPr>
          </a:p>
          <a:p>
            <a:pPr marL="339725" indent="-339725">
              <a:spcBef>
                <a:spcPts val="7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800" b="1">
                <a:solidFill>
                  <a:srgbClr val="008000"/>
                </a:solidFill>
                <a:latin typeface="Arial" panose="020B0604020202020204" pitchFamily="34" charset="0"/>
              </a:rPr>
              <a:t>B		16382 </a:t>
            </a:r>
            <a:r>
              <a:rPr lang="en-US" altLang="en-US" sz="1100" b="1">
                <a:solidFill>
                  <a:srgbClr val="7030A0"/>
                </a:solidFill>
                <a:latin typeface="Arial" panose="020B0604020202020204" pitchFamily="34" charset="0"/>
              </a:rPr>
              <a:t>[=64x256(-2)]</a:t>
            </a:r>
            <a:r>
              <a:rPr lang="en-US" altLang="en-US" sz="2800" b="1">
                <a:solidFill>
                  <a:srgbClr val="008000"/>
                </a:solidFill>
                <a:latin typeface="Arial" panose="020B0604020202020204" pitchFamily="34" charset="0"/>
              </a:rPr>
              <a:t>	            65534 </a:t>
            </a:r>
            <a:r>
              <a:rPr lang="en-US" altLang="en-US" sz="1100" b="1">
                <a:solidFill>
                  <a:srgbClr val="008000"/>
                </a:solidFill>
                <a:latin typeface="Arial" panose="020B0604020202020204" pitchFamily="34" charset="0"/>
              </a:rPr>
              <a:t>[256x256(-2)]</a:t>
            </a:r>
            <a:endParaRPr lang="en-US" altLang="en-US" sz="2800" b="1">
              <a:solidFill>
                <a:srgbClr val="008000"/>
              </a:solidFill>
              <a:latin typeface="Arial" panose="020B0604020202020204" pitchFamily="34" charset="0"/>
            </a:endParaRPr>
          </a:p>
          <a:p>
            <a:pPr marL="339725" indent="-339725">
              <a:spcBef>
                <a:spcPts val="7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800" b="1">
                <a:solidFill>
                  <a:srgbClr val="CC3300"/>
                </a:solidFill>
                <a:latin typeface="Arial" panose="020B0604020202020204" pitchFamily="34" charset="0"/>
              </a:rPr>
              <a:t>C		2097150</a:t>
            </a:r>
            <a:r>
              <a:rPr lang="en-US" altLang="en-US" sz="2800" b="1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100" b="1">
                <a:solidFill>
                  <a:srgbClr val="7030A0"/>
                </a:solidFill>
                <a:latin typeface="Arial" panose="020B0604020202020204" pitchFamily="34" charset="0"/>
              </a:rPr>
              <a:t>[32x256x256 (-2] </a:t>
            </a:r>
            <a:r>
              <a:rPr lang="en-US" altLang="en-US" sz="2800" b="1">
                <a:solidFill>
                  <a:srgbClr val="CC3300"/>
                </a:solidFill>
                <a:latin typeface="Arial" panose="020B0604020202020204" pitchFamily="34" charset="0"/>
              </a:rPr>
              <a:t>	   254 </a:t>
            </a:r>
            <a:r>
              <a:rPr lang="en-US" altLang="en-US" sz="1100" b="1">
                <a:solidFill>
                  <a:srgbClr val="CC3300"/>
                </a:solidFill>
                <a:latin typeface="Arial" panose="020B0604020202020204" pitchFamily="34" charset="0"/>
              </a:rPr>
              <a:t>[256-2]</a:t>
            </a:r>
            <a:endParaRPr lang="en-US" altLang="en-US" sz="2800" b="1">
              <a:solidFill>
                <a:srgbClr val="CC3300"/>
              </a:solidFill>
              <a:latin typeface="Arial" panose="020B0604020202020204" pitchFamily="34" charset="0"/>
            </a:endParaRPr>
          </a:p>
          <a:p>
            <a:pPr marL="339725" indent="-339725">
              <a:spcBef>
                <a:spcPts val="700"/>
              </a:spcBef>
              <a:buClr>
                <a:srgbClr val="996633"/>
              </a:buClr>
              <a:buSzPct val="75000"/>
              <a:buFont typeface="Times New Roman" panose="02020603050405020304" pitchFamily="18" charset="0"/>
              <a:buNone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800" b="1">
                <a:solidFill>
                  <a:srgbClr val="CC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>
                <a:solidFill>
                  <a:srgbClr val="000099"/>
                </a:solidFill>
                <a:latin typeface="Arial" panose="020B0604020202020204" pitchFamily="34" charset="0"/>
              </a:rPr>
              <a:t>So, In Cl-A : [Appr 211 cr] </a:t>
            </a:r>
          </a:p>
          <a:p>
            <a:pPr marL="339725" indent="-339725">
              <a:spcBef>
                <a:spcPts val="700"/>
              </a:spcBef>
              <a:buClr>
                <a:srgbClr val="996633"/>
              </a:buClr>
              <a:buSzPct val="75000"/>
              <a:buFont typeface="Times New Roman" panose="02020603050405020304" pitchFamily="18" charset="0"/>
              <a:buNone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        In Cl-B : [Appr 107 cr]</a:t>
            </a:r>
          </a:p>
          <a:p>
            <a:pPr marL="339725" indent="-339725">
              <a:spcBef>
                <a:spcPts val="700"/>
              </a:spcBef>
              <a:buClr>
                <a:srgbClr val="996633"/>
              </a:buClr>
              <a:buSzPct val="75000"/>
              <a:buFont typeface="Times New Roman" panose="02020603050405020304" pitchFamily="18" charset="0"/>
              <a:buNone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800" b="1">
                <a:solidFill>
                  <a:srgbClr val="7030A0"/>
                </a:solidFill>
                <a:latin typeface="Arial" panose="020B0604020202020204" pitchFamily="34" charset="0"/>
              </a:rPr>
              <a:t>        In Cl-C </a:t>
            </a:r>
            <a:r>
              <a:rPr lang="en-US" altLang="en-US" b="1">
                <a:solidFill>
                  <a:srgbClr val="7030A0"/>
                </a:solidFill>
                <a:latin typeface="Arial" panose="020B0604020202020204" pitchFamily="34" charset="0"/>
              </a:rPr>
              <a:t>: [Appr 53 cr]  Total = 371 Cr</a:t>
            </a:r>
          </a:p>
        </p:txBody>
      </p:sp>
    </p:spTree>
    <p:extLst>
      <p:ext uri="{BB962C8B-B14F-4D97-AF65-F5344CB8AC3E}">
        <p14:creationId xmlns:p14="http://schemas.microsoft.com/office/powerpoint/2010/main" val="258171749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4">
            <a:extLst>
              <a:ext uri="{FF2B5EF4-FFF2-40B4-BE49-F238E27FC236}">
                <a16:creationId xmlns:a16="http://schemas.microsoft.com/office/drawing/2014/main" id="{09411D6E-6363-B896-980D-EA9AF27F4A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4D4554E0-8BD7-4AB6-9BC2-95CFCC6B1B0B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72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9457" name="Rectangle 1">
            <a:extLst>
              <a:ext uri="{FF2B5EF4-FFF2-40B4-BE49-F238E27FC236}">
                <a16:creationId xmlns:a16="http://schemas.microsoft.com/office/drawing/2014/main" id="{58330070-D7A5-BC31-8C0B-55F42474C77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342900"/>
            <a:ext cx="7772400" cy="1104900"/>
          </a:xfrm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/>
              <a:t>Address space utilisation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E029860E-427B-8F3B-B70D-24F3418279F0}"/>
              </a:ext>
            </a:extLst>
          </p:cNvPr>
          <p:cNvGrpSpPr>
            <a:grpSpLocks/>
          </p:cNvGrpSpPr>
          <p:nvPr/>
        </p:nvGrpSpPr>
        <p:grpSpPr bwMode="auto">
          <a:xfrm>
            <a:off x="4279900" y="1676400"/>
            <a:ext cx="2041525" cy="4568825"/>
            <a:chOff x="2696" y="1056"/>
            <a:chExt cx="1286" cy="2878"/>
          </a:xfrm>
        </p:grpSpPr>
        <p:grpSp>
          <p:nvGrpSpPr>
            <p:cNvPr id="54324" name="Group 3">
              <a:extLst>
                <a:ext uri="{FF2B5EF4-FFF2-40B4-BE49-F238E27FC236}">
                  <a16:creationId xmlns:a16="http://schemas.microsoft.com/office/drawing/2014/main" id="{0017EA16-F2C4-101A-83EF-FBEFECD144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96" y="1056"/>
              <a:ext cx="478" cy="2878"/>
              <a:chOff x="2696" y="1056"/>
              <a:chExt cx="478" cy="2878"/>
            </a:xfrm>
          </p:grpSpPr>
          <p:sp>
            <p:nvSpPr>
              <p:cNvPr id="54331" name="Line 4">
                <a:extLst>
                  <a:ext uri="{FF2B5EF4-FFF2-40B4-BE49-F238E27FC236}">
                    <a16:creationId xmlns:a16="http://schemas.microsoft.com/office/drawing/2014/main" id="{C9DE776B-3EBB-E22F-82F8-F0037DE078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8" y="1056"/>
                <a:ext cx="0" cy="2878"/>
              </a:xfrm>
              <a:prstGeom prst="line">
                <a:avLst/>
              </a:prstGeom>
              <a:noFill/>
              <a:ln w="38160">
                <a:solidFill>
                  <a:srgbClr val="99003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grpSp>
            <p:nvGrpSpPr>
              <p:cNvPr id="54332" name="Group 5">
                <a:extLst>
                  <a:ext uri="{FF2B5EF4-FFF2-40B4-BE49-F238E27FC236}">
                    <a16:creationId xmlns:a16="http://schemas.microsoft.com/office/drawing/2014/main" id="{84C31D6A-36B3-2756-6921-66AEBEEADD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96" y="2256"/>
                <a:ext cx="478" cy="478"/>
                <a:chOff x="2696" y="2256"/>
                <a:chExt cx="478" cy="478"/>
              </a:xfrm>
            </p:grpSpPr>
            <p:sp>
              <p:nvSpPr>
                <p:cNvPr id="54333" name="Text Box 6">
                  <a:extLst>
                    <a:ext uri="{FF2B5EF4-FFF2-40B4-BE49-F238E27FC236}">
                      <a16:creationId xmlns:a16="http://schemas.microsoft.com/office/drawing/2014/main" id="{C525E85E-93F4-8060-8EB5-3717764627B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66" y="2342"/>
                  <a:ext cx="152" cy="2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0000" tIns="46800" rIns="90000" bIns="46800">
                  <a:spAutoFit/>
                </a:bodyPr>
                <a:lstStyle>
                  <a:lvl1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1pPr>
                  <a:lvl2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2pPr>
                  <a:lvl3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3pPr>
                  <a:lvl4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4pPr>
                  <a:lvl5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9pPr>
                </a:lstStyle>
                <a:p>
                  <a:pPr marL="0" marR="0" lvl="0" indent="0" algn="l" defTabSz="457200" rtl="0" eaLnBrk="0" fontAlgn="base" latinLnBrk="0" hangingPunct="0">
                    <a:lnSpc>
                      <a:spcPct val="100000"/>
                    </a:lnSpc>
                    <a:spcBef>
                      <a:spcPts val="938"/>
                    </a:spcBef>
                    <a:spcAft>
                      <a:spcPct val="0"/>
                    </a:spcAft>
                    <a:buClrTx/>
                    <a:buSzPct val="100000"/>
                    <a:buFontTx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kumimoji="0" lang="en-US" altLang="en-US" sz="1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husha" charset="0"/>
                      <a:ea typeface="Microsoft YaHei" panose="020B0503020204020204" pitchFamily="34" charset="-122"/>
                    </a:rPr>
                    <a:t>0</a:t>
                  </a:r>
                </a:p>
              </p:txBody>
            </p:sp>
            <p:sp>
              <p:nvSpPr>
                <p:cNvPr id="54334" name="Text Box 7">
                  <a:extLst>
                    <a:ext uri="{FF2B5EF4-FFF2-40B4-BE49-F238E27FC236}">
                      <a16:creationId xmlns:a16="http://schemas.microsoft.com/office/drawing/2014/main" id="{0692E99E-5648-F38A-FDAA-9B0D9BE87BA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36" y="2350"/>
                  <a:ext cx="238" cy="2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0000" tIns="46800" rIns="90000" bIns="46800">
                  <a:spAutoFit/>
                </a:bodyPr>
                <a:lstStyle>
                  <a:lvl1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1pPr>
                  <a:lvl2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2pPr>
                  <a:lvl3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3pPr>
                  <a:lvl4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4pPr>
                  <a:lvl5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9pPr>
                </a:lstStyle>
                <a:p>
                  <a:pPr marL="0" marR="0" lvl="0" indent="0" algn="l" defTabSz="457200" rtl="0" eaLnBrk="0" fontAlgn="base" latinLnBrk="0" hangingPunct="0">
                    <a:lnSpc>
                      <a:spcPct val="100000"/>
                    </a:lnSpc>
                    <a:spcBef>
                      <a:spcPts val="938"/>
                    </a:spcBef>
                    <a:spcAft>
                      <a:spcPct val="0"/>
                    </a:spcAft>
                    <a:buClrTx/>
                    <a:buSzPct val="100000"/>
                    <a:buFontTx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kumimoji="0" lang="en-US" altLang="en-US" sz="1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husha" charset="0"/>
                      <a:ea typeface="Microsoft YaHei" panose="020B0503020204020204" pitchFamily="34" charset="-122"/>
                    </a:rPr>
                    <a:t>1</a:t>
                  </a:r>
                </a:p>
              </p:txBody>
            </p:sp>
            <p:sp>
              <p:nvSpPr>
                <p:cNvPr id="54335" name="Oval 8">
                  <a:extLst>
                    <a:ext uri="{FF2B5EF4-FFF2-40B4-BE49-F238E27FC236}">
                      <a16:creationId xmlns:a16="http://schemas.microsoft.com/office/drawing/2014/main" id="{79C67388-754B-DC98-835D-86EDB5D23C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6" y="2256"/>
                  <a:ext cx="478" cy="478"/>
                </a:xfrm>
                <a:prstGeom prst="ellipse">
                  <a:avLst/>
                </a:prstGeom>
                <a:noFill/>
                <a:ln w="3816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endParaRPr>
                </a:p>
              </p:txBody>
            </p:sp>
          </p:grpSp>
        </p:grpSp>
        <p:grpSp>
          <p:nvGrpSpPr>
            <p:cNvPr id="54325" name="Group 9">
              <a:extLst>
                <a:ext uri="{FF2B5EF4-FFF2-40B4-BE49-F238E27FC236}">
                  <a16:creationId xmlns:a16="http://schemas.microsoft.com/office/drawing/2014/main" id="{16D75C9A-895B-6994-E2E8-05EE81FAB8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2" y="1056"/>
              <a:ext cx="1150" cy="2832"/>
              <a:chOff x="2832" y="1056"/>
              <a:chExt cx="1150" cy="2832"/>
            </a:xfrm>
          </p:grpSpPr>
          <p:sp>
            <p:nvSpPr>
              <p:cNvPr id="54326" name="Text Box 10">
                <a:extLst>
                  <a:ext uri="{FF2B5EF4-FFF2-40B4-BE49-F238E27FC236}">
                    <a16:creationId xmlns:a16="http://schemas.microsoft.com/office/drawing/2014/main" id="{D890065A-6006-6F2D-7397-9279C6798A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6" y="3686"/>
                <a:ext cx="152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ts val="938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kumimoji="0" lang="en-US" altLang="en-US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Shusha" charset="0"/>
                    <a:ea typeface="Microsoft YaHei" panose="020B0503020204020204" pitchFamily="34" charset="-122"/>
                  </a:rPr>
                  <a:t>0</a:t>
                </a:r>
              </a:p>
            </p:txBody>
          </p:sp>
          <p:sp>
            <p:nvSpPr>
              <p:cNvPr id="54327" name="Text Box 11">
                <a:extLst>
                  <a:ext uri="{FF2B5EF4-FFF2-40B4-BE49-F238E27FC236}">
                    <a16:creationId xmlns:a16="http://schemas.microsoft.com/office/drawing/2014/main" id="{5DB4EABC-F742-7D0D-3830-44AC01FB22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80" y="1056"/>
                <a:ext cx="334" cy="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ts val="938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kumimoji="0" lang="en-US" altLang="en-US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Shusha" charset="0"/>
                    <a:ea typeface="Microsoft YaHei" panose="020B0503020204020204" pitchFamily="34" charset="-122"/>
                  </a:rPr>
                  <a:t>127</a:t>
                </a:r>
              </a:p>
            </p:txBody>
          </p:sp>
          <p:sp>
            <p:nvSpPr>
              <p:cNvPr id="54328" name="Text Box 12">
                <a:extLst>
                  <a:ext uri="{FF2B5EF4-FFF2-40B4-BE49-F238E27FC236}">
                    <a16:creationId xmlns:a16="http://schemas.microsoft.com/office/drawing/2014/main" id="{356DD2CD-A8EE-A533-0BA9-4E110E03C6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60" y="3552"/>
                <a:ext cx="718" cy="2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70000"/>
                  </a:lnSpc>
                  <a:spcBef>
                    <a:spcPts val="938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kumimoji="0" lang="en-US" altLang="en-US" sz="1500" b="1" i="0" u="sng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Shusha" charset="0"/>
                    <a:ea typeface="Microsoft YaHei" panose="020B0503020204020204" pitchFamily="34" charset="-122"/>
                  </a:rPr>
                  <a:t>0</a:t>
                </a:r>
                <a:r>
                  <a:rPr kumimoji="0" lang="en-US" altLang="en-US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Shusha" charset="0"/>
                    <a:ea typeface="Microsoft YaHei" panose="020B0503020204020204" pitchFamily="34" charset="-122"/>
                  </a:rPr>
                  <a:t>0000000</a:t>
                </a:r>
              </a:p>
            </p:txBody>
          </p:sp>
          <p:sp>
            <p:nvSpPr>
              <p:cNvPr id="54329" name="Text Box 13">
                <a:extLst>
                  <a:ext uri="{FF2B5EF4-FFF2-40B4-BE49-F238E27FC236}">
                    <a16:creationId xmlns:a16="http://schemas.microsoft.com/office/drawing/2014/main" id="{F7FEAC20-E8A4-776D-DE59-5DEBBB018F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32" y="1248"/>
                <a:ext cx="718" cy="2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70000"/>
                  </a:lnSpc>
                  <a:spcBef>
                    <a:spcPts val="938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kumimoji="0" lang="en-US" altLang="en-US" sz="1500" b="1" i="0" u="sng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Shusha" charset="0"/>
                    <a:ea typeface="Microsoft YaHei" panose="020B0503020204020204" pitchFamily="34" charset="-122"/>
                  </a:rPr>
                  <a:t>0</a:t>
                </a:r>
                <a:r>
                  <a:rPr kumimoji="0" lang="en-US" altLang="en-US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Shusha" charset="0"/>
                    <a:ea typeface="Microsoft YaHei" panose="020B0503020204020204" pitchFamily="34" charset="-122"/>
                  </a:rPr>
                  <a:t>1111111</a:t>
                </a:r>
              </a:p>
            </p:txBody>
          </p:sp>
          <p:sp>
            <p:nvSpPr>
              <p:cNvPr id="54330" name="Text Box 14">
                <a:extLst>
                  <a:ext uri="{FF2B5EF4-FFF2-40B4-BE49-F238E27FC236}">
                    <a16:creationId xmlns:a16="http://schemas.microsoft.com/office/drawing/2014/main" id="{7B877105-5BA9-4596-AF60-BF94A6832C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56" y="2352"/>
                <a:ext cx="526" cy="202"/>
              </a:xfrm>
              <a:prstGeom prst="rect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ts val="938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kumimoji="0" lang="en-US" altLang="en-US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A-50%</a:t>
                </a:r>
              </a:p>
            </p:txBody>
          </p:sp>
        </p:grpSp>
      </p:grpSp>
      <p:grpSp>
        <p:nvGrpSpPr>
          <p:cNvPr id="6" name="Group 15">
            <a:extLst>
              <a:ext uri="{FF2B5EF4-FFF2-40B4-BE49-F238E27FC236}">
                <a16:creationId xmlns:a16="http://schemas.microsoft.com/office/drawing/2014/main" id="{3A968D38-CA3C-531A-9FFC-359756A3CC56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1676400"/>
            <a:ext cx="3121025" cy="3044825"/>
            <a:chOff x="1440" y="1056"/>
            <a:chExt cx="1966" cy="1918"/>
          </a:xfrm>
        </p:grpSpPr>
        <p:grpSp>
          <p:nvGrpSpPr>
            <p:cNvPr id="54313" name="Group 16">
              <a:extLst>
                <a:ext uri="{FF2B5EF4-FFF2-40B4-BE49-F238E27FC236}">
                  <a16:creationId xmlns:a16="http://schemas.microsoft.com/office/drawing/2014/main" id="{9A88A43E-2984-41DD-D2D6-04E260F60D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8" y="2016"/>
              <a:ext cx="1918" cy="958"/>
              <a:chOff x="1488" y="2016"/>
              <a:chExt cx="1918" cy="958"/>
            </a:xfrm>
          </p:grpSpPr>
          <p:sp>
            <p:nvSpPr>
              <p:cNvPr id="54319" name="Text Box 17">
                <a:extLst>
                  <a:ext uri="{FF2B5EF4-FFF2-40B4-BE49-F238E27FC236}">
                    <a16:creationId xmlns:a16="http://schemas.microsoft.com/office/drawing/2014/main" id="{00492AF3-B9C4-AD11-D4FC-1742A56791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82" y="2592"/>
                <a:ext cx="152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ts val="938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kumimoji="0" lang="en-US" altLang="en-US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husha" charset="0"/>
                    <a:ea typeface="Microsoft YaHei" panose="020B0503020204020204" pitchFamily="34" charset="-122"/>
                  </a:rPr>
                  <a:t>1</a:t>
                </a:r>
              </a:p>
            </p:txBody>
          </p:sp>
          <p:sp>
            <p:nvSpPr>
              <p:cNvPr id="54320" name="Line 18">
                <a:extLst>
                  <a:ext uri="{FF2B5EF4-FFF2-40B4-BE49-F238E27FC236}">
                    <a16:creationId xmlns:a16="http://schemas.microsoft.com/office/drawing/2014/main" id="{6EB045D0-53E6-E69E-C034-609BDA6B45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8" y="2496"/>
                <a:ext cx="1198" cy="0"/>
              </a:xfrm>
              <a:prstGeom prst="line">
                <a:avLst/>
              </a:prstGeom>
              <a:noFill/>
              <a:ln w="38160">
                <a:solidFill>
                  <a:srgbClr val="66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54321" name="Text Box 19">
                <a:extLst>
                  <a:ext uri="{FF2B5EF4-FFF2-40B4-BE49-F238E27FC236}">
                    <a16:creationId xmlns:a16="http://schemas.microsoft.com/office/drawing/2014/main" id="{757CFEB7-6A2E-1317-373B-189C697631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92" y="2112"/>
                <a:ext cx="152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ts val="938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kumimoji="0" lang="en-US" altLang="en-US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husha" charset="0"/>
                    <a:ea typeface="Microsoft YaHei" panose="020B0503020204020204" pitchFamily="34" charset="-122"/>
                  </a:rPr>
                  <a:t>0</a:t>
                </a:r>
              </a:p>
            </p:txBody>
          </p:sp>
          <p:sp>
            <p:nvSpPr>
              <p:cNvPr id="54322" name="AutoShape 20">
                <a:extLst>
                  <a:ext uri="{FF2B5EF4-FFF2-40B4-BE49-F238E27FC236}">
                    <a16:creationId xmlns:a16="http://schemas.microsoft.com/office/drawing/2014/main" id="{D27422A9-95AE-01F9-2ADA-7FC9C3ACA7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448" y="2016"/>
                <a:ext cx="958" cy="95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10800 w 21600"/>
                  <a:gd name="T19" fmla="*/ 0 h 21600"/>
                  <a:gd name="T20" fmla="*/ 21600 w 21600"/>
                  <a:gd name="T21" fmla="*/ 108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 stroke="0">
                    <a:moveTo>
                      <a:pt x="10799" y="0"/>
                    </a:moveTo>
                    <a:cubicBezTo>
                      <a:pt x="10799" y="0"/>
                      <a:pt x="10799" y="-1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  <a:lnTo>
                      <a:pt x="10800" y="10800"/>
                    </a:lnTo>
                    <a:lnTo>
                      <a:pt x="10799" y="0"/>
                    </a:lnTo>
                    <a:close/>
                  </a:path>
                  <a:path w="21600" h="21600" fill="none">
                    <a:moveTo>
                      <a:pt x="10799" y="0"/>
                    </a:moveTo>
                    <a:cubicBezTo>
                      <a:pt x="10799" y="0"/>
                      <a:pt x="10799" y="-1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</a:path>
                </a:pathLst>
              </a:cu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54323" name="AutoShape 21">
                <a:extLst>
                  <a:ext uri="{FF2B5EF4-FFF2-40B4-BE49-F238E27FC236}">
                    <a16:creationId xmlns:a16="http://schemas.microsoft.com/office/drawing/2014/main" id="{0E696CD9-3B88-FC5D-AC78-84B635710C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448" y="2016"/>
                <a:ext cx="958" cy="95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10800 w 21600"/>
                  <a:gd name="T19" fmla="*/ 0 h 21600"/>
                  <a:gd name="T20" fmla="*/ 21600 w 21600"/>
                  <a:gd name="T21" fmla="*/ 108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 stroke="0">
                    <a:moveTo>
                      <a:pt x="10799" y="0"/>
                    </a:moveTo>
                    <a:cubicBezTo>
                      <a:pt x="10799" y="0"/>
                      <a:pt x="10799" y="-1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  <a:lnTo>
                      <a:pt x="10800" y="10800"/>
                    </a:lnTo>
                    <a:lnTo>
                      <a:pt x="10799" y="0"/>
                    </a:lnTo>
                    <a:close/>
                  </a:path>
                  <a:path w="21600" h="21600" fill="none">
                    <a:moveTo>
                      <a:pt x="10799" y="0"/>
                    </a:moveTo>
                    <a:cubicBezTo>
                      <a:pt x="10799" y="0"/>
                      <a:pt x="10799" y="-1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</a:path>
                </a:pathLst>
              </a:cu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54314" name="Text Box 22">
              <a:extLst>
                <a:ext uri="{FF2B5EF4-FFF2-40B4-BE49-F238E27FC236}">
                  <a16:creationId xmlns:a16="http://schemas.microsoft.com/office/drawing/2014/main" id="{EADF28A4-CF43-6FD6-EFD5-E5FDFED9D8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8" y="1056"/>
              <a:ext cx="334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938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6600FF"/>
                  </a:solidFill>
                  <a:effectLst/>
                  <a:uLnTx/>
                  <a:uFillTx/>
                  <a:latin typeface="Shusha" charset="0"/>
                  <a:ea typeface="Microsoft YaHei" panose="020B0503020204020204" pitchFamily="34" charset="-122"/>
                </a:rPr>
                <a:t>128</a:t>
              </a:r>
            </a:p>
          </p:txBody>
        </p:sp>
        <p:sp>
          <p:nvSpPr>
            <p:cNvPr id="54315" name="Text Box 23">
              <a:extLst>
                <a:ext uri="{FF2B5EF4-FFF2-40B4-BE49-F238E27FC236}">
                  <a16:creationId xmlns:a16="http://schemas.microsoft.com/office/drawing/2014/main" id="{5C15474E-3331-FE88-3801-4B2E6A70FB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2256"/>
              <a:ext cx="334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938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6600FF"/>
                  </a:solidFill>
                  <a:effectLst/>
                  <a:uLnTx/>
                  <a:uFillTx/>
                  <a:latin typeface="Shusha" charset="0"/>
                  <a:ea typeface="Microsoft YaHei" panose="020B0503020204020204" pitchFamily="34" charset="-122"/>
                </a:rPr>
                <a:t>191</a:t>
              </a:r>
            </a:p>
          </p:txBody>
        </p:sp>
        <p:sp>
          <p:nvSpPr>
            <p:cNvPr id="54316" name="Text Box 24">
              <a:extLst>
                <a:ext uri="{FF2B5EF4-FFF2-40B4-BE49-F238E27FC236}">
                  <a16:creationId xmlns:a16="http://schemas.microsoft.com/office/drawing/2014/main" id="{309646EA-D02D-C12D-8301-712017D09C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6" y="1200"/>
              <a:ext cx="670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938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1500" b="1" i="0" u="sng" strike="noStrike" kern="1200" cap="none" spc="0" normalizeH="0" baseline="0" noProof="0">
                  <a:ln>
                    <a:noFill/>
                  </a:ln>
                  <a:solidFill>
                    <a:srgbClr val="6600FF"/>
                  </a:solidFill>
                  <a:effectLst/>
                  <a:uLnTx/>
                  <a:uFillTx/>
                  <a:latin typeface="Shusha" charset="0"/>
                  <a:ea typeface="Microsoft YaHei" panose="020B0503020204020204" pitchFamily="34" charset="-122"/>
                </a:rPr>
                <a:t>10</a:t>
              </a:r>
              <a:r>
                <a:rPr kumimoji="0" lang="en-US" alt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6600FF"/>
                  </a:solidFill>
                  <a:effectLst/>
                  <a:uLnTx/>
                  <a:uFillTx/>
                  <a:latin typeface="Shusha" charset="0"/>
                  <a:ea typeface="Microsoft YaHei" panose="020B0503020204020204" pitchFamily="34" charset="-122"/>
                </a:rPr>
                <a:t>000000</a:t>
              </a:r>
            </a:p>
          </p:txBody>
        </p:sp>
        <p:sp>
          <p:nvSpPr>
            <p:cNvPr id="54317" name="Text Box 25">
              <a:extLst>
                <a:ext uri="{FF2B5EF4-FFF2-40B4-BE49-F238E27FC236}">
                  <a16:creationId xmlns:a16="http://schemas.microsoft.com/office/drawing/2014/main" id="{9DEC16B9-457C-D56D-F149-4AE7B4FD8F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8" y="2112"/>
              <a:ext cx="76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938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1500" b="1" i="0" u="sng" strike="noStrike" kern="1200" cap="none" spc="0" normalizeH="0" baseline="0" noProof="0">
                  <a:ln>
                    <a:noFill/>
                  </a:ln>
                  <a:solidFill>
                    <a:srgbClr val="6600FF"/>
                  </a:solidFill>
                  <a:effectLst/>
                  <a:uLnTx/>
                  <a:uFillTx/>
                  <a:latin typeface="Shusha" charset="0"/>
                  <a:ea typeface="Microsoft YaHei" panose="020B0503020204020204" pitchFamily="34" charset="-122"/>
                </a:rPr>
                <a:t>10</a:t>
              </a:r>
              <a:r>
                <a:rPr kumimoji="0" lang="en-US" alt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6600FF"/>
                  </a:solidFill>
                  <a:effectLst/>
                  <a:uLnTx/>
                  <a:uFillTx/>
                  <a:latin typeface="Shusha" charset="0"/>
                  <a:ea typeface="Microsoft YaHei" panose="020B0503020204020204" pitchFamily="34" charset="-122"/>
                </a:rPr>
                <a:t>111111</a:t>
              </a:r>
            </a:p>
          </p:txBody>
        </p:sp>
        <p:sp>
          <p:nvSpPr>
            <p:cNvPr id="54318" name="Text Box 26">
              <a:extLst>
                <a:ext uri="{FF2B5EF4-FFF2-40B4-BE49-F238E27FC236}">
                  <a16:creationId xmlns:a16="http://schemas.microsoft.com/office/drawing/2014/main" id="{12D3B435-0F08-980D-8AB1-A48CC622CB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1680"/>
              <a:ext cx="526" cy="202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938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6600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B-25%</a:t>
              </a:r>
            </a:p>
          </p:txBody>
        </p:sp>
      </p:grpSp>
      <p:grpSp>
        <p:nvGrpSpPr>
          <p:cNvPr id="8" name="Group 27">
            <a:extLst>
              <a:ext uri="{FF2B5EF4-FFF2-40B4-BE49-F238E27FC236}">
                <a16:creationId xmlns:a16="http://schemas.microsoft.com/office/drawing/2014/main" id="{68697ED2-C123-C150-2755-48CCE8051CA7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2819400"/>
            <a:ext cx="4645025" cy="2682875"/>
            <a:chOff x="768" y="1776"/>
            <a:chExt cx="2926" cy="1690"/>
          </a:xfrm>
        </p:grpSpPr>
        <p:sp>
          <p:nvSpPr>
            <p:cNvPr id="54302" name="AutoShape 28">
              <a:extLst>
                <a:ext uri="{FF2B5EF4-FFF2-40B4-BE49-F238E27FC236}">
                  <a16:creationId xmlns:a16="http://schemas.microsoft.com/office/drawing/2014/main" id="{6999760F-7416-B0A7-C615-5712C18E2A3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2160" y="1776"/>
              <a:ext cx="1534" cy="143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800 w 21600"/>
                <a:gd name="T19" fmla="*/ 0 h 21600"/>
                <a:gd name="T20" fmla="*/ 21600 w 21600"/>
                <a:gd name="T21" fmla="*/ 108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lnTo>
                    <a:pt x="10799" y="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grpSp>
          <p:nvGrpSpPr>
            <p:cNvPr id="54303" name="Group 29">
              <a:extLst>
                <a:ext uri="{FF2B5EF4-FFF2-40B4-BE49-F238E27FC236}">
                  <a16:creationId xmlns:a16="http://schemas.microsoft.com/office/drawing/2014/main" id="{F628F54A-4B90-48E4-85A1-1152DD1849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" y="2448"/>
              <a:ext cx="2024" cy="1018"/>
              <a:chOff x="768" y="2448"/>
              <a:chExt cx="2024" cy="1018"/>
            </a:xfrm>
          </p:grpSpPr>
          <p:sp>
            <p:nvSpPr>
              <p:cNvPr id="54304" name="Text Box 30">
                <a:extLst>
                  <a:ext uri="{FF2B5EF4-FFF2-40B4-BE49-F238E27FC236}">
                    <a16:creationId xmlns:a16="http://schemas.microsoft.com/office/drawing/2014/main" id="{E4607CA6-CDD8-F21C-5791-87B2D3EABC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94" y="2592"/>
                <a:ext cx="152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ts val="938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kumimoji="0" lang="en-US" altLang="en-US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husha" charset="0"/>
                    <a:ea typeface="Microsoft YaHei" panose="020B0503020204020204" pitchFamily="34" charset="-122"/>
                  </a:rPr>
                  <a:t>0</a:t>
                </a:r>
              </a:p>
            </p:txBody>
          </p:sp>
          <p:sp>
            <p:nvSpPr>
              <p:cNvPr id="54305" name="Text Box 31">
                <a:extLst>
                  <a:ext uri="{FF2B5EF4-FFF2-40B4-BE49-F238E27FC236}">
                    <a16:creationId xmlns:a16="http://schemas.microsoft.com/office/drawing/2014/main" id="{D2DC7433-694E-691B-A59B-B89A5B4EDC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40" y="2918"/>
                <a:ext cx="152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ts val="938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kumimoji="0" lang="en-US" altLang="en-US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husha" charset="0"/>
                    <a:ea typeface="Microsoft YaHei" panose="020B0503020204020204" pitchFamily="34" charset="-122"/>
                  </a:rPr>
                  <a:t>1</a:t>
                </a:r>
              </a:p>
            </p:txBody>
          </p:sp>
          <p:grpSp>
            <p:nvGrpSpPr>
              <p:cNvPr id="54306" name="Group 32">
                <a:extLst>
                  <a:ext uri="{FF2B5EF4-FFF2-40B4-BE49-F238E27FC236}">
                    <a16:creationId xmlns:a16="http://schemas.microsoft.com/office/drawing/2014/main" id="{AF1A192A-B0C8-E899-EE3D-67C747EC41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8" y="2448"/>
                <a:ext cx="1822" cy="1018"/>
                <a:chOff x="768" y="2448"/>
                <a:chExt cx="1822" cy="1018"/>
              </a:xfrm>
            </p:grpSpPr>
            <p:sp>
              <p:nvSpPr>
                <p:cNvPr id="54307" name="Line 33">
                  <a:extLst>
                    <a:ext uri="{FF2B5EF4-FFF2-40B4-BE49-F238E27FC236}">
                      <a16:creationId xmlns:a16="http://schemas.microsoft.com/office/drawing/2014/main" id="{F0914E32-36ED-8A75-9700-5C35B80502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821" y="2832"/>
                  <a:ext cx="770" cy="622"/>
                </a:xfrm>
                <a:prstGeom prst="line">
                  <a:avLst/>
                </a:prstGeom>
                <a:noFill/>
                <a:ln w="38160">
                  <a:solidFill>
                    <a:srgbClr val="CC33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54308" name="Text Box 34">
                  <a:extLst>
                    <a:ext uri="{FF2B5EF4-FFF2-40B4-BE49-F238E27FC236}">
                      <a16:creationId xmlns:a16="http://schemas.microsoft.com/office/drawing/2014/main" id="{AA90ACC3-5909-E763-4A8E-1AC4F7FE75F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40" y="2448"/>
                  <a:ext cx="334" cy="3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0000" tIns="46800" rIns="90000" bIns="46800">
                  <a:spAutoFit/>
                </a:bodyPr>
                <a:lstStyle>
                  <a:lvl1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1pPr>
                  <a:lvl2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2pPr>
                  <a:lvl3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3pPr>
                  <a:lvl4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4pPr>
                  <a:lvl5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ts val="938"/>
                    </a:spcBef>
                    <a:spcAft>
                      <a:spcPct val="0"/>
                    </a:spcAft>
                    <a:buClrTx/>
                    <a:buSzPct val="100000"/>
                    <a:buFontTx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kumimoji="0" lang="en-US" altLang="en-US" sz="1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CC3300"/>
                      </a:solidFill>
                      <a:effectLst/>
                      <a:uLnTx/>
                      <a:uFillTx/>
                      <a:latin typeface="Shusha" charset="0"/>
                      <a:ea typeface="Microsoft YaHei" panose="020B0503020204020204" pitchFamily="34" charset="-122"/>
                    </a:rPr>
                    <a:t>192</a:t>
                  </a:r>
                </a:p>
              </p:txBody>
            </p:sp>
            <p:sp>
              <p:nvSpPr>
                <p:cNvPr id="54309" name="Text Box 35">
                  <a:extLst>
                    <a:ext uri="{FF2B5EF4-FFF2-40B4-BE49-F238E27FC236}">
                      <a16:creationId xmlns:a16="http://schemas.microsoft.com/office/drawing/2014/main" id="{E28D1D3D-3391-63A5-BA8D-65CCAF61532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27" y="3120"/>
                  <a:ext cx="334" cy="3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0000" tIns="46800" rIns="90000" bIns="46800">
                  <a:spAutoFit/>
                </a:bodyPr>
                <a:lstStyle>
                  <a:lvl1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1pPr>
                  <a:lvl2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2pPr>
                  <a:lvl3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3pPr>
                  <a:lvl4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4pPr>
                  <a:lvl5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9pPr>
                </a:lstStyle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ts val="938"/>
                    </a:spcBef>
                    <a:spcAft>
                      <a:spcPct val="0"/>
                    </a:spcAft>
                    <a:buClrTx/>
                    <a:buSzPct val="100000"/>
                    <a:buFontTx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kumimoji="0" lang="en-US" altLang="en-US" sz="1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CC3300"/>
                      </a:solidFill>
                      <a:effectLst/>
                      <a:uLnTx/>
                      <a:uFillTx/>
                      <a:latin typeface="Shusha" charset="0"/>
                      <a:ea typeface="Microsoft YaHei" panose="020B0503020204020204" pitchFamily="34" charset="-122"/>
                    </a:rPr>
                    <a:t>223</a:t>
                  </a:r>
                </a:p>
              </p:txBody>
            </p:sp>
            <p:sp>
              <p:nvSpPr>
                <p:cNvPr id="54310" name="Text Box 36">
                  <a:extLst>
                    <a:ext uri="{FF2B5EF4-FFF2-40B4-BE49-F238E27FC236}">
                      <a16:creationId xmlns:a16="http://schemas.microsoft.com/office/drawing/2014/main" id="{A1A5BA67-AE66-72CF-F756-12271545EC3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88" y="2630"/>
                  <a:ext cx="670" cy="3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0000" tIns="46800" rIns="90000" bIns="46800">
                  <a:spAutoFit/>
                </a:bodyPr>
                <a:lstStyle>
                  <a:lvl1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1pPr>
                  <a:lvl2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2pPr>
                  <a:lvl3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3pPr>
                  <a:lvl4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4pPr>
                  <a:lvl5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9pPr>
                </a:lstStyle>
                <a:p>
                  <a:pPr marL="0" marR="0" lvl="0" indent="0" algn="l" defTabSz="457200" rtl="0" eaLnBrk="0" fontAlgn="base" latinLnBrk="0" hangingPunct="0">
                    <a:lnSpc>
                      <a:spcPct val="100000"/>
                    </a:lnSpc>
                    <a:spcBef>
                      <a:spcPts val="938"/>
                    </a:spcBef>
                    <a:spcAft>
                      <a:spcPct val="0"/>
                    </a:spcAft>
                    <a:buClrTx/>
                    <a:buSzPct val="100000"/>
                    <a:buFontTx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kumimoji="0" lang="en-US" altLang="en-US" sz="1500" b="1" i="0" u="sng" strike="noStrike" kern="1200" cap="none" spc="0" normalizeH="0" baseline="0" noProof="0">
                      <a:ln>
                        <a:noFill/>
                      </a:ln>
                      <a:solidFill>
                        <a:srgbClr val="CC3300"/>
                      </a:solidFill>
                      <a:effectLst/>
                      <a:uLnTx/>
                      <a:uFillTx/>
                      <a:latin typeface="Shusha" charset="0"/>
                      <a:ea typeface="Microsoft YaHei" panose="020B0503020204020204" pitchFamily="34" charset="-122"/>
                    </a:rPr>
                    <a:t>110</a:t>
                  </a:r>
                  <a:r>
                    <a:rPr kumimoji="0" lang="en-US" altLang="en-US" sz="1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CC3300"/>
                      </a:solidFill>
                      <a:effectLst/>
                      <a:uLnTx/>
                      <a:uFillTx/>
                      <a:latin typeface="Shusha" charset="0"/>
                      <a:ea typeface="Microsoft YaHei" panose="020B0503020204020204" pitchFamily="34" charset="-122"/>
                    </a:rPr>
                    <a:t>00000</a:t>
                  </a:r>
                </a:p>
              </p:txBody>
            </p:sp>
            <p:sp>
              <p:nvSpPr>
                <p:cNvPr id="54311" name="Text Box 37">
                  <a:extLst>
                    <a:ext uri="{FF2B5EF4-FFF2-40B4-BE49-F238E27FC236}">
                      <a16:creationId xmlns:a16="http://schemas.microsoft.com/office/drawing/2014/main" id="{FBC65100-D22D-5134-2E12-3349C8D1660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84" y="2880"/>
                  <a:ext cx="718" cy="3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0000" tIns="46800" rIns="90000" bIns="46800">
                  <a:spAutoFit/>
                </a:bodyPr>
                <a:lstStyle>
                  <a:lvl1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1pPr>
                  <a:lvl2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2pPr>
                  <a:lvl3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3pPr>
                  <a:lvl4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4pPr>
                  <a:lvl5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9pPr>
                </a:lstStyle>
                <a:p>
                  <a:pPr marL="0" marR="0" lvl="0" indent="0" algn="l" defTabSz="457200" rtl="0" eaLnBrk="0" fontAlgn="base" latinLnBrk="0" hangingPunct="0">
                    <a:lnSpc>
                      <a:spcPct val="100000"/>
                    </a:lnSpc>
                    <a:spcBef>
                      <a:spcPts val="938"/>
                    </a:spcBef>
                    <a:spcAft>
                      <a:spcPct val="0"/>
                    </a:spcAft>
                    <a:buClrTx/>
                    <a:buSzPct val="100000"/>
                    <a:buFontTx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kumimoji="0" lang="en-US" altLang="en-US" sz="1500" b="1" i="0" u="sng" strike="noStrike" kern="1200" cap="none" spc="0" normalizeH="0" baseline="0" noProof="0">
                      <a:ln>
                        <a:noFill/>
                      </a:ln>
                      <a:solidFill>
                        <a:srgbClr val="CC3300"/>
                      </a:solidFill>
                      <a:effectLst/>
                      <a:uLnTx/>
                      <a:uFillTx/>
                      <a:latin typeface="Shusha" charset="0"/>
                      <a:ea typeface="Microsoft YaHei" panose="020B0503020204020204" pitchFamily="34" charset="-122"/>
                    </a:rPr>
                    <a:t>110</a:t>
                  </a:r>
                  <a:r>
                    <a:rPr kumimoji="0" lang="en-US" altLang="en-US" sz="1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CC3300"/>
                      </a:solidFill>
                      <a:effectLst/>
                      <a:uLnTx/>
                      <a:uFillTx/>
                      <a:latin typeface="Shusha" charset="0"/>
                      <a:ea typeface="Microsoft YaHei" panose="020B0503020204020204" pitchFamily="34" charset="-122"/>
                    </a:rPr>
                    <a:t>11111</a:t>
                  </a:r>
                </a:p>
              </p:txBody>
            </p:sp>
            <p:sp>
              <p:nvSpPr>
                <p:cNvPr id="54312" name="Text Box 38">
                  <a:extLst>
                    <a:ext uri="{FF2B5EF4-FFF2-40B4-BE49-F238E27FC236}">
                      <a16:creationId xmlns:a16="http://schemas.microsoft.com/office/drawing/2014/main" id="{B34BD993-9E0B-5B01-C049-39A962687A1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68" y="2832"/>
                  <a:ext cx="670" cy="202"/>
                </a:xfrm>
                <a:prstGeom prst="rect">
                  <a:avLst/>
                </a:prstGeom>
                <a:no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000" tIns="46800" rIns="90000" bIns="46800">
                  <a:spAutoFit/>
                </a:bodyPr>
                <a:lstStyle>
                  <a:lvl1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1pPr>
                  <a:lvl2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2pPr>
                  <a:lvl3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3pPr>
                  <a:lvl4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4pPr>
                  <a:lvl5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9pPr>
                </a:lstStyle>
                <a:p>
                  <a:pPr marL="0" marR="0" lvl="0" indent="0" algn="l" defTabSz="457200" rtl="0" eaLnBrk="0" fontAlgn="base" latinLnBrk="0" hangingPunct="0">
                    <a:lnSpc>
                      <a:spcPct val="100000"/>
                    </a:lnSpc>
                    <a:spcBef>
                      <a:spcPts val="938"/>
                    </a:spcBef>
                    <a:spcAft>
                      <a:spcPct val="0"/>
                    </a:spcAft>
                    <a:buClrTx/>
                    <a:buSzPct val="100000"/>
                    <a:buFontTx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kumimoji="0" lang="en-US" altLang="en-US" sz="1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CC33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icrosoft YaHei" panose="020B0503020204020204" pitchFamily="34" charset="-122"/>
                    </a:rPr>
                    <a:t>C-12.5%</a:t>
                  </a:r>
                </a:p>
              </p:txBody>
            </p:sp>
          </p:grpSp>
        </p:grpSp>
      </p:grpSp>
      <p:grpSp>
        <p:nvGrpSpPr>
          <p:cNvPr id="11" name="Group 39">
            <a:extLst>
              <a:ext uri="{FF2B5EF4-FFF2-40B4-BE49-F238E27FC236}">
                <a16:creationId xmlns:a16="http://schemas.microsoft.com/office/drawing/2014/main" id="{FAB96778-A6A7-EE96-306A-749908051310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5486400"/>
            <a:ext cx="3959225" cy="930275"/>
            <a:chOff x="480" y="3456"/>
            <a:chExt cx="2494" cy="586"/>
          </a:xfrm>
        </p:grpSpPr>
        <p:grpSp>
          <p:nvGrpSpPr>
            <p:cNvPr id="54295" name="Group 40">
              <a:extLst>
                <a:ext uri="{FF2B5EF4-FFF2-40B4-BE49-F238E27FC236}">
                  <a16:creationId xmlns:a16="http://schemas.microsoft.com/office/drawing/2014/main" id="{7C1708F0-DD8A-B1CC-8507-567C4482D0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0" y="3600"/>
              <a:ext cx="2494" cy="442"/>
              <a:chOff x="480" y="3600"/>
              <a:chExt cx="2494" cy="442"/>
            </a:xfrm>
          </p:grpSpPr>
          <p:sp>
            <p:nvSpPr>
              <p:cNvPr id="54297" name="Text Box 41">
                <a:extLst>
                  <a:ext uri="{FF2B5EF4-FFF2-40B4-BE49-F238E27FC236}">
                    <a16:creationId xmlns:a16="http://schemas.microsoft.com/office/drawing/2014/main" id="{08CDF3D2-E971-0B34-EFBF-77CB87A681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52" y="3600"/>
                <a:ext cx="334" cy="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ts val="938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kumimoji="0" lang="en-US" altLang="en-US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996633"/>
                    </a:solidFill>
                    <a:effectLst/>
                    <a:uLnTx/>
                    <a:uFillTx/>
                    <a:latin typeface="Shusha" charset="0"/>
                    <a:ea typeface="Microsoft YaHei" panose="020B0503020204020204" pitchFamily="34" charset="-122"/>
                  </a:rPr>
                  <a:t>240</a:t>
                </a:r>
              </a:p>
            </p:txBody>
          </p:sp>
          <p:sp>
            <p:nvSpPr>
              <p:cNvPr id="54298" name="Text Box 42">
                <a:extLst>
                  <a:ext uri="{FF2B5EF4-FFF2-40B4-BE49-F238E27FC236}">
                    <a16:creationId xmlns:a16="http://schemas.microsoft.com/office/drawing/2014/main" id="{9837245C-B1E5-C113-4C61-46AC799F7A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40" y="3696"/>
                <a:ext cx="334" cy="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ts val="938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kumimoji="0" lang="en-US" altLang="en-US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996633"/>
                    </a:solidFill>
                    <a:effectLst/>
                    <a:uLnTx/>
                    <a:uFillTx/>
                    <a:latin typeface="Shusha" charset="0"/>
                    <a:ea typeface="Microsoft YaHei" panose="020B0503020204020204" pitchFamily="34" charset="-122"/>
                  </a:rPr>
                  <a:t>255</a:t>
                </a:r>
              </a:p>
            </p:txBody>
          </p:sp>
          <p:sp>
            <p:nvSpPr>
              <p:cNvPr id="54299" name="Text Box 43">
                <a:extLst>
                  <a:ext uri="{FF2B5EF4-FFF2-40B4-BE49-F238E27FC236}">
                    <a16:creationId xmlns:a16="http://schemas.microsoft.com/office/drawing/2014/main" id="{B2FD4B05-3FA2-AB0C-5183-08F2EC3D02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36" y="3760"/>
                <a:ext cx="782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ts val="938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kumimoji="0" lang="en-US" altLang="en-US" sz="1500" b="1" i="0" u="sng" strike="noStrike" kern="1200" cap="none" spc="0" normalizeH="0" baseline="0" noProof="0">
                    <a:ln>
                      <a:noFill/>
                    </a:ln>
                    <a:solidFill>
                      <a:srgbClr val="996633"/>
                    </a:solidFill>
                    <a:effectLst/>
                    <a:uLnTx/>
                    <a:uFillTx/>
                    <a:latin typeface="Shusha" charset="0"/>
                    <a:ea typeface="Microsoft YaHei" panose="020B0503020204020204" pitchFamily="34" charset="-122"/>
                  </a:rPr>
                  <a:t>1111</a:t>
                </a:r>
                <a:r>
                  <a:rPr kumimoji="0" lang="en-US" altLang="en-US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996633"/>
                    </a:solidFill>
                    <a:effectLst/>
                    <a:uLnTx/>
                    <a:uFillTx/>
                    <a:latin typeface="Shusha" charset="0"/>
                    <a:ea typeface="Microsoft YaHei" panose="020B0503020204020204" pitchFamily="34" charset="-122"/>
                  </a:rPr>
                  <a:t>0000</a:t>
                </a:r>
              </a:p>
            </p:txBody>
          </p:sp>
          <p:sp>
            <p:nvSpPr>
              <p:cNvPr id="54300" name="Text Box 44">
                <a:extLst>
                  <a:ext uri="{FF2B5EF4-FFF2-40B4-BE49-F238E27FC236}">
                    <a16:creationId xmlns:a16="http://schemas.microsoft.com/office/drawing/2014/main" id="{28F0C1FB-A7AD-79F7-0E11-878C54DFC6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28" y="3766"/>
                <a:ext cx="766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ts val="938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kumimoji="0" lang="en-US" altLang="en-US" sz="1500" b="1" i="0" u="sng" strike="noStrike" kern="1200" cap="none" spc="0" normalizeH="0" baseline="0" noProof="0">
                    <a:ln>
                      <a:noFill/>
                    </a:ln>
                    <a:solidFill>
                      <a:srgbClr val="996633"/>
                    </a:solidFill>
                    <a:effectLst/>
                    <a:uLnTx/>
                    <a:uFillTx/>
                    <a:latin typeface="Shusha" charset="0"/>
                    <a:ea typeface="Microsoft YaHei" panose="020B0503020204020204" pitchFamily="34" charset="-122"/>
                  </a:rPr>
                  <a:t>1111</a:t>
                </a:r>
                <a:r>
                  <a:rPr kumimoji="0" lang="en-US" altLang="en-US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996633"/>
                    </a:solidFill>
                    <a:effectLst/>
                    <a:uLnTx/>
                    <a:uFillTx/>
                    <a:latin typeface="Shusha" charset="0"/>
                    <a:ea typeface="Microsoft YaHei" panose="020B0503020204020204" pitchFamily="34" charset="-122"/>
                  </a:rPr>
                  <a:t>1111</a:t>
                </a:r>
              </a:p>
            </p:txBody>
          </p:sp>
          <p:sp>
            <p:nvSpPr>
              <p:cNvPr id="54301" name="Text Box 45">
                <a:extLst>
                  <a:ext uri="{FF2B5EF4-FFF2-40B4-BE49-F238E27FC236}">
                    <a16:creationId xmlns:a16="http://schemas.microsoft.com/office/drawing/2014/main" id="{AAB11F9D-7878-6AEB-801D-18D16FC4539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0" y="3648"/>
                <a:ext cx="670" cy="202"/>
              </a:xfrm>
              <a:prstGeom prst="rect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ts val="938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kumimoji="0" lang="en-US" altLang="en-US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9966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</a:rPr>
                  <a:t>E-6.25%</a:t>
                </a:r>
              </a:p>
            </p:txBody>
          </p:sp>
        </p:grpSp>
        <p:sp>
          <p:nvSpPr>
            <p:cNvPr id="54296" name="Text Box 46">
              <a:extLst>
                <a:ext uri="{FF2B5EF4-FFF2-40B4-BE49-F238E27FC236}">
                  <a16:creationId xmlns:a16="http://schemas.microsoft.com/office/drawing/2014/main" id="{0DEF4082-EF42-A4EF-A901-7B845F06E1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3456"/>
              <a:ext cx="152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938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husha" charset="0"/>
                  <a:ea typeface="Microsoft YaHei" panose="020B0503020204020204" pitchFamily="34" charset="-122"/>
                </a:rPr>
                <a:t>0</a:t>
              </a:r>
            </a:p>
          </p:txBody>
        </p:sp>
      </p:grpSp>
      <p:grpSp>
        <p:nvGrpSpPr>
          <p:cNvPr id="13" name="Group 47">
            <a:extLst>
              <a:ext uri="{FF2B5EF4-FFF2-40B4-BE49-F238E27FC236}">
                <a16:creationId xmlns:a16="http://schemas.microsoft.com/office/drawing/2014/main" id="{0025D2B3-E617-9CF7-257E-464BDDF76493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4708525"/>
            <a:ext cx="3805238" cy="1387475"/>
            <a:chOff x="912" y="2966"/>
            <a:chExt cx="2397" cy="874"/>
          </a:xfrm>
        </p:grpSpPr>
        <p:sp>
          <p:nvSpPr>
            <p:cNvPr id="54284" name="Text Box 48">
              <a:extLst>
                <a:ext uri="{FF2B5EF4-FFF2-40B4-BE49-F238E27FC236}">
                  <a16:creationId xmlns:a16="http://schemas.microsoft.com/office/drawing/2014/main" id="{42F13364-F3F8-33F1-2581-2ED1CB884D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0" y="3312"/>
              <a:ext cx="334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938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Shusha" charset="0"/>
                  <a:ea typeface="Microsoft YaHei" panose="020B0503020204020204" pitchFamily="34" charset="-122"/>
                </a:rPr>
                <a:t>224</a:t>
              </a:r>
            </a:p>
          </p:txBody>
        </p:sp>
        <p:sp>
          <p:nvSpPr>
            <p:cNvPr id="54285" name="Text Box 49">
              <a:extLst>
                <a:ext uri="{FF2B5EF4-FFF2-40B4-BE49-F238E27FC236}">
                  <a16:creationId xmlns:a16="http://schemas.microsoft.com/office/drawing/2014/main" id="{02B4B67F-0BF8-CDDF-8947-14A43AC97A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3494"/>
              <a:ext cx="334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938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Shusha" charset="0"/>
                  <a:ea typeface="Microsoft YaHei" panose="020B0503020204020204" pitchFamily="34" charset="-122"/>
                </a:rPr>
                <a:t>239</a:t>
              </a:r>
            </a:p>
          </p:txBody>
        </p:sp>
        <p:sp>
          <p:nvSpPr>
            <p:cNvPr id="54286" name="Text Box 50">
              <a:extLst>
                <a:ext uri="{FF2B5EF4-FFF2-40B4-BE49-F238E27FC236}">
                  <a16:creationId xmlns:a16="http://schemas.microsoft.com/office/drawing/2014/main" id="{F336A39D-23EF-FFC9-7679-416C3EDE61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3451"/>
              <a:ext cx="718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938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1500" b="1" i="0" u="sng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Shusha" charset="0"/>
                  <a:ea typeface="Microsoft YaHei" panose="020B0503020204020204" pitchFamily="34" charset="-122"/>
                </a:rPr>
                <a:t>1110</a:t>
              </a:r>
              <a:r>
                <a:rPr kumimoji="0" lang="en-US" alt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Shusha" charset="0"/>
                  <a:ea typeface="Microsoft YaHei" panose="020B0503020204020204" pitchFamily="34" charset="-122"/>
                </a:rPr>
                <a:t>0000</a:t>
              </a:r>
            </a:p>
          </p:txBody>
        </p:sp>
        <p:sp>
          <p:nvSpPr>
            <p:cNvPr id="54287" name="Text Box 51">
              <a:extLst>
                <a:ext uri="{FF2B5EF4-FFF2-40B4-BE49-F238E27FC236}">
                  <a16:creationId xmlns:a16="http://schemas.microsoft.com/office/drawing/2014/main" id="{C5BE70F3-CD91-9C04-05D7-E5DA3BFD5B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" y="3600"/>
              <a:ext cx="765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ts val="938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1500" b="1" i="0" u="sng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Shusha" charset="0"/>
                  <a:ea typeface="Microsoft YaHei" panose="020B0503020204020204" pitchFamily="34" charset="-122"/>
                </a:rPr>
                <a:t>1110</a:t>
              </a:r>
              <a:r>
                <a:rPr kumimoji="0" lang="en-US" alt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Shusha" charset="0"/>
                  <a:ea typeface="Microsoft YaHei" panose="020B0503020204020204" pitchFamily="34" charset="-122"/>
                </a:rPr>
                <a:t>1111</a:t>
              </a:r>
            </a:p>
          </p:txBody>
        </p:sp>
        <p:sp>
          <p:nvSpPr>
            <p:cNvPr id="54288" name="Text Box 52">
              <a:extLst>
                <a:ext uri="{FF2B5EF4-FFF2-40B4-BE49-F238E27FC236}">
                  <a16:creationId xmlns:a16="http://schemas.microsoft.com/office/drawing/2014/main" id="{88CCB450-BB3C-7BBA-C4D1-259A903FEA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216"/>
              <a:ext cx="670" cy="202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938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D-6.25%</a:t>
              </a:r>
            </a:p>
          </p:txBody>
        </p:sp>
        <p:grpSp>
          <p:nvGrpSpPr>
            <p:cNvPr id="54289" name="Group 53">
              <a:extLst>
                <a:ext uri="{FF2B5EF4-FFF2-40B4-BE49-F238E27FC236}">
                  <a16:creationId xmlns:a16="http://schemas.microsoft.com/office/drawing/2014/main" id="{224F95BE-394B-385A-7BDF-9B9889719A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5" y="2966"/>
              <a:ext cx="1104" cy="824"/>
              <a:chOff x="2205" y="2966"/>
              <a:chExt cx="1104" cy="824"/>
            </a:xfrm>
          </p:grpSpPr>
          <p:sp>
            <p:nvSpPr>
              <p:cNvPr id="54290" name="AutoShape 54">
                <a:extLst>
                  <a:ext uri="{FF2B5EF4-FFF2-40B4-BE49-F238E27FC236}">
                    <a16:creationId xmlns:a16="http://schemas.microsoft.com/office/drawing/2014/main" id="{174DA11F-6515-007A-23A7-3526394B58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548" y="3219"/>
                <a:ext cx="761" cy="20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10786 w 21600"/>
                  <a:gd name="T19" fmla="*/ 0 h 21600"/>
                  <a:gd name="T20" fmla="*/ 21600 w 21600"/>
                  <a:gd name="T21" fmla="*/ 108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 stroke="0">
                    <a:moveTo>
                      <a:pt x="10799" y="0"/>
                    </a:moveTo>
                    <a:cubicBezTo>
                      <a:pt x="10799" y="0"/>
                      <a:pt x="10799" y="-1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  <a:lnTo>
                      <a:pt x="10800" y="10800"/>
                    </a:lnTo>
                    <a:lnTo>
                      <a:pt x="10799" y="0"/>
                    </a:lnTo>
                    <a:close/>
                  </a:path>
                  <a:path w="21600" h="21600" fill="none">
                    <a:moveTo>
                      <a:pt x="10799" y="0"/>
                    </a:moveTo>
                    <a:cubicBezTo>
                      <a:pt x="10799" y="0"/>
                      <a:pt x="10799" y="-1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</a:path>
                </a:pathLst>
              </a:cu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54291" name="Line 55">
                <a:extLst>
                  <a:ext uri="{FF2B5EF4-FFF2-40B4-BE49-F238E27FC236}">
                    <a16:creationId xmlns:a16="http://schemas.microsoft.com/office/drawing/2014/main" id="{A0A85D47-9560-3005-D93F-8B38A003D0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11" y="3113"/>
                <a:ext cx="331" cy="677"/>
              </a:xfrm>
              <a:prstGeom prst="line">
                <a:avLst/>
              </a:prstGeom>
              <a:noFill/>
              <a:ln w="38160">
                <a:solidFill>
                  <a:srgbClr val="008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54292" name="Text Box 56">
                <a:extLst>
                  <a:ext uri="{FF2B5EF4-FFF2-40B4-BE49-F238E27FC236}">
                    <a16:creationId xmlns:a16="http://schemas.microsoft.com/office/drawing/2014/main" id="{DB6B7439-D5B9-B351-5120-D8EF936065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58" y="3012"/>
                <a:ext cx="151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ts val="938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kumimoji="0" lang="en-US" altLang="en-US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husha" charset="0"/>
                    <a:ea typeface="Microsoft YaHei" panose="020B0503020204020204" pitchFamily="34" charset="-122"/>
                  </a:rPr>
                  <a:t>0</a:t>
                </a:r>
              </a:p>
            </p:txBody>
          </p:sp>
          <p:sp>
            <p:nvSpPr>
              <p:cNvPr id="54293" name="Text Box 57">
                <a:extLst>
                  <a:ext uri="{FF2B5EF4-FFF2-40B4-BE49-F238E27FC236}">
                    <a16:creationId xmlns:a16="http://schemas.microsoft.com/office/drawing/2014/main" id="{FE4FC61C-43DD-E255-31F5-F38D711740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92" y="3168"/>
                <a:ext cx="151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ts val="938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kumimoji="0" lang="en-US" altLang="en-US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husha" charset="0"/>
                    <a:ea typeface="Microsoft YaHei" panose="020B0503020204020204" pitchFamily="34" charset="-122"/>
                  </a:rPr>
                  <a:t>1</a:t>
                </a:r>
              </a:p>
            </p:txBody>
          </p:sp>
          <p:sp>
            <p:nvSpPr>
              <p:cNvPr id="54294" name="AutoShape 58">
                <a:extLst>
                  <a:ext uri="{FF2B5EF4-FFF2-40B4-BE49-F238E27FC236}">
                    <a16:creationId xmlns:a16="http://schemas.microsoft.com/office/drawing/2014/main" id="{F037A73A-2E58-7809-08AD-3C98D20341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20000" flipH="1" flipV="1">
                <a:off x="2203" y="3152"/>
                <a:ext cx="761" cy="20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10786 w 21600"/>
                  <a:gd name="T19" fmla="*/ 0 h 21600"/>
                  <a:gd name="T20" fmla="*/ 21600 w 21600"/>
                  <a:gd name="T21" fmla="*/ 108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 stroke="0">
                    <a:moveTo>
                      <a:pt x="10799" y="0"/>
                    </a:moveTo>
                    <a:cubicBezTo>
                      <a:pt x="10799" y="0"/>
                      <a:pt x="10799" y="-1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  <a:lnTo>
                      <a:pt x="10800" y="10800"/>
                    </a:lnTo>
                    <a:lnTo>
                      <a:pt x="10799" y="0"/>
                    </a:lnTo>
                    <a:close/>
                  </a:path>
                  <a:path w="21600" h="21600" fill="none">
                    <a:moveTo>
                      <a:pt x="10799" y="0"/>
                    </a:moveTo>
                    <a:cubicBezTo>
                      <a:pt x="10799" y="0"/>
                      <a:pt x="10799" y="-1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</a:path>
                </a:pathLst>
              </a:cu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</p:grpSp>
      </p:grpSp>
      <p:grpSp>
        <p:nvGrpSpPr>
          <p:cNvPr id="15" name="Group 59">
            <a:extLst>
              <a:ext uri="{FF2B5EF4-FFF2-40B4-BE49-F238E27FC236}">
                <a16:creationId xmlns:a16="http://schemas.microsoft.com/office/drawing/2014/main" id="{D3570762-4CC7-E447-B560-AF991CA1414B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1676400"/>
            <a:ext cx="5483225" cy="4568825"/>
            <a:chOff x="1488" y="1056"/>
            <a:chExt cx="3454" cy="2878"/>
          </a:xfrm>
        </p:grpSpPr>
        <p:sp>
          <p:nvSpPr>
            <p:cNvPr id="54282" name="Oval 60">
              <a:extLst>
                <a:ext uri="{FF2B5EF4-FFF2-40B4-BE49-F238E27FC236}">
                  <a16:creationId xmlns:a16="http://schemas.microsoft.com/office/drawing/2014/main" id="{A8A4BB21-A5B4-95F9-65FE-3ADA865861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056"/>
              <a:ext cx="2878" cy="2878"/>
            </a:xfrm>
            <a:prstGeom prst="ellips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54283" name="Text Box 61">
              <a:extLst>
                <a:ext uri="{FF2B5EF4-FFF2-40B4-BE49-F238E27FC236}">
                  <a16:creationId xmlns:a16="http://schemas.microsoft.com/office/drawing/2014/main" id="{E45C7A49-4273-992A-0023-CC82ED99D4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8" y="1152"/>
              <a:ext cx="814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ts val="938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</a:rPr>
                <a:t>100%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9234902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 additive="repl"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 additive="repl"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>
            <a:extLst>
              <a:ext uri="{FF2B5EF4-FFF2-40B4-BE49-F238E27FC236}">
                <a16:creationId xmlns:a16="http://schemas.microsoft.com/office/drawing/2014/main" id="{2E8D9293-AD38-461D-147E-CCEF2C3FD9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6513" y="1011238"/>
            <a:ext cx="9009062" cy="3746500"/>
          </a:xfrm>
        </p:spPr>
        <p:txBody>
          <a:bodyPr/>
          <a:lstStyle/>
          <a:p>
            <a:pPr eaLnBrk="1" hangingPunct="1"/>
            <a:r>
              <a:rPr lang="en-US" altLang="en-US"/>
              <a:t>Classes of IP addresses are identified by the decimal number of the 1st octet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100"/>
              <a:t>		</a:t>
            </a:r>
            <a:r>
              <a:rPr lang="en-US" altLang="en-US" sz="2100" b="1"/>
              <a:t>Class A</a:t>
            </a:r>
            <a:r>
              <a:rPr lang="en-US" altLang="en-US" sz="2100"/>
              <a:t> address begin with a </a:t>
            </a:r>
            <a:r>
              <a:rPr lang="en-US" altLang="en-US" sz="2100" b="1">
                <a:solidFill>
                  <a:srgbClr val="0000FF"/>
                </a:solidFill>
              </a:rPr>
              <a:t>0</a:t>
            </a:r>
            <a:r>
              <a:rPr lang="en-US" altLang="en-US" sz="2100"/>
              <a:t> bit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100"/>
              <a:t>			Range of class A addresses = 0.0.0.0 to 127.255.255.255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100"/>
              <a:t>		</a:t>
            </a:r>
            <a:r>
              <a:rPr lang="en-US" altLang="en-US" sz="2100" b="1"/>
              <a:t>Class B</a:t>
            </a:r>
            <a:r>
              <a:rPr lang="en-US" altLang="en-US" sz="2100"/>
              <a:t> address begin with a </a:t>
            </a:r>
            <a:r>
              <a:rPr lang="en-US" altLang="en-US" sz="2100" b="1">
                <a:solidFill>
                  <a:srgbClr val="0000FF"/>
                </a:solidFill>
              </a:rPr>
              <a:t>1</a:t>
            </a:r>
            <a:r>
              <a:rPr lang="en-US" altLang="en-US" sz="2100"/>
              <a:t> bit and a </a:t>
            </a:r>
            <a:r>
              <a:rPr lang="en-US" altLang="en-US" sz="2100" b="1">
                <a:solidFill>
                  <a:srgbClr val="0000FF"/>
                </a:solidFill>
              </a:rPr>
              <a:t>0</a:t>
            </a:r>
            <a:r>
              <a:rPr lang="en-US" altLang="en-US" sz="2100"/>
              <a:t> bit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100"/>
              <a:t>			Range of class B addresses = 128.0.0.0 to 191.255.255.255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100"/>
              <a:t>		</a:t>
            </a:r>
            <a:r>
              <a:rPr lang="en-US" altLang="en-US" sz="2100" b="1"/>
              <a:t>Class C</a:t>
            </a:r>
            <a:r>
              <a:rPr lang="en-US" altLang="en-US" sz="2100"/>
              <a:t> addresses begin with </a:t>
            </a:r>
            <a:r>
              <a:rPr lang="en-US" altLang="en-US" sz="2100" b="1">
                <a:solidFill>
                  <a:srgbClr val="0000FF"/>
                </a:solidFill>
              </a:rPr>
              <a:t>two 1</a:t>
            </a:r>
            <a:r>
              <a:rPr lang="en-US" altLang="en-US" sz="2100"/>
              <a:t> bits &amp; a </a:t>
            </a:r>
            <a:r>
              <a:rPr lang="en-US" altLang="en-US" sz="2100" b="1">
                <a:solidFill>
                  <a:srgbClr val="0000FF"/>
                </a:solidFill>
              </a:rPr>
              <a:t>0</a:t>
            </a:r>
            <a:r>
              <a:rPr lang="en-US" altLang="en-US" sz="2100"/>
              <a:t> bit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100"/>
              <a:t>			Range of class C addresses = 192.0.0.0 to 223.255.255.255.</a:t>
            </a:r>
          </a:p>
        </p:txBody>
      </p:sp>
      <p:pic>
        <p:nvPicPr>
          <p:cNvPr id="56323" name="Picture 4">
            <a:extLst>
              <a:ext uri="{FF2B5EF4-FFF2-40B4-BE49-F238E27FC236}">
                <a16:creationId xmlns:a16="http://schemas.microsoft.com/office/drawing/2014/main" id="{042AF9DE-2654-9638-A9DC-5F487ED4A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724400"/>
            <a:ext cx="6405563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42240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5">
            <a:extLst>
              <a:ext uri="{FF2B5EF4-FFF2-40B4-BE49-F238E27FC236}">
                <a16:creationId xmlns:a16="http://schemas.microsoft.com/office/drawing/2014/main" id="{92601C2D-B266-05B1-D286-95908E7D1B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B93D8334-2096-455A-891C-E2AB78705D3D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74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57347" name="Rectangle 1">
            <a:extLst>
              <a:ext uri="{FF2B5EF4-FFF2-40B4-BE49-F238E27FC236}">
                <a16:creationId xmlns:a16="http://schemas.microsoft.com/office/drawing/2014/main" id="{852C18C3-6DA7-C702-51EE-CA02DD6E974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342900"/>
            <a:ext cx="7772400" cy="1104900"/>
          </a:xfrm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/>
              <a:t>Reserved Addresses</a:t>
            </a:r>
          </a:p>
        </p:txBody>
      </p:sp>
      <p:sp>
        <p:nvSpPr>
          <p:cNvPr id="57348" name="Rectangle 2">
            <a:extLst>
              <a:ext uri="{FF2B5EF4-FFF2-40B4-BE49-F238E27FC236}">
                <a16:creationId xmlns:a16="http://schemas.microsoft.com/office/drawing/2014/main" id="{1900F26A-5A9E-F0D6-56EA-2E45F49F94F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752600"/>
            <a:ext cx="7772400" cy="4114800"/>
          </a:xfrm>
        </p:spPr>
        <p:txBody>
          <a:bodyPr/>
          <a:lstStyle/>
          <a:p>
            <a:pPr marL="339725" indent="-339725"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b="1">
                <a:solidFill>
                  <a:srgbClr val="000099"/>
                </a:solidFill>
              </a:rPr>
              <a:t>Network address</a:t>
            </a:r>
            <a:r>
              <a:rPr lang="en-US" altLang="en-US"/>
              <a:t>: It is used to identify the network itself.</a:t>
            </a:r>
          </a:p>
          <a:p>
            <a:pPr marL="339725" indent="-339725"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b="1">
                <a:solidFill>
                  <a:srgbClr val="000099"/>
                </a:solidFill>
              </a:rPr>
              <a:t>Broadcast address </a:t>
            </a:r>
            <a:r>
              <a:rPr lang="en-US" altLang="en-US"/>
              <a:t>:Used to broadcast packets to all devices on a network.</a:t>
            </a:r>
          </a:p>
        </p:txBody>
      </p:sp>
    </p:spTree>
    <p:extLst>
      <p:ext uri="{BB962C8B-B14F-4D97-AF65-F5344CB8AC3E}">
        <p14:creationId xmlns:p14="http://schemas.microsoft.com/office/powerpoint/2010/main" val="3415355682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5">
            <a:extLst>
              <a:ext uri="{FF2B5EF4-FFF2-40B4-BE49-F238E27FC236}">
                <a16:creationId xmlns:a16="http://schemas.microsoft.com/office/drawing/2014/main" id="{B3A3634C-A0CA-6482-8123-71D1FBD77C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3145C12F-4B95-4C87-9412-F5214BBFB614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75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59395" name="Rectangle 1">
            <a:extLst>
              <a:ext uri="{FF2B5EF4-FFF2-40B4-BE49-F238E27FC236}">
                <a16:creationId xmlns:a16="http://schemas.microsoft.com/office/drawing/2014/main" id="{761930B4-B9B4-A70C-F9C1-DC5CAF659DE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342900"/>
            <a:ext cx="7772400" cy="1104900"/>
          </a:xfrm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/>
              <a:t>Private IP addresses</a:t>
            </a:r>
          </a:p>
        </p:txBody>
      </p:sp>
      <p:sp>
        <p:nvSpPr>
          <p:cNvPr id="59396" name="Rectangle 2">
            <a:extLst>
              <a:ext uri="{FF2B5EF4-FFF2-40B4-BE49-F238E27FC236}">
                <a16:creationId xmlns:a16="http://schemas.microsoft.com/office/drawing/2014/main" id="{A1195C54-E149-FE3B-544A-627A24F9D5A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752600"/>
            <a:ext cx="7772400" cy="4114800"/>
          </a:xfrm>
        </p:spPr>
        <p:txBody>
          <a:bodyPr/>
          <a:lstStyle/>
          <a:p>
            <a:pPr marL="339725" indent="-339725"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/>
              <a:t>Class A   -  10.0.0.0 to 10.255.255.255</a:t>
            </a:r>
          </a:p>
          <a:p>
            <a:pPr marL="339725" indent="-339725"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/>
              <a:t>Class B	- 172.16.0.0 to 172.31.255.255</a:t>
            </a:r>
          </a:p>
          <a:p>
            <a:pPr marL="339725" indent="-339725"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/>
              <a:t>Class C 	- 192.168.0.0 to 192.168.255.255</a:t>
            </a:r>
          </a:p>
        </p:txBody>
      </p:sp>
    </p:spTree>
    <p:extLst>
      <p:ext uri="{BB962C8B-B14F-4D97-AF65-F5344CB8AC3E}">
        <p14:creationId xmlns:p14="http://schemas.microsoft.com/office/powerpoint/2010/main" val="3613265875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>
            <a:extLst>
              <a:ext uri="{FF2B5EF4-FFF2-40B4-BE49-F238E27FC236}">
                <a16:creationId xmlns:a16="http://schemas.microsoft.com/office/drawing/2014/main" id="{06868601-FB71-5F37-5FB4-D3867C7054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1443" name="Content Placeholder 2">
            <a:extLst>
              <a:ext uri="{FF2B5EF4-FFF2-40B4-BE49-F238E27FC236}">
                <a16:creationId xmlns:a16="http://schemas.microsoft.com/office/drawing/2014/main" id="{389B7166-4F47-22D7-0DDE-1B85EF755D5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228600"/>
            <a:ext cx="8378825" cy="5899150"/>
          </a:xfrm>
        </p:spPr>
        <p:txBody>
          <a:bodyPr/>
          <a:lstStyle/>
          <a:p>
            <a:pPr algn="ctr">
              <a:buFont typeface="Times New Roman" panose="02020603050405020304" pitchFamily="18" charset="0"/>
              <a:buNone/>
            </a:pPr>
            <a:r>
              <a:rPr lang="en-US" altLang="en-US"/>
              <a:t> </a:t>
            </a:r>
            <a:r>
              <a:rPr lang="en-US" altLang="en-US" u="sng">
                <a:solidFill>
                  <a:srgbClr val="FF0000"/>
                </a:solidFill>
                <a:latin typeface="Algerian" panose="04020705040A02060702" pitchFamily="82" charset="0"/>
              </a:rPr>
              <a:t>AP BSNL INTRANET IP ASSIGNING</a:t>
            </a:r>
          </a:p>
        </p:txBody>
      </p:sp>
      <p:pic>
        <p:nvPicPr>
          <p:cNvPr id="61444" name="Picture 3">
            <a:extLst>
              <a:ext uri="{FF2B5EF4-FFF2-40B4-BE49-F238E27FC236}">
                <a16:creationId xmlns:a16="http://schemas.microsoft.com/office/drawing/2014/main" id="{9DFA427F-A80C-C7D0-4752-8455B1538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912727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28FFF9-3EB0-B8AD-1AE7-6E79D7F75A5C}"/>
              </a:ext>
            </a:extLst>
          </p:cNvPr>
          <p:cNvSpPr/>
          <p:nvPr/>
        </p:nvSpPr>
        <p:spPr>
          <a:xfrm rot="20061297">
            <a:off x="278508" y="2885401"/>
            <a:ext cx="8528297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4500" cmpd="dbl">
                  <a:solidFill>
                    <a:srgbClr val="3333CC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3333CC">
                        <a:tint val="10000"/>
                        <a:satMod val="155000"/>
                      </a:srgbClr>
                    </a:gs>
                    <a:gs pos="60000">
                      <a:srgbClr val="3333CC">
                        <a:tint val="30000"/>
                        <a:satMod val="155000"/>
                      </a:srgbClr>
                    </a:gs>
                    <a:gs pos="100000">
                      <a:srgbClr val="3333CC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glow rad="101600">
                    <a:srgbClr val="00CC99">
                      <a:satMod val="175000"/>
                      <a:alpha val="40000"/>
                    </a:srgb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charset="0"/>
                <a:ea typeface="Microsoft YaHei" panose="020B0503020204020204" pitchFamily="34" charset="-122"/>
              </a:rPr>
              <a:t>SUB NETTING</a:t>
            </a:r>
          </a:p>
        </p:txBody>
      </p:sp>
    </p:spTree>
    <p:extLst>
      <p:ext uri="{BB962C8B-B14F-4D97-AF65-F5344CB8AC3E}">
        <p14:creationId xmlns:p14="http://schemas.microsoft.com/office/powerpoint/2010/main" val="4126602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Number Placeholder 5">
            <a:extLst>
              <a:ext uri="{FF2B5EF4-FFF2-40B4-BE49-F238E27FC236}">
                <a16:creationId xmlns:a16="http://schemas.microsoft.com/office/drawing/2014/main" id="{67BFF2E2-62F1-3795-4687-A81418ED0D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CC5E9EE6-8F48-4FF4-8953-03BA98CF3426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78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9635" name="Rectangle 1">
            <a:extLst>
              <a:ext uri="{FF2B5EF4-FFF2-40B4-BE49-F238E27FC236}">
                <a16:creationId xmlns:a16="http://schemas.microsoft.com/office/drawing/2014/main" id="{6C62E971-F268-8B1F-F87B-FBD56FFA262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342900"/>
            <a:ext cx="7772400" cy="1104900"/>
          </a:xfrm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b="1"/>
              <a:t>Subnetting</a:t>
            </a:r>
            <a:r>
              <a:rPr lang="en-US" altLang="en-US"/>
              <a:t> </a:t>
            </a:r>
          </a:p>
        </p:txBody>
      </p:sp>
      <p:sp>
        <p:nvSpPr>
          <p:cNvPr id="69636" name="Rectangle 2">
            <a:extLst>
              <a:ext uri="{FF2B5EF4-FFF2-40B4-BE49-F238E27FC236}">
                <a16:creationId xmlns:a16="http://schemas.microsoft.com/office/drawing/2014/main" id="{00B202F8-2D0E-391B-B1A1-1B3B6F54B7B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752600"/>
            <a:ext cx="7772400" cy="4837113"/>
          </a:xfrm>
        </p:spPr>
        <p:txBody>
          <a:bodyPr/>
          <a:lstStyle/>
          <a:p>
            <a:pPr marL="339725" indent="-339725">
              <a:lnSpc>
                <a:spcPct val="80000"/>
              </a:lnSpc>
              <a:spcBef>
                <a:spcPts val="6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400"/>
              <a:t>•</a:t>
            </a:r>
            <a:r>
              <a:rPr lang="en-US" altLang="en-US" sz="2600" b="1"/>
              <a:t>Creating Multiple independent Networks from a Single Network.</a:t>
            </a:r>
          </a:p>
          <a:p>
            <a:pPr marL="339725" indent="-339725">
              <a:lnSpc>
                <a:spcPct val="80000"/>
              </a:lnSpc>
              <a:spcBef>
                <a:spcPts val="6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600"/>
              <a:t>•Converting Host bits into Network Bits </a:t>
            </a:r>
          </a:p>
          <a:p>
            <a:pPr marL="339725" indent="-339725">
              <a:lnSpc>
                <a:spcPct val="80000"/>
              </a:lnSpc>
              <a:spcBef>
                <a:spcPts val="6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600" b="1"/>
              <a:t>i.e. Converting 0’s into 1’s</a:t>
            </a:r>
          </a:p>
          <a:p>
            <a:pPr marL="339725" indent="-339725">
              <a:lnSpc>
                <a:spcPct val="80000"/>
              </a:lnSpc>
              <a:spcBef>
                <a:spcPts val="6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600"/>
              <a:t>•Subnetting can be performed in two ways.</a:t>
            </a:r>
          </a:p>
          <a:p>
            <a:pPr marL="339725" indent="-339725">
              <a:lnSpc>
                <a:spcPct val="80000"/>
              </a:lnSpc>
              <a:spcBef>
                <a:spcPts val="6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600"/>
              <a:t>–FLSM (Fixed Length Subnet Mask)</a:t>
            </a:r>
          </a:p>
          <a:p>
            <a:pPr marL="339725" indent="-339725">
              <a:lnSpc>
                <a:spcPct val="80000"/>
              </a:lnSpc>
              <a:spcBef>
                <a:spcPts val="6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600"/>
              <a:t>–VLSM (Variable Length subnet mask)</a:t>
            </a:r>
          </a:p>
          <a:p>
            <a:pPr marL="339725" indent="-339725">
              <a:lnSpc>
                <a:spcPct val="80000"/>
              </a:lnSpc>
              <a:spcBef>
                <a:spcPts val="600"/>
              </a:spcBef>
              <a:buClrTx/>
              <a:buSzPct val="75000"/>
              <a:buFontTx/>
              <a:buNone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endParaRPr lang="en-US" altLang="en-US" sz="2600"/>
          </a:p>
          <a:p>
            <a:pPr marL="339725" indent="-339725">
              <a:lnSpc>
                <a:spcPct val="80000"/>
              </a:lnSpc>
              <a:spcBef>
                <a:spcPts val="6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600"/>
              <a:t>•Subnetting can be done based on requirement .</a:t>
            </a:r>
          </a:p>
          <a:p>
            <a:pPr marL="1484313" lvl="1" indent="-568325"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600"/>
              <a:t>–	Requirement of Networks ?</a:t>
            </a:r>
          </a:p>
          <a:p>
            <a:pPr marL="1484313" lvl="1" indent="-568325"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600"/>
              <a:t>–Requirement of Hosts ?</a:t>
            </a:r>
          </a:p>
          <a:p>
            <a:pPr marL="339725" indent="-339725">
              <a:lnSpc>
                <a:spcPct val="80000"/>
              </a:lnSpc>
              <a:spcBef>
                <a:spcPts val="600"/>
              </a:spcBef>
              <a:buClrTx/>
              <a:buSzPct val="75000"/>
              <a:buFontTx/>
              <a:buNone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endParaRPr lang="en-US" altLang="en-US" sz="2600"/>
          </a:p>
        </p:txBody>
      </p:sp>
    </p:spTree>
    <p:extLst>
      <p:ext uri="{BB962C8B-B14F-4D97-AF65-F5344CB8AC3E}">
        <p14:creationId xmlns:p14="http://schemas.microsoft.com/office/powerpoint/2010/main" val="94762192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5">
            <a:extLst>
              <a:ext uri="{FF2B5EF4-FFF2-40B4-BE49-F238E27FC236}">
                <a16:creationId xmlns:a16="http://schemas.microsoft.com/office/drawing/2014/main" id="{3670BC1F-7768-874E-7A7A-4CC3D4831B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FD3142FC-410E-4F95-8EE8-DCA860D01F4F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79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3491" name="Rectangle 1">
            <a:extLst>
              <a:ext uri="{FF2B5EF4-FFF2-40B4-BE49-F238E27FC236}">
                <a16:creationId xmlns:a16="http://schemas.microsoft.com/office/drawing/2014/main" id="{AD337305-DB3C-B533-DEE3-A4179BDDD5F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49213"/>
            <a:ext cx="7772400" cy="1311275"/>
          </a:xfrm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4000" b="1"/>
              <a:t>Default subnet mask</a:t>
            </a:r>
            <a:br>
              <a:rPr lang="en-US" altLang="en-US" sz="4000" b="1"/>
            </a:br>
            <a:endParaRPr lang="en-US" altLang="en-US" sz="4000" b="1"/>
          </a:p>
        </p:txBody>
      </p:sp>
      <p:sp>
        <p:nvSpPr>
          <p:cNvPr id="63492" name="Rectangle 2">
            <a:extLst>
              <a:ext uri="{FF2B5EF4-FFF2-40B4-BE49-F238E27FC236}">
                <a16:creationId xmlns:a16="http://schemas.microsoft.com/office/drawing/2014/main" id="{94414F55-D2D6-8219-BC3B-4DF295CC2A6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990600"/>
            <a:ext cx="7772400" cy="5334000"/>
          </a:xfrm>
        </p:spPr>
        <p:txBody>
          <a:bodyPr/>
          <a:lstStyle/>
          <a:p>
            <a:pPr marL="341313" indent="-339725">
              <a:buClrTx/>
              <a:buSzPct val="75000"/>
              <a:buFontTx/>
              <a:buNone/>
              <a:tabLst>
                <a:tab pos="341313" algn="l"/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altLang="en-US"/>
          </a:p>
          <a:p>
            <a:pPr marL="341313" indent="-339725">
              <a:buClrTx/>
              <a:buSzPct val="75000"/>
              <a:buFontTx/>
              <a:buNone/>
              <a:tabLst>
                <a:tab pos="341313" algn="l"/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altLang="en-US"/>
          </a:p>
          <a:p>
            <a:pPr marL="341313" indent="-339725"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41313" algn="l"/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/>
              <a:t>•</a:t>
            </a:r>
            <a:r>
              <a:rPr lang="en-US" altLang="en-US" b="1"/>
              <a:t>Subnet Mask differentiates Network portion and Host Portion</a:t>
            </a:r>
          </a:p>
          <a:p>
            <a:pPr marL="341313" indent="-339725"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41313" algn="l"/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/>
              <a:t>•</a:t>
            </a:r>
            <a:r>
              <a:rPr lang="en-US" altLang="en-US" b="1"/>
              <a:t>Represented </a:t>
            </a:r>
            <a:r>
              <a:rPr lang="en-US" altLang="en-US" b="1">
                <a:solidFill>
                  <a:srgbClr val="FF0000"/>
                </a:solidFill>
              </a:rPr>
              <a:t>with all 1’s </a:t>
            </a:r>
            <a:r>
              <a:rPr lang="en-US" altLang="en-US" b="1"/>
              <a:t>in the network portion and </a:t>
            </a:r>
            <a:r>
              <a:rPr lang="en-US" altLang="en-US" b="1">
                <a:solidFill>
                  <a:srgbClr val="FF0000"/>
                </a:solidFill>
              </a:rPr>
              <a:t>with all 0’s </a:t>
            </a:r>
            <a:r>
              <a:rPr lang="en-US" altLang="en-US" b="1"/>
              <a:t>in the host portion.</a:t>
            </a:r>
          </a:p>
          <a:p>
            <a:pPr marL="341313" indent="-339725">
              <a:buClrTx/>
              <a:buSzPct val="75000"/>
              <a:buFontTx/>
              <a:buNone/>
              <a:tabLst>
                <a:tab pos="341313" algn="l"/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altLang="en-US" b="1"/>
          </a:p>
        </p:txBody>
      </p:sp>
    </p:spTree>
    <p:extLst>
      <p:ext uri="{BB962C8B-B14F-4D97-AF65-F5344CB8AC3E}">
        <p14:creationId xmlns:p14="http://schemas.microsoft.com/office/powerpoint/2010/main" val="3229852783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57200"/>
            <a:ext cx="28892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457200"/>
            <a:ext cx="3810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505200"/>
            <a:ext cx="3505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4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3657600"/>
            <a:ext cx="3505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Number Placeholder 5">
            <a:extLst>
              <a:ext uri="{FF2B5EF4-FFF2-40B4-BE49-F238E27FC236}">
                <a16:creationId xmlns:a16="http://schemas.microsoft.com/office/drawing/2014/main" id="{B9F08E82-8E7D-7BEC-9A9E-D1C1426A94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DAD0782F-0A8B-49D0-8BC7-AB5CC4563812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80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5539" name="Rectangle 1">
            <a:extLst>
              <a:ext uri="{FF2B5EF4-FFF2-40B4-BE49-F238E27FC236}">
                <a16:creationId xmlns:a16="http://schemas.microsoft.com/office/drawing/2014/main" id="{5EC44E53-494A-F493-B6DB-02F1C45A7AC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342900"/>
            <a:ext cx="7772400" cy="723900"/>
          </a:xfrm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4000"/>
              <a:t>Default subnet mask</a:t>
            </a:r>
          </a:p>
        </p:txBody>
      </p:sp>
      <p:sp>
        <p:nvSpPr>
          <p:cNvPr id="65540" name="Rectangle 2">
            <a:extLst>
              <a:ext uri="{FF2B5EF4-FFF2-40B4-BE49-F238E27FC236}">
                <a16:creationId xmlns:a16="http://schemas.microsoft.com/office/drawing/2014/main" id="{462823CF-0785-A5D9-DC5F-6E242B14AE6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447800"/>
            <a:ext cx="7772400" cy="5181600"/>
          </a:xfrm>
        </p:spPr>
        <p:txBody>
          <a:bodyPr/>
          <a:lstStyle/>
          <a:p>
            <a:pPr marL="339725" indent="-339725">
              <a:spcBef>
                <a:spcPts val="7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800" b="1"/>
              <a:t>Class A : N.H.H.H</a:t>
            </a:r>
          </a:p>
          <a:p>
            <a:pPr marL="339725" indent="-339725">
              <a:spcBef>
                <a:spcPts val="7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800" b="1"/>
              <a:t>11111111.00000000.00000000.00000000</a:t>
            </a:r>
          </a:p>
          <a:p>
            <a:pPr marL="339725" indent="-339725">
              <a:spcBef>
                <a:spcPts val="7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800" b="1"/>
              <a:t>Default Subnet Mask for Class A is 255.0.0.0</a:t>
            </a:r>
          </a:p>
          <a:p>
            <a:pPr marL="339725" indent="-339725">
              <a:spcBef>
                <a:spcPts val="7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800" b="1"/>
              <a:t>Class B : N.N.H.H</a:t>
            </a:r>
          </a:p>
          <a:p>
            <a:pPr marL="339725" indent="-339725">
              <a:spcBef>
                <a:spcPts val="7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800" b="1"/>
              <a:t>11111111.11111111.00000000.00000000</a:t>
            </a:r>
          </a:p>
          <a:p>
            <a:pPr marL="339725" indent="-339725">
              <a:spcBef>
                <a:spcPts val="7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800" b="1"/>
              <a:t>Default Subnet Mask for Class B is 255.255.0.0</a:t>
            </a:r>
          </a:p>
          <a:p>
            <a:pPr marL="339725" indent="-339725">
              <a:spcBef>
                <a:spcPts val="7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800" b="1"/>
              <a:t>Class C : N.N.N.H</a:t>
            </a:r>
          </a:p>
          <a:p>
            <a:pPr marL="339725" indent="-339725">
              <a:spcBef>
                <a:spcPts val="7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800" b="1"/>
              <a:t>11111111.11111111.11111111.00000000</a:t>
            </a:r>
          </a:p>
          <a:p>
            <a:pPr marL="339725" indent="-339725">
              <a:spcBef>
                <a:spcPts val="7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800" b="1"/>
              <a:t>Default Subnet Mask for Class C is 255.255.255.0</a:t>
            </a:r>
          </a:p>
        </p:txBody>
      </p:sp>
    </p:spTree>
    <p:extLst>
      <p:ext uri="{BB962C8B-B14F-4D97-AF65-F5344CB8AC3E}">
        <p14:creationId xmlns:p14="http://schemas.microsoft.com/office/powerpoint/2010/main" val="771632567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Number Placeholder 5">
            <a:extLst>
              <a:ext uri="{FF2B5EF4-FFF2-40B4-BE49-F238E27FC236}">
                <a16:creationId xmlns:a16="http://schemas.microsoft.com/office/drawing/2014/main" id="{33D4C920-8639-B236-9B5F-5D5238C94A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88AAC016-F418-4A75-B868-71F3A97FC417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81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7587" name="Rectangle 1">
            <a:extLst>
              <a:ext uri="{FF2B5EF4-FFF2-40B4-BE49-F238E27FC236}">
                <a16:creationId xmlns:a16="http://schemas.microsoft.com/office/drawing/2014/main" id="{05D501CD-5CB4-EF6C-410B-1913AAD6A44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342900"/>
            <a:ext cx="7772400" cy="1104900"/>
          </a:xfrm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b="1"/>
              <a:t>How Subnet Mask Works ?</a:t>
            </a:r>
          </a:p>
        </p:txBody>
      </p:sp>
      <p:sp>
        <p:nvSpPr>
          <p:cNvPr id="67588" name="Rectangle 2">
            <a:extLst>
              <a:ext uri="{FF2B5EF4-FFF2-40B4-BE49-F238E27FC236}">
                <a16:creationId xmlns:a16="http://schemas.microsoft.com/office/drawing/2014/main" id="{4FF4148B-FFF1-4AE7-BCDD-6A735822950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752600"/>
            <a:ext cx="7772400" cy="4471988"/>
          </a:xfrm>
        </p:spPr>
        <p:txBody>
          <a:bodyPr/>
          <a:lstStyle/>
          <a:p>
            <a:pPr marL="339725" indent="-339725">
              <a:lnSpc>
                <a:spcPct val="90000"/>
              </a:lnSpc>
              <a:spcBef>
                <a:spcPts val="6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400" b="1"/>
              <a:t>IP Address:192.168.1.1</a:t>
            </a:r>
          </a:p>
          <a:p>
            <a:pPr marL="339725" indent="-339725">
              <a:lnSpc>
                <a:spcPct val="90000"/>
              </a:lnSpc>
              <a:spcBef>
                <a:spcPts val="6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400" b="1"/>
              <a:t>Subnet Mask:255.255.255.0</a:t>
            </a:r>
          </a:p>
          <a:p>
            <a:pPr marL="339725" indent="-339725">
              <a:lnSpc>
                <a:spcPct val="90000"/>
              </a:lnSpc>
              <a:spcBef>
                <a:spcPts val="6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400" b="1"/>
              <a:t>ANDING PROCESS:</a:t>
            </a:r>
          </a:p>
          <a:p>
            <a:pPr marL="339725" indent="-339725">
              <a:lnSpc>
                <a:spcPct val="90000"/>
              </a:lnSpc>
              <a:spcBef>
                <a:spcPts val="6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400" b="1"/>
              <a:t>192.168.1.1     = 11000000.10101000.00000001.00000001</a:t>
            </a:r>
          </a:p>
          <a:p>
            <a:pPr marL="339725" indent="-339725">
              <a:lnSpc>
                <a:spcPct val="90000"/>
              </a:lnSpc>
              <a:spcBef>
                <a:spcPts val="6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400" b="1"/>
              <a:t>255.255.255.0 = 11111111.11111111.11111111.00000000</a:t>
            </a:r>
          </a:p>
          <a:p>
            <a:pPr marL="339725" indent="-339725">
              <a:lnSpc>
                <a:spcPct val="90000"/>
              </a:lnSpc>
              <a:spcBef>
                <a:spcPts val="6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400" b="1"/>
              <a:t>=======================================</a:t>
            </a:r>
          </a:p>
          <a:p>
            <a:pPr marL="339725" indent="-339725">
              <a:lnSpc>
                <a:spcPct val="90000"/>
              </a:lnSpc>
              <a:spcBef>
                <a:spcPts val="6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400" b="1"/>
              <a:t>192.168.1.0=      11000000.10101000.00000001.00000000</a:t>
            </a:r>
          </a:p>
          <a:p>
            <a:pPr marL="339725" indent="-339725">
              <a:lnSpc>
                <a:spcPct val="90000"/>
              </a:lnSpc>
              <a:spcBef>
                <a:spcPts val="6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400" b="1"/>
              <a:t>=======================================</a:t>
            </a:r>
          </a:p>
          <a:p>
            <a:pPr marL="339725" indent="-339725">
              <a:lnSpc>
                <a:spcPct val="90000"/>
              </a:lnSpc>
              <a:spcBef>
                <a:spcPts val="6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400" b="1"/>
              <a:t>Hence, 192.168.1.0 is the Network Address.</a:t>
            </a:r>
          </a:p>
          <a:p>
            <a:pPr marL="339725" indent="-339725">
              <a:lnSpc>
                <a:spcPct val="90000"/>
              </a:lnSpc>
              <a:spcBef>
                <a:spcPts val="6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400" b="1"/>
              <a:t>The output of an AND table is 1 if both its inputs are 1. </a:t>
            </a:r>
          </a:p>
          <a:p>
            <a:pPr marL="339725" indent="-339725">
              <a:lnSpc>
                <a:spcPct val="90000"/>
              </a:lnSpc>
              <a:spcBef>
                <a:spcPts val="6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400" b="1"/>
              <a:t>For all other possible inputs the output is</a:t>
            </a:r>
            <a:r>
              <a:rPr lang="en-US" altLang="en-US" sz="2400"/>
              <a:t> 0</a:t>
            </a:r>
          </a:p>
          <a:p>
            <a:pPr marL="339725" indent="-339725">
              <a:lnSpc>
                <a:spcPct val="90000"/>
              </a:lnSpc>
              <a:spcBef>
                <a:spcPts val="600"/>
              </a:spcBef>
              <a:buClrTx/>
              <a:buSzPct val="75000"/>
              <a:buFontTx/>
              <a:buNone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3003247490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Number Placeholder 5">
            <a:extLst>
              <a:ext uri="{FF2B5EF4-FFF2-40B4-BE49-F238E27FC236}">
                <a16:creationId xmlns:a16="http://schemas.microsoft.com/office/drawing/2014/main" id="{FC953557-C631-EDE6-6064-3C7427650E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F3A893E8-E688-4B7E-AED9-7C0175FCE7B5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82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1683" name="Rectangle 1">
            <a:extLst>
              <a:ext uri="{FF2B5EF4-FFF2-40B4-BE49-F238E27FC236}">
                <a16:creationId xmlns:a16="http://schemas.microsoft.com/office/drawing/2014/main" id="{DF9489AF-D6E8-9445-2D36-305003AD778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342900"/>
            <a:ext cx="7772400" cy="1104900"/>
          </a:xfrm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b="1"/>
              <a:t>Requirement of Networks is 4 ?</a:t>
            </a:r>
          </a:p>
        </p:txBody>
      </p:sp>
      <p:sp>
        <p:nvSpPr>
          <p:cNvPr id="71684" name="Rectangle 2">
            <a:extLst>
              <a:ext uri="{FF2B5EF4-FFF2-40B4-BE49-F238E27FC236}">
                <a16:creationId xmlns:a16="http://schemas.microsoft.com/office/drawing/2014/main" id="{57D51FDD-F124-45B5-B884-80EEC87C5E6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752600"/>
            <a:ext cx="7924800" cy="4114800"/>
          </a:xfrm>
        </p:spPr>
        <p:txBody>
          <a:bodyPr/>
          <a:lstStyle/>
          <a:p>
            <a:pPr marL="339725" indent="-339725">
              <a:lnSpc>
                <a:spcPct val="90000"/>
              </a:lnSpc>
              <a:spcBef>
                <a:spcPts val="7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800" b="1"/>
              <a:t>Class C : N.N.N.H110xxxxx.xxxxxxxx.xxxxxxxx.xxxxxxxxClass C : 192.168.1.0</a:t>
            </a:r>
          </a:p>
          <a:p>
            <a:pPr marL="339725" indent="-339725">
              <a:lnSpc>
                <a:spcPct val="90000"/>
              </a:lnSpc>
              <a:spcBef>
                <a:spcPts val="7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800"/>
              <a:t>•</a:t>
            </a:r>
            <a:r>
              <a:rPr lang="en-US" altLang="en-US" sz="2800" b="1"/>
              <a:t>No. of Subnet=2^n &gt;=4</a:t>
            </a:r>
          </a:p>
          <a:p>
            <a:pPr marL="339725" indent="-339725">
              <a:lnSpc>
                <a:spcPct val="90000"/>
              </a:lnSpc>
              <a:spcBef>
                <a:spcPts val="7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800" b="1"/>
              <a:t>Req. of Subnet=2^2 &gt;=4 </a:t>
            </a:r>
          </a:p>
          <a:p>
            <a:pPr marL="339725" indent="-339725">
              <a:lnSpc>
                <a:spcPct val="90000"/>
              </a:lnSpc>
              <a:spcBef>
                <a:spcPts val="7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800"/>
              <a:t> n=2</a:t>
            </a:r>
          </a:p>
          <a:p>
            <a:pPr marL="339725" indent="-339725">
              <a:lnSpc>
                <a:spcPct val="90000"/>
              </a:lnSpc>
              <a:spcBef>
                <a:spcPts val="7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800" b="1"/>
              <a:t>No. of Host=2^h –2 </a:t>
            </a:r>
          </a:p>
          <a:p>
            <a:pPr marL="339725" indent="-339725">
              <a:lnSpc>
                <a:spcPct val="90000"/>
              </a:lnSpc>
              <a:spcBef>
                <a:spcPts val="700"/>
              </a:spcBef>
              <a:buClr>
                <a:srgbClr val="996633"/>
              </a:buClr>
              <a:buSzPct val="75000"/>
              <a:buFont typeface="Times New Roman" panose="02020603050405020304" pitchFamily="18" charset="0"/>
              <a:buNone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800" b="1"/>
              <a:t>   [“-2” is for Network ID &amp; Broadcast ID]</a:t>
            </a:r>
          </a:p>
          <a:p>
            <a:pPr marL="339725" indent="-339725">
              <a:lnSpc>
                <a:spcPct val="90000"/>
              </a:lnSpc>
              <a:spcBef>
                <a:spcPts val="700"/>
              </a:spcBef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 sz="2800" b="1"/>
              <a:t>=2^6 –2=64 –2=62 Hosts/Subnet</a:t>
            </a:r>
          </a:p>
        </p:txBody>
      </p:sp>
    </p:spTree>
    <p:extLst>
      <p:ext uri="{BB962C8B-B14F-4D97-AF65-F5344CB8AC3E}">
        <p14:creationId xmlns:p14="http://schemas.microsoft.com/office/powerpoint/2010/main" val="156551623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>
            <a:extLst>
              <a:ext uri="{FF2B5EF4-FFF2-40B4-BE49-F238E27FC236}">
                <a16:creationId xmlns:a16="http://schemas.microsoft.com/office/drawing/2014/main" id="{8177231D-38EA-970B-3E4F-058C68C3C9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3731" name="Content Placeholder 2">
            <a:extLst>
              <a:ext uri="{FF2B5EF4-FFF2-40B4-BE49-F238E27FC236}">
                <a16:creationId xmlns:a16="http://schemas.microsoft.com/office/drawing/2014/main" id="{422780A0-C4E0-AD99-B0B2-FBE36A3FF2E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Actual Octet Format in Class-C:</a:t>
            </a:r>
          </a:p>
          <a:p>
            <a:r>
              <a:rPr lang="en-US" altLang="en-US"/>
              <a:t>N.N.N.00000000</a:t>
            </a:r>
          </a:p>
          <a:p>
            <a:r>
              <a:rPr lang="en-US" altLang="en-US"/>
              <a:t>=&gt; N.N.N.</a:t>
            </a:r>
            <a:r>
              <a:rPr lang="el-GR" altLang="en-US"/>
              <a:t>ΦΦ</a:t>
            </a:r>
            <a:r>
              <a:rPr lang="en-US" altLang="en-US"/>
              <a:t>000000  [  Since, n=2 ]</a:t>
            </a:r>
          </a:p>
          <a:p>
            <a:r>
              <a:rPr lang="en-US" altLang="en-US"/>
              <a:t>There are 6 Zeros, </a:t>
            </a:r>
          </a:p>
          <a:p>
            <a:r>
              <a:rPr lang="en-US" altLang="en-US"/>
              <a:t>No. of  hosts=2</a:t>
            </a:r>
            <a:r>
              <a:rPr lang="en-US" altLang="en-US" baseline="30000"/>
              <a:t>6</a:t>
            </a:r>
            <a:r>
              <a:rPr lang="en-US" altLang="en-US"/>
              <a:t>-2=64-2=62 Hosts/Subnet</a:t>
            </a:r>
            <a:endParaRPr lang="en-US" altLang="en-US" baseline="30000"/>
          </a:p>
          <a:p>
            <a:r>
              <a:rPr lang="en-US" altLang="en-US"/>
              <a:t>So, There are 4 subnets and 62 Hosts per each subnet.</a:t>
            </a:r>
            <a:endParaRPr lang="en-US" altLang="en-US" baseline="30000"/>
          </a:p>
        </p:txBody>
      </p:sp>
    </p:spTree>
    <p:extLst>
      <p:ext uri="{BB962C8B-B14F-4D97-AF65-F5344CB8AC3E}">
        <p14:creationId xmlns:p14="http://schemas.microsoft.com/office/powerpoint/2010/main" val="39796328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>
            <a:extLst>
              <a:ext uri="{FF2B5EF4-FFF2-40B4-BE49-F238E27FC236}">
                <a16:creationId xmlns:a16="http://schemas.microsoft.com/office/drawing/2014/main" id="{9B0E5D6E-99D8-5C0C-ED0D-F12E768BF0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342900"/>
            <a:ext cx="8839200" cy="1101725"/>
          </a:xfrm>
        </p:spPr>
        <p:txBody>
          <a:bodyPr/>
          <a:lstStyle/>
          <a:p>
            <a:r>
              <a:rPr lang="en-US" altLang="en-US" sz="3600"/>
              <a:t>If Subnet Mask is 255.255.255.192 ,</a:t>
            </a:r>
            <a:br>
              <a:rPr lang="en-US" altLang="en-US" sz="3600"/>
            </a:br>
            <a:r>
              <a:rPr lang="en-US" altLang="en-US" sz="3600"/>
              <a:t>Then New Networks and respective hosts are :</a:t>
            </a:r>
          </a:p>
        </p:txBody>
      </p:sp>
      <p:sp>
        <p:nvSpPr>
          <p:cNvPr id="74755" name="Content Placeholder 2">
            <a:extLst>
              <a:ext uri="{FF2B5EF4-FFF2-40B4-BE49-F238E27FC236}">
                <a16:creationId xmlns:a16="http://schemas.microsoft.com/office/drawing/2014/main" id="{4E93BB07-97F0-7C76-30E8-A95F11DB4CD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752600"/>
            <a:ext cx="8153400" cy="4495800"/>
          </a:xfrm>
        </p:spPr>
        <p:txBody>
          <a:bodyPr/>
          <a:lstStyle/>
          <a:p>
            <a:r>
              <a:rPr lang="en-US" altLang="en-US" sz="2800"/>
              <a:t>192.168.1.</a:t>
            </a:r>
            <a:r>
              <a:rPr lang="en-US" altLang="en-US" sz="2800">
                <a:solidFill>
                  <a:srgbClr val="FF0000"/>
                </a:solidFill>
              </a:rPr>
              <a:t>00</a:t>
            </a:r>
            <a:r>
              <a:rPr lang="en-US" altLang="en-US" sz="2800"/>
              <a:t>000000= 192.168.1.0 [I Subnet]</a:t>
            </a:r>
          </a:p>
          <a:p>
            <a:r>
              <a:rPr lang="en-US" altLang="en-US" sz="2800"/>
              <a:t>192.168.1.</a:t>
            </a:r>
            <a:r>
              <a:rPr lang="en-US" altLang="en-US" sz="2800">
                <a:solidFill>
                  <a:srgbClr val="FF0000"/>
                </a:solidFill>
              </a:rPr>
              <a:t>01</a:t>
            </a:r>
            <a:r>
              <a:rPr lang="en-US" altLang="en-US" sz="2800"/>
              <a:t>000000= 192.168.1.64 [II Subnet]</a:t>
            </a:r>
          </a:p>
          <a:p>
            <a:r>
              <a:rPr lang="en-US" altLang="en-US" sz="2800"/>
              <a:t>192.168.1.</a:t>
            </a:r>
            <a:r>
              <a:rPr lang="en-US" altLang="en-US" sz="2800">
                <a:solidFill>
                  <a:srgbClr val="FF0000"/>
                </a:solidFill>
              </a:rPr>
              <a:t>10</a:t>
            </a:r>
            <a:r>
              <a:rPr lang="en-US" altLang="en-US" sz="2800"/>
              <a:t>000000= 192.168.1.128 [III Subnet]</a:t>
            </a:r>
          </a:p>
          <a:p>
            <a:r>
              <a:rPr lang="en-US" altLang="en-US" sz="2800"/>
              <a:t>192.168.1.</a:t>
            </a:r>
            <a:r>
              <a:rPr lang="en-US" altLang="en-US" sz="2800">
                <a:solidFill>
                  <a:srgbClr val="FF0000"/>
                </a:solidFill>
              </a:rPr>
              <a:t>11</a:t>
            </a:r>
            <a:r>
              <a:rPr lang="en-US" altLang="en-US" sz="2800"/>
              <a:t>000000= 192.168.1.192 [IV Subnet]</a:t>
            </a:r>
          </a:p>
          <a:p>
            <a:pPr>
              <a:buFont typeface="Times New Roman" panose="02020603050405020304" pitchFamily="18" charset="0"/>
              <a:buNone/>
            </a:pPr>
            <a:r>
              <a:rPr lang="en-US" altLang="en-US" sz="2800"/>
              <a:t>Ranges : 	192.168.1.0  to 192.168.1.63=&gt;64 IDs</a:t>
            </a:r>
          </a:p>
          <a:p>
            <a:pPr>
              <a:buFont typeface="Times New Roman" panose="02020603050405020304" pitchFamily="18" charset="0"/>
              <a:buNone/>
            </a:pPr>
            <a:r>
              <a:rPr lang="en-US" altLang="en-US"/>
              <a:t>				</a:t>
            </a:r>
            <a:r>
              <a:rPr lang="en-US" altLang="en-US" sz="2800"/>
              <a:t>192.168.1.64  to 192.168.1.127 =&gt;64 IDs</a:t>
            </a:r>
          </a:p>
          <a:p>
            <a:pPr>
              <a:buFont typeface="Times New Roman" panose="02020603050405020304" pitchFamily="18" charset="0"/>
              <a:buNone/>
            </a:pPr>
            <a:r>
              <a:rPr lang="en-US" altLang="en-US" sz="2800"/>
              <a:t>			 	192.168.1.128  to 192.168.1.191 =&gt;64 IDs</a:t>
            </a:r>
          </a:p>
          <a:p>
            <a:pPr>
              <a:buFont typeface="Times New Roman" panose="02020603050405020304" pitchFamily="18" charset="0"/>
              <a:buNone/>
            </a:pPr>
            <a:r>
              <a:rPr lang="en-US" altLang="en-US" sz="2800"/>
              <a:t>				192.168.1.192 to 192.168.1.255 =&gt;64 IDs</a:t>
            </a:r>
          </a:p>
        </p:txBody>
      </p:sp>
    </p:spTree>
    <p:extLst>
      <p:ext uri="{BB962C8B-B14F-4D97-AF65-F5344CB8AC3E}">
        <p14:creationId xmlns:p14="http://schemas.microsoft.com/office/powerpoint/2010/main" val="13351672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>
            <a:extLst>
              <a:ext uri="{FF2B5EF4-FFF2-40B4-BE49-F238E27FC236}">
                <a16:creationId xmlns:a16="http://schemas.microsoft.com/office/drawing/2014/main" id="{710778D6-A1F5-307E-B14E-B7D3B6C5AE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Now subnet Mask :</a:t>
            </a:r>
          </a:p>
        </p:txBody>
      </p:sp>
      <p:sp>
        <p:nvSpPr>
          <p:cNvPr id="75779" name="Content Placeholder 2">
            <a:extLst>
              <a:ext uri="{FF2B5EF4-FFF2-40B4-BE49-F238E27FC236}">
                <a16:creationId xmlns:a16="http://schemas.microsoft.com/office/drawing/2014/main" id="{F5BB4821-E148-A2DF-DD7B-93586A26A12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1752600"/>
            <a:ext cx="8839200" cy="4724400"/>
          </a:xfrm>
        </p:spPr>
        <p:txBody>
          <a:bodyPr/>
          <a:lstStyle/>
          <a:p>
            <a:r>
              <a:rPr lang="en-US" altLang="en-US" dirty="0"/>
              <a:t>N.N.N.</a:t>
            </a:r>
            <a:r>
              <a:rPr lang="el-GR" altLang="en-US" dirty="0"/>
              <a:t>ΦΦ</a:t>
            </a:r>
            <a:r>
              <a:rPr lang="en-US" altLang="en-US" dirty="0"/>
              <a:t>000000</a:t>
            </a:r>
          </a:p>
          <a:p>
            <a:r>
              <a:rPr lang="en-US" altLang="en-US" dirty="0"/>
              <a:t>=&gt;11111111. 11111111. 11111111.11000000</a:t>
            </a:r>
          </a:p>
          <a:p>
            <a:r>
              <a:rPr lang="en-US" altLang="en-US" dirty="0"/>
              <a:t>=&gt;255           .255          .255           . </a:t>
            </a:r>
            <a:r>
              <a:rPr lang="en-US" altLang="en-US" sz="1600" b="1" dirty="0">
                <a:solidFill>
                  <a:srgbClr val="FF0000"/>
                </a:solidFill>
              </a:rPr>
              <a:t>(128+64)+0+0+0+0+0+0+0</a:t>
            </a:r>
          </a:p>
          <a:p>
            <a:r>
              <a:rPr lang="en-US" altLang="en-US" dirty="0"/>
              <a:t>=&gt;255           .255          .255           .192</a:t>
            </a:r>
          </a:p>
          <a:p>
            <a:endParaRPr lang="en-US" altLang="en-US" b="1" dirty="0">
              <a:solidFill>
                <a:schemeClr val="tx2"/>
              </a:solidFill>
            </a:endParaRPr>
          </a:p>
          <a:p>
            <a:r>
              <a:rPr lang="en-US" altLang="en-US" b="1" dirty="0">
                <a:solidFill>
                  <a:schemeClr val="tx2"/>
                </a:solidFill>
              </a:rPr>
              <a:t>[ It can be understood like this:</a:t>
            </a:r>
          </a:p>
          <a:p>
            <a:r>
              <a:rPr lang="en-US" altLang="en-US" b="1" dirty="0">
                <a:solidFill>
                  <a:schemeClr val="tx2"/>
                </a:solidFill>
              </a:rPr>
              <a:t>NID = All 1’s, SID= All 1’s, HID=All 0’s]</a:t>
            </a:r>
          </a:p>
          <a:p>
            <a:pPr>
              <a:buFont typeface="Times New Roman" panose="02020603050405020304" pitchFamily="18" charset="0"/>
              <a:buNone/>
            </a:pPr>
            <a:r>
              <a:rPr lang="en-US" altLang="en-US" b="1" dirty="0">
                <a:solidFill>
                  <a:schemeClr val="tx2"/>
                </a:solidFill>
              </a:rPr>
              <a:t>                                             </a:t>
            </a:r>
            <a:r>
              <a:rPr lang="en-US" altLang="en-US" sz="1400" b="1" dirty="0">
                <a:solidFill>
                  <a:schemeClr val="tx2"/>
                </a:solidFill>
              </a:rPr>
              <a:t>                                  </a:t>
            </a:r>
            <a:r>
              <a:rPr lang="en-US" altLang="en-US" sz="1400" b="1" dirty="0">
                <a:solidFill>
                  <a:srgbClr val="FF0000"/>
                </a:solidFill>
              </a:rPr>
              <a:t>[For, 9 subnets, 128+64+32=224]</a:t>
            </a:r>
            <a:r>
              <a:rPr lang="en-US" altLang="en-US" b="1" dirty="0">
                <a:solidFill>
                  <a:schemeClr val="tx2"/>
                </a:solidFill>
              </a:rPr>
              <a:t> </a:t>
            </a:r>
          </a:p>
          <a:p>
            <a:pPr>
              <a:buFont typeface="Times New Roman" panose="02020603050405020304" pitchFamily="18" charset="0"/>
              <a:buNone/>
            </a:pPr>
            <a:endParaRPr lang="en-US" alt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66846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Content Placeholder 2">
            <a:extLst>
              <a:ext uri="{FF2B5EF4-FFF2-40B4-BE49-F238E27FC236}">
                <a16:creationId xmlns:a16="http://schemas.microsoft.com/office/drawing/2014/main" id="{B5B80ECE-40C3-F7CE-F2A0-797B1ACE29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buFont typeface="Times New Roman" panose="02020603050405020304" pitchFamily="18" charset="0"/>
              <a:buNone/>
            </a:pPr>
            <a:r>
              <a:rPr lang="en-US" altLang="en-US"/>
              <a:t>In 192.168.1.0  to 192.168.1.63			</a:t>
            </a:r>
          </a:p>
          <a:p>
            <a:pPr>
              <a:buFont typeface="Times New Roman" panose="02020603050405020304" pitchFamily="18" charset="0"/>
              <a:buNone/>
            </a:pPr>
            <a:r>
              <a:rPr lang="en-US" altLang="en-US" sz="2800"/>
              <a:t>192.168.1.0 is Network ID &amp; 192.168.1.63 is Broadcast ID</a:t>
            </a:r>
            <a:endParaRPr lang="en-US" altLang="en-US" sz="3600"/>
          </a:p>
          <a:p>
            <a:pPr>
              <a:buFont typeface="Times New Roman" panose="02020603050405020304" pitchFamily="18" charset="0"/>
              <a:buNone/>
            </a:pPr>
            <a:r>
              <a:rPr lang="en-US" altLang="en-US"/>
              <a:t>Hence, there are 62 IDs for host in First Subnet</a:t>
            </a:r>
          </a:p>
          <a:p>
            <a:pPr>
              <a:buFont typeface="Times New Roman" panose="02020603050405020304" pitchFamily="18" charset="0"/>
              <a:buNone/>
            </a:pPr>
            <a:r>
              <a:rPr lang="en-US" altLang="en-US"/>
              <a:t>In 192.168.1.64  to 192.168.1.127			</a:t>
            </a:r>
          </a:p>
          <a:p>
            <a:pPr>
              <a:buFont typeface="Times New Roman" panose="02020603050405020304" pitchFamily="18" charset="0"/>
              <a:buNone/>
            </a:pPr>
            <a:r>
              <a:rPr lang="en-US" altLang="en-US" sz="2800"/>
              <a:t>192.168.1.64 is Network ID &amp; 192.168.1.127 is Broadcast ID</a:t>
            </a:r>
            <a:endParaRPr lang="en-US" altLang="en-US" sz="3600"/>
          </a:p>
          <a:p>
            <a:pPr>
              <a:buFont typeface="Times New Roman" panose="02020603050405020304" pitchFamily="18" charset="0"/>
              <a:buNone/>
            </a:pPr>
            <a:r>
              <a:rPr lang="en-US" altLang="en-US"/>
              <a:t>Hence, there are 62 IDs for host in Second Subnet</a:t>
            </a:r>
          </a:p>
          <a:p>
            <a:pPr>
              <a:buFont typeface="Times New Roman" panose="02020603050405020304" pitchFamily="18" charset="0"/>
              <a:buNone/>
            </a:pPr>
            <a:r>
              <a:rPr lang="en-US" altLang="en-US"/>
              <a:t>In 192.168.1.0.128 to 192.168.1.191			</a:t>
            </a:r>
          </a:p>
          <a:p>
            <a:pPr>
              <a:buFont typeface="Times New Roman" panose="02020603050405020304" pitchFamily="18" charset="0"/>
              <a:buNone/>
            </a:pPr>
            <a:r>
              <a:rPr lang="en-US" altLang="en-US" sz="2800"/>
              <a:t>192.168.1.128 is Network ID &amp;192.168.1.191 is Broadcast ID</a:t>
            </a:r>
            <a:endParaRPr lang="en-US" altLang="en-US" sz="3600"/>
          </a:p>
          <a:p>
            <a:pPr>
              <a:buFont typeface="Times New Roman" panose="02020603050405020304" pitchFamily="18" charset="0"/>
              <a:buNone/>
            </a:pPr>
            <a:r>
              <a:rPr lang="en-US" altLang="en-US"/>
              <a:t>Hence, there are 62 IDs for host in Third Subnet</a:t>
            </a:r>
          </a:p>
          <a:p>
            <a:pPr>
              <a:buFont typeface="Times New Roman" panose="02020603050405020304" pitchFamily="18" charset="0"/>
              <a:buNone/>
            </a:pPr>
            <a:r>
              <a:rPr lang="en-US" altLang="en-US"/>
              <a:t>In 192.168.1.192  to 192.168.1.255			</a:t>
            </a:r>
          </a:p>
          <a:p>
            <a:pPr>
              <a:buFont typeface="Times New Roman" panose="02020603050405020304" pitchFamily="18" charset="0"/>
              <a:buNone/>
            </a:pPr>
            <a:r>
              <a:rPr lang="en-US" altLang="en-US" sz="2800"/>
              <a:t>192.168.1.192 is Network ID &amp;192.168.1.255 is Broadcast ID</a:t>
            </a:r>
            <a:endParaRPr lang="en-US" altLang="en-US" sz="3600"/>
          </a:p>
          <a:p>
            <a:pPr>
              <a:buFont typeface="Times New Roman" panose="02020603050405020304" pitchFamily="18" charset="0"/>
              <a:buNone/>
            </a:pPr>
            <a:r>
              <a:rPr lang="en-US" altLang="en-US"/>
              <a:t>Hence, there are 62 IDs for host in Fourth Subnet</a:t>
            </a:r>
          </a:p>
          <a:p>
            <a:pPr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144428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Number Placeholder 5">
            <a:extLst>
              <a:ext uri="{FF2B5EF4-FFF2-40B4-BE49-F238E27FC236}">
                <a16:creationId xmlns:a16="http://schemas.microsoft.com/office/drawing/2014/main" id="{8521AE8D-473F-CCC4-6F8F-8A8553498F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E0E27312-5C98-413A-A88E-CCEE0CA968CA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87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7827" name="Rectangle 1">
            <a:extLst>
              <a:ext uri="{FF2B5EF4-FFF2-40B4-BE49-F238E27FC236}">
                <a16:creationId xmlns:a16="http://schemas.microsoft.com/office/drawing/2014/main" id="{A61FCDC4-6089-A9CB-428A-C462003CFAB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342900"/>
            <a:ext cx="7772400" cy="1104900"/>
          </a:xfrm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/>
              <a:t>Range of IP addresses</a:t>
            </a:r>
          </a:p>
        </p:txBody>
      </p:sp>
      <p:sp>
        <p:nvSpPr>
          <p:cNvPr id="77828" name="Rectangle 2">
            <a:extLst>
              <a:ext uri="{FF2B5EF4-FFF2-40B4-BE49-F238E27FC236}">
                <a16:creationId xmlns:a16="http://schemas.microsoft.com/office/drawing/2014/main" id="{D5249993-DA2A-A0A6-4AC1-FE6A80578B0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828800"/>
            <a:ext cx="7772400" cy="4114800"/>
          </a:xfrm>
        </p:spPr>
        <p:txBody>
          <a:bodyPr/>
          <a:lstStyle/>
          <a:p>
            <a:pPr marL="339725" indent="-339725"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/>
              <a:t>192.168.1.0  --   192.168.1.63 /26</a:t>
            </a:r>
          </a:p>
          <a:p>
            <a:pPr marL="339725" indent="-339725"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/>
              <a:t>192.168.1.64 – 192.168.1.127 /26</a:t>
            </a:r>
          </a:p>
          <a:p>
            <a:pPr marL="339725" indent="-339725"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/>
              <a:t>192.168.1.128 – 192.168.1.191/26</a:t>
            </a:r>
          </a:p>
          <a:p>
            <a:pPr marL="339725" indent="-339725"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/>
              <a:t>192.168.1.192 – 192.168.1.255 /26</a:t>
            </a:r>
          </a:p>
          <a:p>
            <a:pPr marL="339725" indent="-339725"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endParaRPr lang="en-US" altLang="en-US"/>
          </a:p>
          <a:p>
            <a:pPr marL="339725" indent="-339725">
              <a:buClr>
                <a:srgbClr val="996633"/>
              </a:buClr>
              <a:buSzPct val="75000"/>
              <a:buFont typeface="Times New Roman" panose="02020603050405020304" pitchFamily="18" charset="0"/>
              <a:buNone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en-US"/>
              <a:t>Similarly in Class – A and Class – B also.,</a:t>
            </a:r>
          </a:p>
          <a:p>
            <a:pPr marL="339725" indent="-339725">
              <a:buClr>
                <a:srgbClr val="996633"/>
              </a:buClr>
              <a:buSzPct val="75000"/>
              <a:buFont typeface="Monotype Sorts" pitchFamily="2" charset="2"/>
              <a:buChar char="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endParaRPr lang="en-US" altLang="en-US"/>
          </a:p>
          <a:p>
            <a:pPr marL="339725" indent="-339725">
              <a:buClrTx/>
              <a:buSzPct val="75000"/>
              <a:buFontTx/>
              <a:buNone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9420467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>
            <a:extLst>
              <a:ext uri="{FF2B5EF4-FFF2-40B4-BE49-F238E27FC236}">
                <a16:creationId xmlns:a16="http://schemas.microsoft.com/office/drawing/2014/main" id="{710778D6-A1F5-307E-B14E-B7D3B6C5AE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Now subnet Mask :</a:t>
            </a:r>
          </a:p>
        </p:txBody>
      </p:sp>
      <p:sp>
        <p:nvSpPr>
          <p:cNvPr id="75779" name="Content Placeholder 2">
            <a:extLst>
              <a:ext uri="{FF2B5EF4-FFF2-40B4-BE49-F238E27FC236}">
                <a16:creationId xmlns:a16="http://schemas.microsoft.com/office/drawing/2014/main" id="{F5BB4821-E148-A2DF-DD7B-93586A26A12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1752600"/>
            <a:ext cx="8839200" cy="4724400"/>
          </a:xfrm>
        </p:spPr>
        <p:txBody>
          <a:bodyPr/>
          <a:lstStyle/>
          <a:p>
            <a:r>
              <a:rPr lang="en-US" altLang="en-US" dirty="0"/>
              <a:t>N.N.N.</a:t>
            </a:r>
            <a:r>
              <a:rPr lang="el-GR" altLang="en-US" dirty="0"/>
              <a:t>Φ</a:t>
            </a:r>
            <a:r>
              <a:rPr lang="en-US" altLang="en-US" dirty="0"/>
              <a:t>0000000</a:t>
            </a:r>
          </a:p>
          <a:p>
            <a:r>
              <a:rPr lang="en-US" altLang="en-US" dirty="0"/>
              <a:t>=&gt;11111111. 11111111. 11111111.10000000</a:t>
            </a:r>
          </a:p>
          <a:p>
            <a:r>
              <a:rPr lang="en-US" altLang="en-US" dirty="0"/>
              <a:t>=&gt;255           .255          .255           . </a:t>
            </a:r>
            <a:r>
              <a:rPr lang="en-US" altLang="en-US" sz="1600" b="1" dirty="0">
                <a:solidFill>
                  <a:srgbClr val="FF0000"/>
                </a:solidFill>
              </a:rPr>
              <a:t>(128)+0+0+0+0+0+0+0+0</a:t>
            </a:r>
          </a:p>
          <a:p>
            <a:r>
              <a:rPr lang="en-US" altLang="en-US" dirty="0"/>
              <a:t>=&gt;255           .255          .255           .128</a:t>
            </a:r>
          </a:p>
          <a:p>
            <a:endParaRPr lang="en-US" altLang="en-US" b="1" dirty="0">
              <a:solidFill>
                <a:schemeClr val="tx2"/>
              </a:solidFill>
            </a:endParaRPr>
          </a:p>
          <a:p>
            <a:r>
              <a:rPr lang="en-US" altLang="en-US" b="1" dirty="0">
                <a:solidFill>
                  <a:schemeClr val="tx2"/>
                </a:solidFill>
              </a:rPr>
              <a:t>[ It can be understood like this:</a:t>
            </a:r>
          </a:p>
          <a:p>
            <a:r>
              <a:rPr lang="en-US" altLang="en-US" b="1" dirty="0">
                <a:solidFill>
                  <a:schemeClr val="tx2"/>
                </a:solidFill>
              </a:rPr>
              <a:t>NID = All 1’s, SID= All 1’s, HID=All 0’s]</a:t>
            </a:r>
          </a:p>
          <a:p>
            <a:pPr>
              <a:buFont typeface="Times New Roman" panose="02020603050405020304" pitchFamily="18" charset="0"/>
              <a:buNone/>
            </a:pPr>
            <a:r>
              <a:rPr lang="en-US" altLang="en-US" b="1" dirty="0">
                <a:solidFill>
                  <a:schemeClr val="tx2"/>
                </a:solidFill>
              </a:rPr>
              <a:t>                                             </a:t>
            </a:r>
            <a:r>
              <a:rPr lang="en-US" altLang="en-US" sz="1400" b="1" dirty="0">
                <a:solidFill>
                  <a:schemeClr val="tx2"/>
                </a:solidFill>
              </a:rPr>
              <a:t>                                  </a:t>
            </a:r>
            <a:r>
              <a:rPr lang="en-US" altLang="en-US" sz="1400" b="1" dirty="0">
                <a:solidFill>
                  <a:srgbClr val="FF0000"/>
                </a:solidFill>
              </a:rPr>
              <a:t>[For, 9 subnets, 128+64+32=224]</a:t>
            </a:r>
            <a:r>
              <a:rPr lang="en-US" altLang="en-US" b="1" dirty="0">
                <a:solidFill>
                  <a:schemeClr val="tx2"/>
                </a:solidFill>
              </a:rPr>
              <a:t> </a:t>
            </a:r>
          </a:p>
          <a:p>
            <a:pPr>
              <a:buFont typeface="Times New Roman" panose="02020603050405020304" pitchFamily="18" charset="0"/>
              <a:buNone/>
            </a:pPr>
            <a:endParaRPr lang="en-US" alt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26477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>
            <a:extLst>
              <a:ext uri="{FF2B5EF4-FFF2-40B4-BE49-F238E27FC236}">
                <a16:creationId xmlns:a16="http://schemas.microsoft.com/office/drawing/2014/main" id="{710778D6-A1F5-307E-B14E-B7D3B6C5AE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Now subnet Mask :</a:t>
            </a:r>
          </a:p>
        </p:txBody>
      </p:sp>
      <p:sp>
        <p:nvSpPr>
          <p:cNvPr id="75779" name="Content Placeholder 2">
            <a:extLst>
              <a:ext uri="{FF2B5EF4-FFF2-40B4-BE49-F238E27FC236}">
                <a16:creationId xmlns:a16="http://schemas.microsoft.com/office/drawing/2014/main" id="{F5BB4821-E148-A2DF-DD7B-93586A26A12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1444625"/>
            <a:ext cx="8839200" cy="5184775"/>
          </a:xfrm>
        </p:spPr>
        <p:txBody>
          <a:bodyPr/>
          <a:lstStyle/>
          <a:p>
            <a:r>
              <a:rPr lang="en-US" altLang="en-US" dirty="0"/>
              <a:t>N.N.N.</a:t>
            </a:r>
            <a:r>
              <a:rPr lang="el-GR" altLang="en-US" dirty="0"/>
              <a:t>ΦΦΦ</a:t>
            </a:r>
            <a:r>
              <a:rPr lang="en-US" altLang="en-US" dirty="0"/>
              <a:t>00000</a:t>
            </a:r>
          </a:p>
          <a:p>
            <a:r>
              <a:rPr lang="en-US" altLang="en-US" dirty="0"/>
              <a:t>=&gt;11111111. 11111111. 11111111.11100000</a:t>
            </a:r>
          </a:p>
          <a:p>
            <a:r>
              <a:rPr lang="en-US" altLang="en-US" dirty="0"/>
              <a:t>=&gt;255           .255          .255           .</a:t>
            </a:r>
            <a:r>
              <a:rPr lang="en-US" altLang="en-US" sz="1600" b="1" dirty="0">
                <a:solidFill>
                  <a:srgbClr val="FF0000"/>
                </a:solidFill>
              </a:rPr>
              <a:t>128+64+24+0+0+0+0+0+0</a:t>
            </a:r>
          </a:p>
          <a:p>
            <a:r>
              <a:rPr lang="en-US" altLang="en-US" dirty="0"/>
              <a:t>=&gt;255           .255          .255           .224</a:t>
            </a:r>
          </a:p>
          <a:p>
            <a:endParaRPr lang="en-US" altLang="en-US" b="1" dirty="0">
              <a:solidFill>
                <a:schemeClr val="tx2"/>
              </a:solidFill>
            </a:endParaRPr>
          </a:p>
          <a:p>
            <a:r>
              <a:rPr lang="en-US" altLang="en-US" b="1" dirty="0">
                <a:solidFill>
                  <a:schemeClr val="tx2"/>
                </a:solidFill>
              </a:rPr>
              <a:t>[ It can be understood like this:</a:t>
            </a:r>
          </a:p>
          <a:p>
            <a:r>
              <a:rPr lang="en-US" altLang="en-US" b="1" dirty="0">
                <a:solidFill>
                  <a:schemeClr val="tx2"/>
                </a:solidFill>
              </a:rPr>
              <a:t>NID = All 1’s, SID= All 1’s, HID=All 0’s]</a:t>
            </a:r>
          </a:p>
          <a:p>
            <a:pPr>
              <a:buFont typeface="Times New Roman" panose="02020603050405020304" pitchFamily="18" charset="0"/>
              <a:buNone/>
            </a:pPr>
            <a:r>
              <a:rPr lang="en-US" altLang="en-US" b="1" dirty="0">
                <a:solidFill>
                  <a:schemeClr val="tx2"/>
                </a:solidFill>
              </a:rPr>
              <a:t>                                             </a:t>
            </a:r>
            <a:r>
              <a:rPr lang="en-US" altLang="en-US" sz="1400" b="1" dirty="0">
                <a:solidFill>
                  <a:schemeClr val="tx2"/>
                </a:solidFill>
              </a:rPr>
              <a:t>                                  </a:t>
            </a:r>
            <a:r>
              <a:rPr lang="en-US" altLang="en-US" sz="1400" b="1" dirty="0">
                <a:solidFill>
                  <a:srgbClr val="FF0000"/>
                </a:solidFill>
              </a:rPr>
              <a:t>[For, 9 subnets, 128+64+32=224]</a:t>
            </a:r>
          </a:p>
          <a:p>
            <a:pPr algn="r">
              <a:buFont typeface="Times New Roman" panose="02020603050405020304" pitchFamily="18" charset="0"/>
              <a:buNone/>
            </a:pPr>
            <a:r>
              <a:rPr lang="en-US" altLang="en-US" sz="1800" b="1" dirty="0">
                <a:solidFill>
                  <a:srgbClr val="FF0000"/>
                </a:solidFill>
              </a:rPr>
              <a:t>[For, 16 subnets, 128+64+32+16=240]</a:t>
            </a:r>
            <a:r>
              <a:rPr lang="en-US" altLang="en-US" b="1" dirty="0">
                <a:solidFill>
                  <a:schemeClr val="tx2"/>
                </a:solidFill>
              </a:rPr>
              <a:t> </a:t>
            </a:r>
          </a:p>
          <a:p>
            <a:pPr>
              <a:buFont typeface="Times New Roman" panose="02020603050405020304" pitchFamily="18" charset="0"/>
              <a:buNone/>
            </a:pPr>
            <a:endParaRPr lang="en-US" alt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319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"/>
            <a:ext cx="3886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5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52400"/>
            <a:ext cx="392430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810000"/>
            <a:ext cx="40386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5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3962400"/>
            <a:ext cx="3838575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Rectangle 3">
            <a:extLst>
              <a:ext uri="{FF2B5EF4-FFF2-40B4-BE49-F238E27FC236}">
                <a16:creationId xmlns:a16="http://schemas.microsoft.com/office/drawing/2014/main" id="{A2B2536E-589B-3920-C560-7B8D5601F72E}"/>
              </a:ext>
            </a:extLst>
          </p:cNvPr>
          <p:cNvSpPr>
            <a:spLocks noChangeArrowheads="1"/>
          </p:cNvSpPr>
          <p:nvPr/>
        </p:nvSpPr>
        <p:spPr bwMode="auto">
          <a:xfrm rot="-1755295">
            <a:off x="276225" y="2330450"/>
            <a:ext cx="7696200" cy="25146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en-US" sz="1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 I.P. V6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664327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>
            <a:extLst>
              <a:ext uri="{FF2B5EF4-FFF2-40B4-BE49-F238E27FC236}">
                <a16:creationId xmlns:a16="http://schemas.microsoft.com/office/drawing/2014/main" id="{1D50BE7F-CA8C-6545-3F1A-9013B37CB5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9050"/>
            <a:ext cx="5257800" cy="685800"/>
          </a:xfrm>
        </p:spPr>
        <p:txBody>
          <a:bodyPr/>
          <a:lstStyle/>
          <a:p>
            <a:r>
              <a:rPr lang="en-US" alt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IPv6</a:t>
            </a:r>
            <a:endParaRPr lang="en-GB" alt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979" name="Content Placeholder 2">
            <a:extLst>
              <a:ext uri="{FF2B5EF4-FFF2-40B4-BE49-F238E27FC236}">
                <a16:creationId xmlns:a16="http://schemas.microsoft.com/office/drawing/2014/main" id="{FF2F40ED-26B7-E8CC-60AB-6828D620E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685800"/>
            <a:ext cx="8153400" cy="5334000"/>
          </a:xfrm>
        </p:spPr>
        <p:txBody>
          <a:bodyPr/>
          <a:lstStyle/>
          <a:p>
            <a:pPr algn="just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To  meet the continual growth of the Internet, IETF has proposed a set of specifications commonly known as the next generation IP protocol (“</a:t>
            </a:r>
            <a:r>
              <a:rPr lang="en-US" sz="2800" dirty="0" err="1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IPng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” or </a:t>
            </a:r>
            <a:r>
              <a:rPr lang="en-US" sz="2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IPv6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”).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IPv6 increases the address size from 32 bits to 128 bits, supporting up to </a:t>
            </a:r>
            <a:r>
              <a:rPr lang="en-US" sz="2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3.4X10</a:t>
            </a:r>
            <a:r>
              <a:rPr lang="en-US" sz="2800" baseline="30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38</a:t>
            </a:r>
            <a:r>
              <a:rPr lang="en-US" sz="2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nodes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It is represented using </a:t>
            </a:r>
            <a:r>
              <a:rPr lang="en-US" sz="2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hexadecimal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values separated by </a:t>
            </a:r>
            <a:r>
              <a:rPr lang="en-US" sz="2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colons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using the format </a:t>
            </a:r>
            <a:r>
              <a:rPr lang="en-US" sz="2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X:X:X:X:X:X:X:X: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where each </a:t>
            </a:r>
            <a:r>
              <a:rPr lang="en-US" sz="2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refers to a four digit </a:t>
            </a:r>
            <a:r>
              <a:rPr lang="en-US" sz="2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hexadecimal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integer (16 bits each).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One such address could be BA98:7654:3210:FEDC:BA98:7654:3210:0043.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B675F7-753A-0726-FE50-8FD141768059}"/>
              </a:ext>
            </a:extLst>
          </p:cNvPr>
          <p:cNvSpPr/>
          <p:nvPr/>
        </p:nvSpPr>
        <p:spPr bwMode="auto">
          <a:xfrm>
            <a:off x="381000" y="3581400"/>
            <a:ext cx="8382000" cy="182880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IN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092804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>
            <a:extLst>
              <a:ext uri="{FF2B5EF4-FFF2-40B4-BE49-F238E27FC236}">
                <a16:creationId xmlns:a16="http://schemas.microsoft.com/office/drawing/2014/main" id="{CF487D37-9209-CD7C-7B4A-910BA0738F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85875" y="76200"/>
            <a:ext cx="6638925" cy="685800"/>
          </a:xfrm>
        </p:spPr>
        <p:txBody>
          <a:bodyPr anchor="t"/>
          <a:lstStyle/>
          <a:p>
            <a:r>
              <a:rPr lang="en-US" altLang="en-US" sz="3600"/>
              <a:t>Problems of IPv4</a:t>
            </a:r>
            <a:endParaRPr lang="en-IN" altLang="en-US" sz="3600"/>
          </a:p>
        </p:txBody>
      </p:sp>
      <p:sp>
        <p:nvSpPr>
          <p:cNvPr id="92163" name="Content Placeholder 2">
            <a:extLst>
              <a:ext uri="{FF2B5EF4-FFF2-40B4-BE49-F238E27FC236}">
                <a16:creationId xmlns:a16="http://schemas.microsoft.com/office/drawing/2014/main" id="{D98EA2D0-D03F-3EA9-A881-02A3A23EB0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419600" cy="4525963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altLang="en-US"/>
              <a:t> Addressing problem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altLang="en-US"/>
              <a:t> Routing Crisis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altLang="en-US"/>
              <a:t> End to End problem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altLang="en-US"/>
              <a:t> Security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altLang="en-US"/>
              <a:t> Mobility 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altLang="en-US"/>
              <a:t> Performance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altLang="en-US"/>
              <a:t> Cost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endParaRPr lang="en-IN" altLang="en-US"/>
          </a:p>
        </p:txBody>
      </p:sp>
      <p:pic>
        <p:nvPicPr>
          <p:cNvPr id="92164" name="Picture 3" descr="counter1feb2011.jpg">
            <a:extLst>
              <a:ext uri="{FF2B5EF4-FFF2-40B4-BE49-F238E27FC236}">
                <a16:creationId xmlns:a16="http://schemas.microsoft.com/office/drawing/2014/main" id="{F2B17E5D-F1BE-D110-FD17-3576B3AD3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143000"/>
            <a:ext cx="2895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912355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>
            <a:extLst>
              <a:ext uri="{FF2B5EF4-FFF2-40B4-BE49-F238E27FC236}">
                <a16:creationId xmlns:a16="http://schemas.microsoft.com/office/drawing/2014/main" id="{C9DDCA47-22C6-29E4-A4C1-EF9E85B94F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14300"/>
            <a:ext cx="7239000" cy="647700"/>
          </a:xfrm>
        </p:spPr>
        <p:txBody>
          <a:bodyPr anchor="t"/>
          <a:lstStyle/>
          <a:p>
            <a:r>
              <a:rPr lang="en-US" altLang="en-US" sz="3600"/>
              <a:t>Address Crisis</a:t>
            </a:r>
            <a:endParaRPr lang="en-IN" altLang="en-US" sz="3600"/>
          </a:p>
        </p:txBody>
      </p:sp>
      <p:pic>
        <p:nvPicPr>
          <p:cNvPr id="93187" name="Picture 2">
            <a:extLst>
              <a:ext uri="{FF2B5EF4-FFF2-40B4-BE49-F238E27FC236}">
                <a16:creationId xmlns:a16="http://schemas.microsoft.com/office/drawing/2014/main" id="{A09F1D4C-5ADB-1034-5561-7C37BFC04E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752600"/>
            <a:ext cx="4495800" cy="3962400"/>
          </a:xfrm>
          <a:noFill/>
        </p:spPr>
      </p:pic>
      <p:pic>
        <p:nvPicPr>
          <p:cNvPr id="93188" name="Picture 15" descr="visitin1">
            <a:extLst>
              <a:ext uri="{FF2B5EF4-FFF2-40B4-BE49-F238E27FC236}">
                <a16:creationId xmlns:a16="http://schemas.microsoft.com/office/drawing/2014/main" id="{71DF6FB4-8B0D-ACFC-C9E2-D7BB115E3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3960813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9446497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>
            <a:extLst>
              <a:ext uri="{FF2B5EF4-FFF2-40B4-BE49-F238E27FC236}">
                <a16:creationId xmlns:a16="http://schemas.microsoft.com/office/drawing/2014/main" id="{4BF1346D-1876-367C-5DD2-0714A7B66A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239000" cy="609600"/>
          </a:xfrm>
        </p:spPr>
        <p:txBody>
          <a:bodyPr anchor="t"/>
          <a:lstStyle/>
          <a:p>
            <a:r>
              <a:rPr lang="en-IN" altLang="en-US" sz="4000"/>
              <a:t>Routing Crisis</a:t>
            </a:r>
            <a:br>
              <a:rPr lang="en-IN" altLang="en-US" sz="4000" u="sng"/>
            </a:br>
            <a:endParaRPr lang="en-IN" altLang="en-US" sz="4000" u="sng"/>
          </a:p>
        </p:txBody>
      </p:sp>
      <p:pic>
        <p:nvPicPr>
          <p:cNvPr id="94211" name="Content Placeholder 4" descr="Natting.jpg">
            <a:extLst>
              <a:ext uri="{FF2B5EF4-FFF2-40B4-BE49-F238E27FC236}">
                <a16:creationId xmlns:a16="http://schemas.microsoft.com/office/drawing/2014/main" id="{FCB58FF4-5AF9-B453-668A-722E243E75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914400"/>
            <a:ext cx="6934200" cy="5334000"/>
          </a:xfrm>
          <a:noFill/>
        </p:spPr>
      </p:pic>
    </p:spTree>
    <p:extLst>
      <p:ext uri="{BB962C8B-B14F-4D97-AF65-F5344CB8AC3E}">
        <p14:creationId xmlns:p14="http://schemas.microsoft.com/office/powerpoint/2010/main" val="2730931131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>
            <a:extLst>
              <a:ext uri="{FF2B5EF4-FFF2-40B4-BE49-F238E27FC236}">
                <a16:creationId xmlns:a16="http://schemas.microsoft.com/office/drawing/2014/main" id="{4542A12F-EB00-BB5F-0706-0EF3E695AE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 sz="3600"/>
              <a:t>End to End problem</a:t>
            </a:r>
            <a:endParaRPr lang="en-IN" altLang="en-US" sz="3600"/>
          </a:p>
        </p:txBody>
      </p:sp>
      <p:pic>
        <p:nvPicPr>
          <p:cNvPr id="4" name="Picture 16" descr="926AM">
            <a:extLst>
              <a:ext uri="{FF2B5EF4-FFF2-40B4-BE49-F238E27FC236}">
                <a16:creationId xmlns:a16="http://schemas.microsoft.com/office/drawing/2014/main" id="{6A133538-E7F9-7CBE-ADF2-FA872112F1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990600"/>
            <a:ext cx="5486400" cy="5257800"/>
          </a:xfrm>
          <a:noFill/>
        </p:spPr>
      </p:pic>
    </p:spTree>
    <p:extLst>
      <p:ext uri="{BB962C8B-B14F-4D97-AF65-F5344CB8AC3E}">
        <p14:creationId xmlns:p14="http://schemas.microsoft.com/office/powerpoint/2010/main" val="10711553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>
            <a:extLst>
              <a:ext uri="{FF2B5EF4-FFF2-40B4-BE49-F238E27FC236}">
                <a16:creationId xmlns:a16="http://schemas.microsoft.com/office/drawing/2014/main" id="{5F4D7255-D587-65C2-B229-C04DF5A0F5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85875" y="76200"/>
            <a:ext cx="6638925" cy="685800"/>
          </a:xfrm>
        </p:spPr>
        <p:txBody>
          <a:bodyPr anchor="t"/>
          <a:lstStyle/>
          <a:p>
            <a:r>
              <a:rPr lang="en-US" altLang="en-US" sz="3600"/>
              <a:t>Mobility </a:t>
            </a:r>
            <a:endParaRPr lang="en-IN" altLang="en-US" sz="3600"/>
          </a:p>
        </p:txBody>
      </p:sp>
      <p:pic>
        <p:nvPicPr>
          <p:cNvPr id="96259" name="Picture 4" descr="mobility problem 2.jpg">
            <a:extLst>
              <a:ext uri="{FF2B5EF4-FFF2-40B4-BE49-F238E27FC236}">
                <a16:creationId xmlns:a16="http://schemas.microsoft.com/office/drawing/2014/main" id="{F9DC9E8F-940F-A343-D9FA-CEAD33DE1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05000"/>
            <a:ext cx="441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Content Placeholder 6" descr="mobility problem 1.jpg">
            <a:extLst>
              <a:ext uri="{FF2B5EF4-FFF2-40B4-BE49-F238E27FC236}">
                <a16:creationId xmlns:a16="http://schemas.microsoft.com/office/drawing/2014/main" id="{46319589-B88C-7CFB-F994-0D5C2B5575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425" y="2057400"/>
            <a:ext cx="4092575" cy="3581400"/>
          </a:xfrm>
          <a:noFill/>
        </p:spPr>
      </p:pic>
    </p:spTree>
    <p:extLst>
      <p:ext uri="{BB962C8B-B14F-4D97-AF65-F5344CB8AC3E}">
        <p14:creationId xmlns:p14="http://schemas.microsoft.com/office/powerpoint/2010/main" val="3985085162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>
            <a:extLst>
              <a:ext uri="{FF2B5EF4-FFF2-40B4-BE49-F238E27FC236}">
                <a16:creationId xmlns:a16="http://schemas.microsoft.com/office/drawing/2014/main" id="{20000FB9-E627-4148-4B1A-89EBE8604F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85875" y="76200"/>
            <a:ext cx="6638925" cy="685800"/>
          </a:xfrm>
        </p:spPr>
        <p:txBody>
          <a:bodyPr anchor="t"/>
          <a:lstStyle/>
          <a:p>
            <a:r>
              <a:rPr lang="en-US" altLang="en-US"/>
              <a:t> </a:t>
            </a:r>
            <a:r>
              <a:rPr lang="en-US" altLang="en-US" sz="3600"/>
              <a:t>Security Problem</a:t>
            </a:r>
            <a:endParaRPr lang="en-IN" altLang="en-US"/>
          </a:p>
        </p:txBody>
      </p:sp>
      <p:pic>
        <p:nvPicPr>
          <p:cNvPr id="97283" name="Content Placeholder 5" descr="hackers.jpg">
            <a:extLst>
              <a:ext uri="{FF2B5EF4-FFF2-40B4-BE49-F238E27FC236}">
                <a16:creationId xmlns:a16="http://schemas.microsoft.com/office/drawing/2014/main" id="{484ABDA0-A552-AF5D-7FE6-138CAE3875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828800"/>
            <a:ext cx="4610100" cy="4191000"/>
          </a:xfrm>
        </p:spPr>
      </p:pic>
      <p:pic>
        <p:nvPicPr>
          <p:cNvPr id="97284" name="Picture 6" descr="security-708529.jpg">
            <a:extLst>
              <a:ext uri="{FF2B5EF4-FFF2-40B4-BE49-F238E27FC236}">
                <a16:creationId xmlns:a16="http://schemas.microsoft.com/office/drawing/2014/main" id="{0FEB5E78-713C-27E5-9101-3911C79CE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828800"/>
            <a:ext cx="373380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A31417-90BD-60BE-E2FE-FF393551B2D2}"/>
              </a:ext>
            </a:extLst>
          </p:cNvPr>
          <p:cNvSpPr/>
          <p:nvPr/>
        </p:nvSpPr>
        <p:spPr>
          <a:xfrm>
            <a:off x="1934226" y="2967335"/>
            <a:ext cx="184730" cy="400109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200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 charset="0"/>
              <a:ea typeface="Microsoft YaHei" panose="020B0503020204020204" pitchFamily="34" charset="-122"/>
              <a:cs typeface="Arial" pitchFamily="34" charset="0"/>
            </a:endParaRP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54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 charset="0"/>
              <a:ea typeface="Microsoft YaHei" panose="020B0503020204020204" pitchFamily="34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486924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6">
            <a:extLst>
              <a:ext uri="{FF2B5EF4-FFF2-40B4-BE49-F238E27FC236}">
                <a16:creationId xmlns:a16="http://schemas.microsoft.com/office/drawing/2014/main" id="{2C5483E5-6385-19DB-6348-2E0910F82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143000"/>
            <a:ext cx="71628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14400" marR="0" lvl="1" indent="-4572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Microsoft YaHei" panose="020B0503020204020204" pitchFamily="34" charset="-122"/>
                <a:cs typeface="Arial" pitchFamily="34" charset="0"/>
              </a:rPr>
              <a:t> </a:t>
            </a:r>
            <a:r>
              <a:rPr kumimoji="0" lang="en-IN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Microsoft YaHei" panose="020B0503020204020204" pitchFamily="34" charset="-122"/>
                <a:cs typeface="Arial" pitchFamily="34" charset="0"/>
              </a:rPr>
              <a:t>Larger address space</a:t>
            </a:r>
          </a:p>
          <a:p>
            <a:pPr marL="971550" marR="0" lvl="1" indent="-5143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IN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Microsoft YaHei" panose="020B0503020204020204" pitchFamily="34" charset="-122"/>
                <a:cs typeface="Arial" pitchFamily="34" charset="0"/>
              </a:rPr>
              <a:t>Global reachability</a:t>
            </a:r>
          </a:p>
          <a:p>
            <a:pPr marL="971550" marR="0" lvl="1" indent="-5143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IN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Microsoft YaHei" panose="020B0503020204020204" pitchFamily="34" charset="-122"/>
                <a:cs typeface="Arial" pitchFamily="34" charset="0"/>
              </a:rPr>
              <a:t>Flexibility</a:t>
            </a:r>
          </a:p>
          <a:p>
            <a:pPr marL="971550" marR="0" lvl="1" indent="-5143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IN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Microsoft YaHei" panose="020B0503020204020204" pitchFamily="34" charset="-122"/>
                <a:cs typeface="Arial" pitchFamily="34" charset="0"/>
              </a:rPr>
              <a:t>Auto-configuration</a:t>
            </a:r>
          </a:p>
          <a:p>
            <a:pPr marL="971550" marR="0" lvl="1" indent="-5143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IN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Microsoft YaHei" panose="020B0503020204020204" pitchFamily="34" charset="-122"/>
                <a:cs typeface="Arial" pitchFamily="34" charset="0"/>
              </a:rPr>
              <a:t>Aggregation</a:t>
            </a:r>
          </a:p>
          <a:p>
            <a:pPr marL="971550" marR="0" lvl="1" indent="-5143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IN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Microsoft YaHei" panose="020B0503020204020204" pitchFamily="34" charset="-122"/>
                <a:cs typeface="Arial" pitchFamily="34" charset="0"/>
              </a:rPr>
              <a:t>Multi-homing</a:t>
            </a:r>
          </a:p>
          <a:p>
            <a:pPr marL="971550" marR="0" lvl="1" indent="-5143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IN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Microsoft YaHei" panose="020B0503020204020204" pitchFamily="34" charset="-122"/>
                <a:cs typeface="Arial" pitchFamily="34" charset="0"/>
              </a:rPr>
              <a:t>Efficient Routing</a:t>
            </a:r>
          </a:p>
          <a:p>
            <a:pPr marL="971550" marR="0" lvl="1" indent="-5143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IN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Microsoft YaHei" panose="020B0503020204020204" pitchFamily="34" charset="-122"/>
                <a:cs typeface="Arial" pitchFamily="34" charset="0"/>
              </a:rPr>
              <a:t>Scalability</a:t>
            </a:r>
          </a:p>
          <a:p>
            <a:pPr marL="971550" marR="0" lvl="1" indent="-5143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IN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Microsoft YaHei" panose="020B0503020204020204" pitchFamily="34" charset="-122"/>
                <a:cs typeface="Arial" pitchFamily="34" charset="0"/>
              </a:rPr>
              <a:t>Easy Mobility</a:t>
            </a:r>
          </a:p>
          <a:p>
            <a:pPr marL="971550" marR="0" lvl="1" indent="-5143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IN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Microsoft YaHei" panose="020B0503020204020204" pitchFamily="34" charset="-122"/>
                <a:cs typeface="Arial" pitchFamily="34" charset="0"/>
              </a:rPr>
              <a:t>Better security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Microsoft YaHei" panose="020B0503020204020204" pitchFamily="34" charset="-122"/>
              <a:cs typeface="Arial" pitchFamily="34" charset="0"/>
            </a:endParaRPr>
          </a:p>
        </p:txBody>
      </p:sp>
      <p:sp>
        <p:nvSpPr>
          <p:cNvPr id="98307" name="TextBox 2">
            <a:extLst>
              <a:ext uri="{FF2B5EF4-FFF2-40B4-BE49-F238E27FC236}">
                <a16:creationId xmlns:a16="http://schemas.microsoft.com/office/drawing/2014/main" id="{244EC717-867D-EAC3-804F-95FA9FC3B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9050"/>
            <a:ext cx="6324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IPv6 Features</a:t>
            </a:r>
            <a:endParaRPr kumimoji="0" lang="en-IN" alt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2429314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>
            <a:extLst>
              <a:ext uri="{FF2B5EF4-FFF2-40B4-BE49-F238E27FC236}">
                <a16:creationId xmlns:a16="http://schemas.microsoft.com/office/drawing/2014/main" id="{F737DCDD-D2D2-D8D6-1864-B64CA6AE6D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7239000" cy="639763"/>
          </a:xfrm>
        </p:spPr>
        <p:txBody>
          <a:bodyPr anchor="t"/>
          <a:lstStyle/>
          <a:p>
            <a:r>
              <a:rPr lang="en-US" altLang="en-US" sz="3600">
                <a:solidFill>
                  <a:srgbClr val="FF0000"/>
                </a:solidFill>
              </a:rPr>
              <a:t>IPv6</a:t>
            </a:r>
            <a:endParaRPr lang="en-IN" altLang="en-US" sz="3600">
              <a:solidFill>
                <a:srgbClr val="FF0000"/>
              </a:solidFill>
            </a:endParaRPr>
          </a:p>
        </p:txBody>
      </p:sp>
      <p:pic>
        <p:nvPicPr>
          <p:cNvPr id="99331" name="Picture 2">
            <a:extLst>
              <a:ext uri="{FF2B5EF4-FFF2-40B4-BE49-F238E27FC236}">
                <a16:creationId xmlns:a16="http://schemas.microsoft.com/office/drawing/2014/main" id="{56FA4595-334C-BE6F-C3BC-421D7C5DBE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905000"/>
            <a:ext cx="4419600" cy="3581400"/>
          </a:xfrm>
          <a:noFill/>
        </p:spPr>
      </p:pic>
      <p:pic>
        <p:nvPicPr>
          <p:cNvPr id="99332" name="Picture 3">
            <a:extLst>
              <a:ext uri="{FF2B5EF4-FFF2-40B4-BE49-F238E27FC236}">
                <a16:creationId xmlns:a16="http://schemas.microsoft.com/office/drawing/2014/main" id="{64961BF1-EA86-B826-5BEB-26EA6F12E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05000"/>
            <a:ext cx="41529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Rectangle 7">
            <a:extLst>
              <a:ext uri="{FF2B5EF4-FFF2-40B4-BE49-F238E27FC236}">
                <a16:creationId xmlns:a16="http://schemas.microsoft.com/office/drawing/2014/main" id="{AF513F5F-13C7-88BA-4BD9-EBC8F261F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5638800"/>
            <a:ext cx="3263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I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No more room in IPv4 </a:t>
            </a:r>
          </a:p>
        </p:txBody>
      </p:sp>
      <p:sp>
        <p:nvSpPr>
          <p:cNvPr id="99334" name="Rectangle 8">
            <a:extLst>
              <a:ext uri="{FF2B5EF4-FFF2-40B4-BE49-F238E27FC236}">
                <a16:creationId xmlns:a16="http://schemas.microsoft.com/office/drawing/2014/main" id="{4DF9750C-EA3D-DADB-4765-75C1DE3E8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5638800"/>
            <a:ext cx="287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I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Quite empty in IPv6</a:t>
            </a:r>
          </a:p>
        </p:txBody>
      </p:sp>
    </p:spTree>
    <p:extLst>
      <p:ext uri="{BB962C8B-B14F-4D97-AF65-F5344CB8AC3E}">
        <p14:creationId xmlns:p14="http://schemas.microsoft.com/office/powerpoint/2010/main" val="324667313"/>
      </p:ext>
    </p:extLst>
  </p:cSld>
  <p:clrMapOvr>
    <a:masterClrMapping/>
  </p:clrMapOvr>
  <p:transition/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Microsoft YaHei"/>
        <a:cs typeface="Microsoft YaHei"/>
      </a:majorFont>
      <a:minorFont>
        <a:latin typeface="Times New Roman"/>
        <a:ea typeface="Microsoft YaHei"/>
        <a:cs typeface="Microsoft YaHe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Microsoft YaHei"/>
        <a:cs typeface="Microsoft YaHei"/>
      </a:majorFont>
      <a:minorFont>
        <a:latin typeface="Times New Roman"/>
        <a:ea typeface="Microsoft YaHei"/>
        <a:cs typeface="Microsoft YaHe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Microsoft YaHei"/>
        <a:cs typeface="Microsoft YaHei"/>
      </a:majorFont>
      <a:minorFont>
        <a:latin typeface="Times New Roman"/>
        <a:ea typeface="Microsoft YaHei"/>
        <a:cs typeface="Microsoft YaHe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1137</TotalTime>
  <Words>4624</Words>
  <Application>Microsoft Office PowerPoint</Application>
  <PresentationFormat>On-screen Show (4:3)</PresentationFormat>
  <Paragraphs>1136</Paragraphs>
  <Slides>172</Slides>
  <Notes>58</Notes>
  <HiddenSlides>0</HiddenSlides>
  <MMClips>0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172</vt:i4>
      </vt:variant>
    </vt:vector>
  </HeadingPairs>
  <TitlesOfParts>
    <vt:vector size="199" baseType="lpstr">
      <vt:lpstr>Algerian</vt:lpstr>
      <vt:lpstr>Arial</vt:lpstr>
      <vt:lpstr>Arial Black</vt:lpstr>
      <vt:lpstr>Arial Narrow</vt:lpstr>
      <vt:lpstr>Calibri</vt:lpstr>
      <vt:lpstr>Century Schoolbook</vt:lpstr>
      <vt:lpstr>Constantia</vt:lpstr>
      <vt:lpstr>Courier New</vt:lpstr>
      <vt:lpstr>Footlight MT Light</vt:lpstr>
      <vt:lpstr>Franklin Gothic Book</vt:lpstr>
      <vt:lpstr>Franklin Gothic Medium</vt:lpstr>
      <vt:lpstr>Lucida Sans Unicode</vt:lpstr>
      <vt:lpstr>Monotype Sorts</vt:lpstr>
      <vt:lpstr>Shusha</vt:lpstr>
      <vt:lpstr>Tahoma</vt:lpstr>
      <vt:lpstr>Times New Roman</vt:lpstr>
      <vt:lpstr>Verdana</vt:lpstr>
      <vt:lpstr>Wingdings</vt:lpstr>
      <vt:lpstr>Wingdings 2</vt:lpstr>
      <vt:lpstr>Wingdings 3</vt:lpstr>
      <vt:lpstr>Office Theme</vt:lpstr>
      <vt:lpstr>1_Office Theme</vt:lpstr>
      <vt:lpstr>2_Office Theme</vt:lpstr>
      <vt:lpstr>3_Office Theme</vt:lpstr>
      <vt:lpstr>Trek</vt:lpstr>
      <vt:lpstr>Oriel</vt:lpstr>
      <vt:lpstr>Clip</vt:lpstr>
      <vt:lpstr>PowerPoint Presentation</vt:lpstr>
      <vt:lpstr>Services of BSNL</vt:lpstr>
      <vt:lpstr>PowerPoint Presentation</vt:lpstr>
      <vt:lpstr>PowerPoint Presentation</vt:lpstr>
      <vt:lpstr>PowerPoint Presentation</vt:lpstr>
      <vt:lpstr>About Business in INDIA TELECOM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60% of present day IT projects are Telecom Software developments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 MPLS Core</vt:lpstr>
      <vt:lpstr>PowerPoint Presentation</vt:lpstr>
      <vt:lpstr>PowerPoint Presentation</vt:lpstr>
      <vt:lpstr>                                                       Internet                                                      cloud</vt:lpstr>
      <vt:lpstr>PowerPoint Presentation</vt:lpstr>
      <vt:lpstr>MPLS VPN</vt:lpstr>
      <vt:lpstr>Internet Cloud</vt:lpstr>
      <vt:lpstr>PowerPoint Presentation</vt:lpstr>
      <vt:lpstr>PowerPoint Presentation</vt:lpstr>
      <vt:lpstr>PowerPoint Presentation</vt:lpstr>
      <vt:lpstr>PowerPoint Presentation</vt:lpstr>
      <vt:lpstr> Network Architecture </vt:lpstr>
      <vt:lpstr>3G rel99 Architecture (UMTS) - 3G Radios</vt:lpstr>
      <vt:lpstr>PowerPoint Presentation</vt:lpstr>
      <vt:lpstr>PowerPoint Presentation</vt:lpstr>
      <vt:lpstr>PowerPoint Presentation</vt:lpstr>
      <vt:lpstr>Definition of IP Address</vt:lpstr>
      <vt:lpstr>Dmins  </vt:lpstr>
      <vt:lpstr>IP required for</vt:lpstr>
      <vt:lpstr>PowerPoint Presentation</vt:lpstr>
      <vt:lpstr>IP Addresses</vt:lpstr>
      <vt:lpstr>PowerPoint Presentation</vt:lpstr>
      <vt:lpstr>If I have many more Systems in a larger area</vt:lpstr>
      <vt:lpstr>Limited Hosts</vt:lpstr>
      <vt:lpstr>What is an IP address?</vt:lpstr>
      <vt:lpstr>PowerPoint Presentation</vt:lpstr>
      <vt:lpstr>PowerPoint Presentation</vt:lpstr>
      <vt:lpstr>PowerPoint Presentation</vt:lpstr>
      <vt:lpstr>Who Are the IP Address Provisioning Organizations?</vt:lpstr>
      <vt:lpstr>IPv4 Address Scheme</vt:lpstr>
      <vt:lpstr>IPv4 Address Scheme</vt:lpstr>
      <vt:lpstr>If there are many systems in a Company?</vt:lpstr>
      <vt:lpstr>IPv4 Address Scheme</vt:lpstr>
      <vt:lpstr>IPv4 Address classes</vt:lpstr>
      <vt:lpstr>IPv4 Address Scheme</vt:lpstr>
      <vt:lpstr>IP Address Bit Patterns</vt:lpstr>
      <vt:lpstr>Identifying a class of address by a machine</vt:lpstr>
      <vt:lpstr>Class-A address (Networks)</vt:lpstr>
      <vt:lpstr>Class-A address (Hosts)</vt:lpstr>
      <vt:lpstr>Class-B address</vt:lpstr>
      <vt:lpstr>Class-C address</vt:lpstr>
      <vt:lpstr>Class-D &amp; E addresses</vt:lpstr>
      <vt:lpstr>Networks Vs Hosts</vt:lpstr>
      <vt:lpstr>Address space utilisation</vt:lpstr>
      <vt:lpstr>PowerPoint Presentation</vt:lpstr>
      <vt:lpstr>Reserved Addresses</vt:lpstr>
      <vt:lpstr>Private IP addresses</vt:lpstr>
      <vt:lpstr>PowerPoint Presentation</vt:lpstr>
      <vt:lpstr>PowerPoint Presentation</vt:lpstr>
      <vt:lpstr>Subnetting </vt:lpstr>
      <vt:lpstr>Default subnet mask </vt:lpstr>
      <vt:lpstr>Default subnet mask</vt:lpstr>
      <vt:lpstr>How Subnet Mask Works ?</vt:lpstr>
      <vt:lpstr>Requirement of Networks is 4 ?</vt:lpstr>
      <vt:lpstr>PowerPoint Presentation</vt:lpstr>
      <vt:lpstr>If Subnet Mask is 255.255.255.192 , Then New Networks and respective hosts are :</vt:lpstr>
      <vt:lpstr>Now subnet Mask :</vt:lpstr>
      <vt:lpstr>PowerPoint Presentation</vt:lpstr>
      <vt:lpstr>Range of IP addresses</vt:lpstr>
      <vt:lpstr>Now subnet Mask :</vt:lpstr>
      <vt:lpstr>Now subnet Mask :</vt:lpstr>
      <vt:lpstr>PowerPoint Presentation</vt:lpstr>
      <vt:lpstr>IPv6</vt:lpstr>
      <vt:lpstr>Problems of IPv4</vt:lpstr>
      <vt:lpstr>Address Crisis</vt:lpstr>
      <vt:lpstr>Routing Crisis </vt:lpstr>
      <vt:lpstr>End to End problem</vt:lpstr>
      <vt:lpstr>Mobility </vt:lpstr>
      <vt:lpstr> Security Problem</vt:lpstr>
      <vt:lpstr>PowerPoint Presentation</vt:lpstr>
      <vt:lpstr>IPv6</vt:lpstr>
      <vt:lpstr>Larger Address Space</vt:lpstr>
      <vt:lpstr>Global Reachability</vt:lpstr>
      <vt:lpstr>Flexibility</vt:lpstr>
      <vt:lpstr>Auto-Configuration</vt:lpstr>
      <vt:lpstr>Aggregation</vt:lpstr>
      <vt:lpstr>Multi-homing</vt:lpstr>
      <vt:lpstr>Efficient Routing</vt:lpstr>
      <vt:lpstr>Scalability</vt:lpstr>
      <vt:lpstr>Easy Mobility</vt:lpstr>
      <vt:lpstr>PowerPoint Presentation</vt:lpstr>
      <vt:lpstr>Better Security</vt:lpstr>
      <vt:lpstr>PowerPoint Presentation</vt:lpstr>
      <vt:lpstr>4 digit Hexadecimal Integer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Router fundaments</vt:lpstr>
      <vt:lpstr>Router fundamentals</vt:lpstr>
      <vt:lpstr>CISCO’s HIERARCHICAL DESIGN MODEL</vt:lpstr>
      <vt:lpstr>Cisco 1600,1700,1800,2500 series Routers</vt:lpstr>
      <vt:lpstr>2600,2800,3600,3700,3800 series routers</vt:lpstr>
      <vt:lpstr>:7200,7600,10000,12000 routers</vt:lpstr>
      <vt:lpstr>7200,7600,10000,12000 routers</vt:lpstr>
      <vt:lpstr>EDGE ROUTER</vt:lpstr>
      <vt:lpstr>PowerPoint Presentation</vt:lpstr>
      <vt:lpstr>PowerPoint Presentation</vt:lpstr>
      <vt:lpstr>Interfaces of routers</vt:lpstr>
      <vt:lpstr>DIFFERENT PORTS</vt:lpstr>
      <vt:lpstr>Types of WAN technologies</vt:lpstr>
      <vt:lpstr>Routing and Routing Protocols</vt:lpstr>
      <vt:lpstr>Routing Methods</vt:lpstr>
      <vt:lpstr>PowerPoint Presentation</vt:lpstr>
      <vt:lpstr>Static Route Operation</vt:lpstr>
      <vt:lpstr>Configuring Static Routes</vt:lpstr>
      <vt:lpstr>Configuring the Outbound Interface</vt:lpstr>
      <vt:lpstr>Configuring the Next-Hop Address</vt:lpstr>
      <vt:lpstr>Static Routes as Backups</vt:lpstr>
      <vt:lpstr>Backup Route Example</vt:lpstr>
      <vt:lpstr>PowerPoint Presentation</vt:lpstr>
      <vt:lpstr>PowerPoint Presentation</vt:lpstr>
      <vt:lpstr>PowerPoint Presentation</vt:lpstr>
      <vt:lpstr>Intra-AS Routing</vt:lpstr>
      <vt:lpstr>PowerPoint Presentation</vt:lpstr>
      <vt:lpstr>PowerPoint Presentation</vt:lpstr>
      <vt:lpstr>PowerPoint Presentation</vt:lpstr>
      <vt:lpstr>OSPF “advanced” features  (not in RIP)</vt:lpstr>
      <vt:lpstr>PowerPoint Presentation</vt:lpstr>
      <vt:lpstr>IGRP  (Interior Gateway Routing Protocol)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PACKET FORMAT</vt:lpstr>
      <vt:lpstr>PowerPoint Presentation</vt:lpstr>
      <vt:lpstr>PowerPoint Presentation</vt:lpstr>
      <vt:lpstr>Overview of MPLS Forwarding</vt:lpstr>
      <vt:lpstr>Typical example of MPLS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MPLS Terminology</vt:lpstr>
      <vt:lpstr>Any Doubts Please…..!</vt:lpstr>
      <vt:lpstr>              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Raju</dc:creator>
  <cp:lastModifiedBy>Lakshmi Thammineni</cp:lastModifiedBy>
  <cp:revision>297</cp:revision>
  <dcterms:created xsi:type="dcterms:W3CDTF">2006-08-16T00:00:00Z</dcterms:created>
  <dcterms:modified xsi:type="dcterms:W3CDTF">2023-12-11T12:06:05Z</dcterms:modified>
</cp:coreProperties>
</file>