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and Strategic Thinking for APTRANSCO Engineers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Guide for Strategic Leadership in Power Transmission</a:t>
            </a:r>
          </a:p>
          <a:p>
            <a:r>
              <a:t>Presented by: [Your Name/Department]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Final Thoughts:</a:t>
            </a:r>
          </a:p>
          <a:p>
            <a:r>
              <a:t>• Leadership and strategic thinking are essential for APTRANSCO engineers.</a:t>
            </a:r>
          </a:p>
          <a:p>
            <a:r>
              <a:t>• Engineers must balance technical expertise with long-term goals.</a:t>
            </a:r>
          </a:p>
          <a:p>
            <a:r>
              <a:t>• Effective leadership ensures APTRANSCO remains competitive, efficient, and prepared for future challenges.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Leadership is essential for engineers, combining technical expertise with strategic decision-making.</a:t>
            </a:r>
          </a:p>
          <a:p>
            <a:r>
              <a:t>• Strategic thinking is crucial for solving immediate challenges and planning for the future.</a:t>
            </a:r>
          </a:p>
          <a:p>
            <a:r>
              <a:t>• Leadership ensures operational efficiency and long-term success for APTRANSCO.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in the Engineering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Leadership Roles for Engineers:</a:t>
            </a:r>
          </a:p>
          <a:p>
            <a:r>
              <a:t>• Guiding Teams: Effective team management ensures project success.</a:t>
            </a:r>
          </a:p>
          <a:p>
            <a:r>
              <a:t>• Clear Communication: Translate technical concepts for non-technical stakeholders.</a:t>
            </a:r>
          </a:p>
          <a:p>
            <a:r>
              <a:t>• Risk Management: Anticipate and mitigate risks related to infrastructure and service delivery.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Strategic Thinking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Components of Strategic Thinking:</a:t>
            </a:r>
          </a:p>
          <a:p>
            <a:r>
              <a:t>• Long-Term Vision: Decisions impact sustainability, efficiency, and growth.</a:t>
            </a:r>
          </a:p>
          <a:p>
            <a:r>
              <a:t>• Adapting to Change: Prepare for technological and regulatory shifts.</a:t>
            </a:r>
          </a:p>
          <a:p>
            <a:r>
              <a:t>• Innovation &amp; Efficiency: Focus on improving processes and adopting new technologies.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Decision-Making Frameworks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Frameworks for Informed Decisions:</a:t>
            </a:r>
          </a:p>
          <a:p>
            <a:r>
              <a:t>• SWOT Analysis: Assess strengths, weaknesses, opportunities, and threats.</a:t>
            </a:r>
          </a:p>
          <a:p>
            <a:r>
              <a:t>• Risk-Benefit Analysis: Balance risks and benefits to prioritize actions.</a:t>
            </a:r>
          </a:p>
          <a:p>
            <a:r>
              <a:t>• Pareto Principle (80/20 Rule): Focus on tasks that deliver the highest impact.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Leadership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Leadership Practices at APTRANSCO:</a:t>
            </a:r>
          </a:p>
          <a:p>
            <a:r>
              <a:t>• Develop a Strategic Vision: Align technical work with long-term goals.</a:t>
            </a:r>
          </a:p>
          <a:p>
            <a:r>
              <a:t>• Align Team Goals: Ensure team efforts contribute to APTRANSCO’s objectives.</a:t>
            </a:r>
          </a:p>
          <a:p>
            <a:r>
              <a:t>• Lead by Example: Promote continuous learning and adaptability.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Strategic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Challenges:</a:t>
            </a:r>
          </a:p>
          <a:p>
            <a:r>
              <a:t>• Managing Resources: Balance short-term needs with long-term investments.</a:t>
            </a:r>
          </a:p>
          <a:p>
            <a:r>
              <a:t>• Innovation and Sustainability: Integrate renewable energy sources while ensuring reliability.</a:t>
            </a:r>
          </a:p>
          <a:p>
            <a:r>
              <a:t>• Stakeholder Engagement: Align diverse stakeholder interests with organizational goals.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of Leadership at APTRANSCO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Areas for Future Leadership:</a:t>
            </a:r>
          </a:p>
          <a:p>
            <a:r>
              <a:t>• Technological Advancements: Adoption of smart grids, automation, and data-driven decisions.</a:t>
            </a:r>
          </a:p>
          <a:p>
            <a:r>
              <a:t>• Sustainability Goals: Lead the transition to renewable energy.</a:t>
            </a:r>
          </a:p>
          <a:p>
            <a:r>
              <a:t>• Workforce Development: Mentor and develop the next generation of engineers.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Strategic Leadership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Case Study Overview:</a:t>
            </a:r>
          </a:p>
          <a:p>
            <a:r>
              <a:t>• Scenario: APTRANSCO faces increasing electricity demand and frequent equipment failures.</a:t>
            </a:r>
          </a:p>
          <a:p>
            <a:r>
              <a:t>• Actions: Continuous improvement using the Kaizen methodology.</a:t>
            </a:r>
          </a:p>
          <a:p>
            <a:r>
              <a:t>• Results: Reduction in downtime and improved grid reliability through strategic leadership.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