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av" ContentType="audio/x-wav"/>
  <Default Extension="webp" ContentType="image/webp"/>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sldIdLst>
    <p:sldId id="256" r:id="rId2"/>
    <p:sldId id="259" r:id="rId3"/>
    <p:sldId id="274" r:id="rId4"/>
    <p:sldId id="482" r:id="rId5"/>
    <p:sldId id="366" r:id="rId6"/>
    <p:sldId id="376" r:id="rId7"/>
    <p:sldId id="545" r:id="rId8"/>
    <p:sldId id="546" r:id="rId9"/>
    <p:sldId id="547" r:id="rId10"/>
    <p:sldId id="551" r:id="rId11"/>
    <p:sldId id="283" r:id="rId12"/>
    <p:sldId id="309" r:id="rId13"/>
    <p:sldId id="459" r:id="rId14"/>
    <p:sldId id="460" r:id="rId15"/>
    <p:sldId id="456" r:id="rId16"/>
    <p:sldId id="457" r:id="rId17"/>
    <p:sldId id="458" r:id="rId18"/>
    <p:sldId id="278" r:id="rId19"/>
    <p:sldId id="502" r:id="rId20"/>
    <p:sldId id="461" r:id="rId21"/>
    <p:sldId id="359" r:id="rId22"/>
    <p:sldId id="462" r:id="rId23"/>
    <p:sldId id="258" r:id="rId24"/>
    <p:sldId id="483" r:id="rId25"/>
    <p:sldId id="484" r:id="rId26"/>
    <p:sldId id="485" r:id="rId27"/>
    <p:sldId id="486" r:id="rId28"/>
    <p:sldId id="487" r:id="rId29"/>
    <p:sldId id="488" r:id="rId30"/>
    <p:sldId id="489" r:id="rId31"/>
    <p:sldId id="490" r:id="rId32"/>
    <p:sldId id="491" r:id="rId33"/>
    <p:sldId id="492" r:id="rId34"/>
    <p:sldId id="269" r:id="rId35"/>
    <p:sldId id="270" r:id="rId36"/>
    <p:sldId id="494" r:id="rId37"/>
    <p:sldId id="497" r:id="rId38"/>
    <p:sldId id="275" r:id="rId39"/>
    <p:sldId id="499" r:id="rId40"/>
    <p:sldId id="325" r:id="rId41"/>
    <p:sldId id="312" r:id="rId42"/>
    <p:sldId id="371" r:id="rId43"/>
    <p:sldId id="372" r:id="rId44"/>
    <p:sldId id="260" r:id="rId45"/>
    <p:sldId id="261" r:id="rId46"/>
    <p:sldId id="373" r:id="rId47"/>
    <p:sldId id="263" r:id="rId48"/>
    <p:sldId id="265" r:id="rId49"/>
    <p:sldId id="501" r:id="rId50"/>
    <p:sldId id="262" r:id="rId51"/>
    <p:sldId id="272" r:id="rId52"/>
    <p:sldId id="273" r:id="rId53"/>
    <p:sldId id="377" r:id="rId54"/>
    <p:sldId id="395" r:id="rId55"/>
    <p:sldId id="378" r:id="rId56"/>
    <p:sldId id="379" r:id="rId57"/>
    <p:sldId id="381" r:id="rId58"/>
    <p:sldId id="382" r:id="rId59"/>
    <p:sldId id="384" r:id="rId60"/>
    <p:sldId id="385" r:id="rId61"/>
    <p:sldId id="387" r:id="rId62"/>
    <p:sldId id="388" r:id="rId63"/>
    <p:sldId id="390" r:id="rId64"/>
    <p:sldId id="391" r:id="rId65"/>
    <p:sldId id="298" r:id="rId66"/>
    <p:sldId id="257" r:id="rId67"/>
    <p:sldId id="504" r:id="rId68"/>
    <p:sldId id="507" r:id="rId69"/>
    <p:sldId id="522" r:id="rId70"/>
    <p:sldId id="525" r:id="rId71"/>
    <p:sldId id="284" r:id="rId72"/>
    <p:sldId id="285" r:id="rId73"/>
    <p:sldId id="622"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47792" autoAdjust="0"/>
  </p:normalViewPr>
  <p:slideViewPr>
    <p:cSldViewPr snapToGrid="0">
      <p:cViewPr>
        <p:scale>
          <a:sx n="67" d="100"/>
          <a:sy n="67" d="100"/>
        </p:scale>
        <p:origin x="60" y="-282"/>
      </p:cViewPr>
      <p:guideLst/>
    </p:cSldViewPr>
  </p:slideViewPr>
  <p:outlineViewPr>
    <p:cViewPr>
      <p:scale>
        <a:sx n="33" d="100"/>
        <a:sy n="33" d="100"/>
      </p:scale>
      <p:origin x="0" y="-54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7C1C34-2BF3-49CE-838F-9B0EBB2177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393EE27-1E5C-4C78-B07D-82ABE5D3CD30}">
      <dgm:prSet phldrT="[Text]"/>
      <dgm:spPr/>
      <dgm:t>
        <a:bodyPr/>
        <a:lstStyle/>
        <a:p>
          <a:r>
            <a:rPr lang="en-US" altLang="ja-JP" b="1" cap="none" spc="0" dirty="0">
              <a:ln w="1905"/>
              <a:solidFill>
                <a:schemeClr val="tx1"/>
              </a:solidFill>
              <a:effectLst>
                <a:innerShdw blurRad="69850" dist="43180" dir="5400000">
                  <a:srgbClr val="000000">
                    <a:alpha val="65000"/>
                  </a:srgbClr>
                </a:innerShdw>
              </a:effectLst>
              <a:highlight>
                <a:srgbClr val="FFFF00"/>
              </a:highlight>
              <a:latin typeface="Trebuchet MS" pitchFamily="34" charset="0"/>
              <a:ea typeface="ＭＳ Ｐゴシック" pitchFamily="34" charset="-128"/>
            </a:rPr>
            <a:t>Charismatic Leadership Theory</a:t>
          </a:r>
          <a:endParaRPr lang="en-US" b="1" cap="none" spc="0" dirty="0">
            <a:ln w="1905"/>
            <a:solidFill>
              <a:schemeClr val="tx1"/>
            </a:solidFill>
            <a:effectLst>
              <a:innerShdw blurRad="69850" dist="43180" dir="5400000">
                <a:srgbClr val="000000">
                  <a:alpha val="65000"/>
                </a:srgbClr>
              </a:innerShdw>
            </a:effectLst>
            <a:highlight>
              <a:srgbClr val="FFFF00"/>
            </a:highlight>
          </a:endParaRPr>
        </a:p>
      </dgm:t>
    </dgm:pt>
    <dgm:pt modelId="{9C3278F3-5D2A-4384-8DCA-BCC26996E2F1}" type="parTrans" cxnId="{95721564-20A1-4CA0-B7B6-C66DFA7C3AEB}">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B72BEE0D-3219-4654-B915-1F13966EEFA3}" type="sibTrans" cxnId="{95721564-20A1-4CA0-B7B6-C66DFA7C3AEB}">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B32A88CB-F4D4-4798-9124-82249D5C8683}">
      <dgm:prSet/>
      <dgm:spPr/>
      <dgm:t>
        <a:bodyPr/>
        <a:lstStyle/>
        <a:p>
          <a:r>
            <a:rPr lang="en-US" altLang="ja-JP" b="1" cap="none" spc="0" dirty="0">
              <a:ln w="1905"/>
              <a:solidFill>
                <a:schemeClr val="tx1"/>
              </a:solidFill>
              <a:effectLst>
                <a:innerShdw blurRad="69850" dist="43180" dir="5400000">
                  <a:srgbClr val="000000">
                    <a:alpha val="65000"/>
                  </a:srgbClr>
                </a:innerShdw>
              </a:effectLst>
              <a:highlight>
                <a:srgbClr val="FFFF00"/>
              </a:highlight>
              <a:latin typeface="Trebuchet MS" pitchFamily="34" charset="0"/>
              <a:ea typeface="ＭＳ Ｐゴシック" pitchFamily="34" charset="-128"/>
            </a:rPr>
            <a:t>Transactional Vs Transformational Leadership</a:t>
          </a:r>
        </a:p>
      </dgm:t>
    </dgm:pt>
    <dgm:pt modelId="{C7B41C70-408E-4C89-ACD0-83F435855526}" type="parTrans" cxnId="{1AF3F9F4-61B9-4145-BDBA-25D3DEDDEC9C}">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103179D9-5C68-4362-B80C-2CB7DCB98675}" type="sibTrans" cxnId="{1AF3F9F4-61B9-4145-BDBA-25D3DEDDEC9C}">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3A726313-41C5-47E3-A198-CB79623CAB5F}">
      <dgm:prSet/>
      <dgm:spPr/>
      <dgm:t>
        <a:bodyPr/>
        <a:lstStyle/>
        <a:p>
          <a:r>
            <a:rPr lang="en-US" altLang="ja-JP" b="1" cap="none" spc="0" dirty="0">
              <a:ln w="1905"/>
              <a:solidFill>
                <a:schemeClr val="tx1"/>
              </a:solidFill>
              <a:effectLst/>
              <a:highlight>
                <a:srgbClr val="FFFF00"/>
              </a:highlight>
              <a:latin typeface="Trebuchet MS" pitchFamily="34" charset="0"/>
              <a:ea typeface="ＭＳ Ｐゴシック" pitchFamily="34" charset="-128"/>
            </a:rPr>
            <a:t>Visionary Leadership </a:t>
          </a:r>
        </a:p>
      </dgm:t>
    </dgm:pt>
    <dgm:pt modelId="{6841373B-A205-46D5-97ED-1022114D72D2}" type="parTrans" cxnId="{AB48A133-3D35-4392-A7EC-E83AB2ABE5E1}">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99B67E7A-1325-4149-A4DA-DF12EB226F06}" type="sibTrans" cxnId="{AB48A133-3D35-4392-A7EC-E83AB2ABE5E1}">
      <dgm:prSet/>
      <dgm:spPr/>
      <dgm:t>
        <a:bodyPr/>
        <a:lstStyle/>
        <a:p>
          <a:endParaRPr lang="en-US"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dgm:t>
    </dgm:pt>
    <dgm:pt modelId="{ECE99E88-2589-4DE8-92EF-EA43155A9C86}" type="pres">
      <dgm:prSet presAssocID="{CA7C1C34-2BF3-49CE-838F-9B0EBB2177A0}" presName="linear" presStyleCnt="0">
        <dgm:presLayoutVars>
          <dgm:dir/>
          <dgm:animLvl val="lvl"/>
          <dgm:resizeHandles val="exact"/>
        </dgm:presLayoutVars>
      </dgm:prSet>
      <dgm:spPr/>
    </dgm:pt>
    <dgm:pt modelId="{DA276AAB-B204-4BE2-8F64-9E6619ADFA87}" type="pres">
      <dgm:prSet presAssocID="{1393EE27-1E5C-4C78-B07D-82ABE5D3CD30}" presName="parentLin" presStyleCnt="0"/>
      <dgm:spPr/>
    </dgm:pt>
    <dgm:pt modelId="{68961655-30FC-4363-AB31-7F273CD3899C}" type="pres">
      <dgm:prSet presAssocID="{1393EE27-1E5C-4C78-B07D-82ABE5D3CD30}" presName="parentLeftMargin" presStyleLbl="node1" presStyleIdx="0" presStyleCnt="3"/>
      <dgm:spPr/>
    </dgm:pt>
    <dgm:pt modelId="{34273FB3-C9AE-48C1-B7F2-C5FB8C3B3558}" type="pres">
      <dgm:prSet presAssocID="{1393EE27-1E5C-4C78-B07D-82ABE5D3CD30}" presName="parentText" presStyleLbl="node1" presStyleIdx="0" presStyleCnt="3">
        <dgm:presLayoutVars>
          <dgm:chMax val="0"/>
          <dgm:bulletEnabled val="1"/>
        </dgm:presLayoutVars>
      </dgm:prSet>
      <dgm:spPr/>
    </dgm:pt>
    <dgm:pt modelId="{BA9F696B-A8D4-41FB-B8E4-644F76C680BC}" type="pres">
      <dgm:prSet presAssocID="{1393EE27-1E5C-4C78-B07D-82ABE5D3CD30}" presName="negativeSpace" presStyleCnt="0"/>
      <dgm:spPr/>
    </dgm:pt>
    <dgm:pt modelId="{75138CDA-AFDA-442E-BCDF-A9E6DE4CD10D}" type="pres">
      <dgm:prSet presAssocID="{1393EE27-1E5C-4C78-B07D-82ABE5D3CD30}" presName="childText" presStyleLbl="conFgAcc1" presStyleIdx="0" presStyleCnt="3">
        <dgm:presLayoutVars>
          <dgm:bulletEnabled val="1"/>
        </dgm:presLayoutVars>
      </dgm:prSet>
      <dgm:spPr/>
    </dgm:pt>
    <dgm:pt modelId="{8BEB8DAC-0940-4611-9D1A-650DE6A7BDEF}" type="pres">
      <dgm:prSet presAssocID="{B72BEE0D-3219-4654-B915-1F13966EEFA3}" presName="spaceBetweenRectangles" presStyleCnt="0"/>
      <dgm:spPr/>
    </dgm:pt>
    <dgm:pt modelId="{00AB874E-732F-42F5-9F56-4FDF5E6AE0CA}" type="pres">
      <dgm:prSet presAssocID="{B32A88CB-F4D4-4798-9124-82249D5C8683}" presName="parentLin" presStyleCnt="0"/>
      <dgm:spPr/>
    </dgm:pt>
    <dgm:pt modelId="{6B96CDC0-4545-4F33-8C66-534B720D328E}" type="pres">
      <dgm:prSet presAssocID="{B32A88CB-F4D4-4798-9124-82249D5C8683}" presName="parentLeftMargin" presStyleLbl="node1" presStyleIdx="0" presStyleCnt="3"/>
      <dgm:spPr/>
    </dgm:pt>
    <dgm:pt modelId="{2A001A24-4198-48C8-82BF-3305C1BBE11B}" type="pres">
      <dgm:prSet presAssocID="{B32A88CB-F4D4-4798-9124-82249D5C8683}" presName="parentText" presStyleLbl="node1" presStyleIdx="1" presStyleCnt="3">
        <dgm:presLayoutVars>
          <dgm:chMax val="0"/>
          <dgm:bulletEnabled val="1"/>
        </dgm:presLayoutVars>
      </dgm:prSet>
      <dgm:spPr/>
    </dgm:pt>
    <dgm:pt modelId="{4C920F9C-E484-485D-B573-E7393629EA2F}" type="pres">
      <dgm:prSet presAssocID="{B32A88CB-F4D4-4798-9124-82249D5C8683}" presName="negativeSpace" presStyleCnt="0"/>
      <dgm:spPr/>
    </dgm:pt>
    <dgm:pt modelId="{02574E5F-4B87-4D4C-8246-1EDB1A9D7B1C}" type="pres">
      <dgm:prSet presAssocID="{B32A88CB-F4D4-4798-9124-82249D5C8683}" presName="childText" presStyleLbl="conFgAcc1" presStyleIdx="1" presStyleCnt="3">
        <dgm:presLayoutVars>
          <dgm:bulletEnabled val="1"/>
        </dgm:presLayoutVars>
      </dgm:prSet>
      <dgm:spPr/>
    </dgm:pt>
    <dgm:pt modelId="{6113C00F-4DF9-424E-A0F5-24ABA627EA74}" type="pres">
      <dgm:prSet presAssocID="{103179D9-5C68-4362-B80C-2CB7DCB98675}" presName="spaceBetweenRectangles" presStyleCnt="0"/>
      <dgm:spPr/>
    </dgm:pt>
    <dgm:pt modelId="{C9101327-606E-4C42-8144-845ECFF23074}" type="pres">
      <dgm:prSet presAssocID="{3A726313-41C5-47E3-A198-CB79623CAB5F}" presName="parentLin" presStyleCnt="0"/>
      <dgm:spPr/>
    </dgm:pt>
    <dgm:pt modelId="{1DA26480-8D73-4AAE-BC88-34F93A9C0B73}" type="pres">
      <dgm:prSet presAssocID="{3A726313-41C5-47E3-A198-CB79623CAB5F}" presName="parentLeftMargin" presStyleLbl="node1" presStyleIdx="1" presStyleCnt="3"/>
      <dgm:spPr/>
    </dgm:pt>
    <dgm:pt modelId="{F371A61B-2F4D-4E38-9C0C-F64A9B213BBC}" type="pres">
      <dgm:prSet presAssocID="{3A726313-41C5-47E3-A198-CB79623CAB5F}" presName="parentText" presStyleLbl="node1" presStyleIdx="2" presStyleCnt="3">
        <dgm:presLayoutVars>
          <dgm:chMax val="0"/>
          <dgm:bulletEnabled val="1"/>
        </dgm:presLayoutVars>
      </dgm:prSet>
      <dgm:spPr/>
    </dgm:pt>
    <dgm:pt modelId="{D8AB5B42-7AA3-4AEA-9C9E-790B8CE14FD8}" type="pres">
      <dgm:prSet presAssocID="{3A726313-41C5-47E3-A198-CB79623CAB5F}" presName="negativeSpace" presStyleCnt="0"/>
      <dgm:spPr/>
    </dgm:pt>
    <dgm:pt modelId="{9C78593E-E031-40F7-9EB6-B130AB46AB2C}" type="pres">
      <dgm:prSet presAssocID="{3A726313-41C5-47E3-A198-CB79623CAB5F}" presName="childText" presStyleLbl="conFgAcc1" presStyleIdx="2" presStyleCnt="3">
        <dgm:presLayoutVars>
          <dgm:bulletEnabled val="1"/>
        </dgm:presLayoutVars>
      </dgm:prSet>
      <dgm:spPr/>
    </dgm:pt>
  </dgm:ptLst>
  <dgm:cxnLst>
    <dgm:cxn modelId="{A6272A15-6F12-4AC0-A289-D1CDD6E4F78B}" type="presOf" srcId="{3A726313-41C5-47E3-A198-CB79623CAB5F}" destId="{F371A61B-2F4D-4E38-9C0C-F64A9B213BBC}" srcOrd="1" destOrd="0" presId="urn:microsoft.com/office/officeart/2005/8/layout/list1"/>
    <dgm:cxn modelId="{4B4F3E1C-64C3-43BD-91EA-7C9DBC0A6A13}" type="presOf" srcId="{3A726313-41C5-47E3-A198-CB79623CAB5F}" destId="{1DA26480-8D73-4AAE-BC88-34F93A9C0B73}" srcOrd="0" destOrd="0" presId="urn:microsoft.com/office/officeart/2005/8/layout/list1"/>
    <dgm:cxn modelId="{B684B726-63C4-4B86-8938-AA32F0B6B4E1}" type="presOf" srcId="{B32A88CB-F4D4-4798-9124-82249D5C8683}" destId="{6B96CDC0-4545-4F33-8C66-534B720D328E}" srcOrd="0" destOrd="0" presId="urn:microsoft.com/office/officeart/2005/8/layout/list1"/>
    <dgm:cxn modelId="{001BAC2F-1CF3-4B2D-B3CC-56829724566B}" type="presOf" srcId="{1393EE27-1E5C-4C78-B07D-82ABE5D3CD30}" destId="{68961655-30FC-4363-AB31-7F273CD3899C}" srcOrd="0" destOrd="0" presId="urn:microsoft.com/office/officeart/2005/8/layout/list1"/>
    <dgm:cxn modelId="{89228E32-9819-4D8E-B112-65A7BED4A1E2}" type="presOf" srcId="{CA7C1C34-2BF3-49CE-838F-9B0EBB2177A0}" destId="{ECE99E88-2589-4DE8-92EF-EA43155A9C86}" srcOrd="0" destOrd="0" presId="urn:microsoft.com/office/officeart/2005/8/layout/list1"/>
    <dgm:cxn modelId="{AB48A133-3D35-4392-A7EC-E83AB2ABE5E1}" srcId="{CA7C1C34-2BF3-49CE-838F-9B0EBB2177A0}" destId="{3A726313-41C5-47E3-A198-CB79623CAB5F}" srcOrd="2" destOrd="0" parTransId="{6841373B-A205-46D5-97ED-1022114D72D2}" sibTransId="{99B67E7A-1325-4149-A4DA-DF12EB226F06}"/>
    <dgm:cxn modelId="{95721564-20A1-4CA0-B7B6-C66DFA7C3AEB}" srcId="{CA7C1C34-2BF3-49CE-838F-9B0EBB2177A0}" destId="{1393EE27-1E5C-4C78-B07D-82ABE5D3CD30}" srcOrd="0" destOrd="0" parTransId="{9C3278F3-5D2A-4384-8DCA-BCC26996E2F1}" sibTransId="{B72BEE0D-3219-4654-B915-1F13966EEFA3}"/>
    <dgm:cxn modelId="{D8E41AAA-C3A6-4663-BB00-3ED00AE1F023}" type="presOf" srcId="{B32A88CB-F4D4-4798-9124-82249D5C8683}" destId="{2A001A24-4198-48C8-82BF-3305C1BBE11B}" srcOrd="1" destOrd="0" presId="urn:microsoft.com/office/officeart/2005/8/layout/list1"/>
    <dgm:cxn modelId="{5F8533D7-F28A-4885-A581-3B5DB8AB93BD}" type="presOf" srcId="{1393EE27-1E5C-4C78-B07D-82ABE5D3CD30}" destId="{34273FB3-C9AE-48C1-B7F2-C5FB8C3B3558}" srcOrd="1" destOrd="0" presId="urn:microsoft.com/office/officeart/2005/8/layout/list1"/>
    <dgm:cxn modelId="{1AF3F9F4-61B9-4145-BDBA-25D3DEDDEC9C}" srcId="{CA7C1C34-2BF3-49CE-838F-9B0EBB2177A0}" destId="{B32A88CB-F4D4-4798-9124-82249D5C8683}" srcOrd="1" destOrd="0" parTransId="{C7B41C70-408E-4C89-ACD0-83F435855526}" sibTransId="{103179D9-5C68-4362-B80C-2CB7DCB98675}"/>
    <dgm:cxn modelId="{4BBF15AB-3EEE-442B-9BB3-4E6E88B84F1E}" type="presParOf" srcId="{ECE99E88-2589-4DE8-92EF-EA43155A9C86}" destId="{DA276AAB-B204-4BE2-8F64-9E6619ADFA87}" srcOrd="0" destOrd="0" presId="urn:microsoft.com/office/officeart/2005/8/layout/list1"/>
    <dgm:cxn modelId="{162B958F-B818-45E8-83C4-E4D8A280AF9B}" type="presParOf" srcId="{DA276AAB-B204-4BE2-8F64-9E6619ADFA87}" destId="{68961655-30FC-4363-AB31-7F273CD3899C}" srcOrd="0" destOrd="0" presId="urn:microsoft.com/office/officeart/2005/8/layout/list1"/>
    <dgm:cxn modelId="{8542A6A6-3AEA-48A2-BAF8-EF8F250D68E6}" type="presParOf" srcId="{DA276AAB-B204-4BE2-8F64-9E6619ADFA87}" destId="{34273FB3-C9AE-48C1-B7F2-C5FB8C3B3558}" srcOrd="1" destOrd="0" presId="urn:microsoft.com/office/officeart/2005/8/layout/list1"/>
    <dgm:cxn modelId="{2F61DE99-3017-4CD5-B2FD-71759C12B907}" type="presParOf" srcId="{ECE99E88-2589-4DE8-92EF-EA43155A9C86}" destId="{BA9F696B-A8D4-41FB-B8E4-644F76C680BC}" srcOrd="1" destOrd="0" presId="urn:microsoft.com/office/officeart/2005/8/layout/list1"/>
    <dgm:cxn modelId="{00D58013-21E4-4C7C-97A0-30C526B60E63}" type="presParOf" srcId="{ECE99E88-2589-4DE8-92EF-EA43155A9C86}" destId="{75138CDA-AFDA-442E-BCDF-A9E6DE4CD10D}" srcOrd="2" destOrd="0" presId="urn:microsoft.com/office/officeart/2005/8/layout/list1"/>
    <dgm:cxn modelId="{6FD5E710-2685-459D-A157-2D381D7B4B05}" type="presParOf" srcId="{ECE99E88-2589-4DE8-92EF-EA43155A9C86}" destId="{8BEB8DAC-0940-4611-9D1A-650DE6A7BDEF}" srcOrd="3" destOrd="0" presId="urn:microsoft.com/office/officeart/2005/8/layout/list1"/>
    <dgm:cxn modelId="{87C661C1-5B07-41E5-94C9-2C8B1BEBC436}" type="presParOf" srcId="{ECE99E88-2589-4DE8-92EF-EA43155A9C86}" destId="{00AB874E-732F-42F5-9F56-4FDF5E6AE0CA}" srcOrd="4" destOrd="0" presId="urn:microsoft.com/office/officeart/2005/8/layout/list1"/>
    <dgm:cxn modelId="{5F2AE135-A9C6-4CD8-81C2-0C9FB209FDF6}" type="presParOf" srcId="{00AB874E-732F-42F5-9F56-4FDF5E6AE0CA}" destId="{6B96CDC0-4545-4F33-8C66-534B720D328E}" srcOrd="0" destOrd="0" presId="urn:microsoft.com/office/officeart/2005/8/layout/list1"/>
    <dgm:cxn modelId="{B652C180-46C1-4838-BD9D-5E3356E78438}" type="presParOf" srcId="{00AB874E-732F-42F5-9F56-4FDF5E6AE0CA}" destId="{2A001A24-4198-48C8-82BF-3305C1BBE11B}" srcOrd="1" destOrd="0" presId="urn:microsoft.com/office/officeart/2005/8/layout/list1"/>
    <dgm:cxn modelId="{11393A79-4BCD-4CDF-8748-697C1A37CEAE}" type="presParOf" srcId="{ECE99E88-2589-4DE8-92EF-EA43155A9C86}" destId="{4C920F9C-E484-485D-B573-E7393629EA2F}" srcOrd="5" destOrd="0" presId="urn:microsoft.com/office/officeart/2005/8/layout/list1"/>
    <dgm:cxn modelId="{13CD6CC7-3954-4F1C-BFFD-4C4D4E83021D}" type="presParOf" srcId="{ECE99E88-2589-4DE8-92EF-EA43155A9C86}" destId="{02574E5F-4B87-4D4C-8246-1EDB1A9D7B1C}" srcOrd="6" destOrd="0" presId="urn:microsoft.com/office/officeart/2005/8/layout/list1"/>
    <dgm:cxn modelId="{092943CF-2E5B-458B-8F79-1C53BB04EFB9}" type="presParOf" srcId="{ECE99E88-2589-4DE8-92EF-EA43155A9C86}" destId="{6113C00F-4DF9-424E-A0F5-24ABA627EA74}" srcOrd="7" destOrd="0" presId="urn:microsoft.com/office/officeart/2005/8/layout/list1"/>
    <dgm:cxn modelId="{C01F725E-D192-4DD1-B052-3D630C9B9BAA}" type="presParOf" srcId="{ECE99E88-2589-4DE8-92EF-EA43155A9C86}" destId="{C9101327-606E-4C42-8144-845ECFF23074}" srcOrd="8" destOrd="0" presId="urn:microsoft.com/office/officeart/2005/8/layout/list1"/>
    <dgm:cxn modelId="{93D2F589-3E37-4E62-ACB9-F2790A59B735}" type="presParOf" srcId="{C9101327-606E-4C42-8144-845ECFF23074}" destId="{1DA26480-8D73-4AAE-BC88-34F93A9C0B73}" srcOrd="0" destOrd="0" presId="urn:microsoft.com/office/officeart/2005/8/layout/list1"/>
    <dgm:cxn modelId="{EB33CB6F-8B4F-4766-B3ED-702076596671}" type="presParOf" srcId="{C9101327-606E-4C42-8144-845ECFF23074}" destId="{F371A61B-2F4D-4E38-9C0C-F64A9B213BBC}" srcOrd="1" destOrd="0" presId="urn:microsoft.com/office/officeart/2005/8/layout/list1"/>
    <dgm:cxn modelId="{22736F71-7861-4F71-9E77-A59360D7810F}" type="presParOf" srcId="{ECE99E88-2589-4DE8-92EF-EA43155A9C86}" destId="{D8AB5B42-7AA3-4AEA-9C9E-790B8CE14FD8}" srcOrd="9" destOrd="0" presId="urn:microsoft.com/office/officeart/2005/8/layout/list1"/>
    <dgm:cxn modelId="{57B42D87-7689-459C-8503-7608B1454664}" type="presParOf" srcId="{ECE99E88-2589-4DE8-92EF-EA43155A9C86}" destId="{9C78593E-E031-40F7-9EB6-B130AB46AB2C}"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4E3EF3-61B7-4E88-A6B1-CB563C3773EA}" type="doc">
      <dgm:prSet loTypeId="urn:microsoft.com/office/officeart/2005/8/layout/cycle1" loCatId="cycle" qsTypeId="urn:microsoft.com/office/officeart/2005/8/quickstyle/simple2" qsCatId="simple" csTypeId="urn:microsoft.com/office/officeart/2005/8/colors/accent4_1" csCatId="accent4" phldr="1"/>
      <dgm:spPr/>
      <dgm:t>
        <a:bodyPr/>
        <a:lstStyle/>
        <a:p>
          <a:endParaRPr lang="en-US"/>
        </a:p>
      </dgm:t>
    </dgm:pt>
    <dgm:pt modelId="{EAF8C095-E76D-4CCE-98BF-061185087FCC}">
      <dgm:prSet phldrT="[Text]"/>
      <dgm:spPr/>
      <dgm:t>
        <a:bodyPr/>
        <a:lstStyle/>
        <a:p>
          <a:r>
            <a:rPr lang="en-US" b="1" dirty="0"/>
            <a:t>Envision</a:t>
          </a:r>
        </a:p>
      </dgm:t>
    </dgm:pt>
    <dgm:pt modelId="{5602999F-99F3-4E7C-A398-6BB558E73B21}" type="parTrans" cxnId="{53A19C9D-D1A8-4D3E-9E8E-C8E1CC13C180}">
      <dgm:prSet/>
      <dgm:spPr/>
      <dgm:t>
        <a:bodyPr/>
        <a:lstStyle/>
        <a:p>
          <a:endParaRPr lang="en-US"/>
        </a:p>
      </dgm:t>
    </dgm:pt>
    <dgm:pt modelId="{52ED5D4B-BB51-4407-A60E-C9BB9D1FD66F}" type="sibTrans" cxnId="{53A19C9D-D1A8-4D3E-9E8E-C8E1CC13C180}">
      <dgm:prSet/>
      <dgm:spPr/>
      <dgm:t>
        <a:bodyPr/>
        <a:lstStyle/>
        <a:p>
          <a:endParaRPr lang="en-US"/>
        </a:p>
      </dgm:t>
    </dgm:pt>
    <dgm:pt modelId="{269EBAE9-A4A7-4341-B360-3DEE1B783F89}">
      <dgm:prSet phldrT="[Text]"/>
      <dgm:spPr/>
      <dgm:t>
        <a:bodyPr/>
        <a:lstStyle/>
        <a:p>
          <a:r>
            <a:rPr lang="en-US" b="1" dirty="0"/>
            <a:t>Engage</a:t>
          </a:r>
        </a:p>
      </dgm:t>
    </dgm:pt>
    <dgm:pt modelId="{03A93DCD-5C8A-43D8-B27D-42F2F061595D}" type="parTrans" cxnId="{737963BB-54AF-4C51-8F95-A247E2F8F394}">
      <dgm:prSet/>
      <dgm:spPr/>
      <dgm:t>
        <a:bodyPr/>
        <a:lstStyle/>
        <a:p>
          <a:endParaRPr lang="en-US"/>
        </a:p>
      </dgm:t>
    </dgm:pt>
    <dgm:pt modelId="{6F13DB93-6181-47EE-A8D2-F2217EAB8922}" type="sibTrans" cxnId="{737963BB-54AF-4C51-8F95-A247E2F8F394}">
      <dgm:prSet/>
      <dgm:spPr/>
      <dgm:t>
        <a:bodyPr/>
        <a:lstStyle/>
        <a:p>
          <a:endParaRPr lang="en-US"/>
        </a:p>
      </dgm:t>
    </dgm:pt>
    <dgm:pt modelId="{908AC9A3-3480-4B8A-8324-C77507819754}">
      <dgm:prSet phldrT="[Text]"/>
      <dgm:spPr/>
      <dgm:t>
        <a:bodyPr/>
        <a:lstStyle/>
        <a:p>
          <a:r>
            <a:rPr lang="en-US" b="1" dirty="0"/>
            <a:t>Energize</a:t>
          </a:r>
        </a:p>
      </dgm:t>
    </dgm:pt>
    <dgm:pt modelId="{17D3E739-5F7B-4C05-96B1-12489CDC01DC}" type="parTrans" cxnId="{C18DE358-FAF9-4E6F-8F29-A18C448AC2EA}">
      <dgm:prSet/>
      <dgm:spPr/>
      <dgm:t>
        <a:bodyPr/>
        <a:lstStyle/>
        <a:p>
          <a:endParaRPr lang="en-US"/>
        </a:p>
      </dgm:t>
    </dgm:pt>
    <dgm:pt modelId="{6418F821-0975-4C46-9E4B-5469BAF767B6}" type="sibTrans" cxnId="{C18DE358-FAF9-4E6F-8F29-A18C448AC2EA}">
      <dgm:prSet/>
      <dgm:spPr/>
      <dgm:t>
        <a:bodyPr/>
        <a:lstStyle/>
        <a:p>
          <a:endParaRPr lang="en-US"/>
        </a:p>
      </dgm:t>
    </dgm:pt>
    <dgm:pt modelId="{435A176A-5D44-408C-9573-A743156D88C1}">
      <dgm:prSet phldrT="[Text]"/>
      <dgm:spPr/>
      <dgm:t>
        <a:bodyPr/>
        <a:lstStyle/>
        <a:p>
          <a:r>
            <a:rPr lang="en-US" b="1" dirty="0"/>
            <a:t>Enable</a:t>
          </a:r>
        </a:p>
      </dgm:t>
    </dgm:pt>
    <dgm:pt modelId="{EC7856BC-7A09-45A9-81DB-2CC39A38F758}" type="parTrans" cxnId="{F3D942A4-5F62-41E3-9DBC-EFB2D418E66B}">
      <dgm:prSet/>
      <dgm:spPr/>
      <dgm:t>
        <a:bodyPr/>
        <a:lstStyle/>
        <a:p>
          <a:endParaRPr lang="en-US"/>
        </a:p>
      </dgm:t>
    </dgm:pt>
    <dgm:pt modelId="{92A2A87F-4615-43DE-9318-87830D7857F4}" type="sibTrans" cxnId="{F3D942A4-5F62-41E3-9DBC-EFB2D418E66B}">
      <dgm:prSet/>
      <dgm:spPr/>
      <dgm:t>
        <a:bodyPr/>
        <a:lstStyle/>
        <a:p>
          <a:endParaRPr lang="en-US"/>
        </a:p>
      </dgm:t>
    </dgm:pt>
    <dgm:pt modelId="{417FEC43-844B-408D-89F7-E2B47CF3CF37}">
      <dgm:prSet phldrT="[Text]"/>
      <dgm:spPr/>
      <dgm:t>
        <a:bodyPr/>
        <a:lstStyle/>
        <a:p>
          <a:r>
            <a:rPr lang="en-US" b="1" dirty="0"/>
            <a:t>Execute</a:t>
          </a:r>
        </a:p>
      </dgm:t>
    </dgm:pt>
    <dgm:pt modelId="{266C0FB3-1F92-4EE3-9392-08DC0D5768EB}" type="parTrans" cxnId="{147C504F-F8D4-4615-9D77-FE708D32084D}">
      <dgm:prSet/>
      <dgm:spPr/>
      <dgm:t>
        <a:bodyPr/>
        <a:lstStyle/>
        <a:p>
          <a:endParaRPr lang="en-US"/>
        </a:p>
      </dgm:t>
    </dgm:pt>
    <dgm:pt modelId="{EE7A3DC2-B33C-4EA5-ACD6-173B76B44520}" type="sibTrans" cxnId="{147C504F-F8D4-4615-9D77-FE708D32084D}">
      <dgm:prSet/>
      <dgm:spPr/>
      <dgm:t>
        <a:bodyPr/>
        <a:lstStyle/>
        <a:p>
          <a:endParaRPr lang="en-US"/>
        </a:p>
      </dgm:t>
    </dgm:pt>
    <dgm:pt modelId="{F79A4679-C88B-4BE5-A5C1-3538EE9E9664}" type="pres">
      <dgm:prSet presAssocID="{0E4E3EF3-61B7-4E88-A6B1-CB563C3773EA}" presName="cycle" presStyleCnt="0">
        <dgm:presLayoutVars>
          <dgm:dir/>
          <dgm:resizeHandles val="exact"/>
        </dgm:presLayoutVars>
      </dgm:prSet>
      <dgm:spPr/>
    </dgm:pt>
    <dgm:pt modelId="{56498399-2F35-4D65-97C5-4B8421B1E37F}" type="pres">
      <dgm:prSet presAssocID="{EAF8C095-E76D-4CCE-98BF-061185087FCC}" presName="dummy" presStyleCnt="0"/>
      <dgm:spPr/>
    </dgm:pt>
    <dgm:pt modelId="{B11B3C5D-2D65-4B08-82F6-C9C8789692ED}" type="pres">
      <dgm:prSet presAssocID="{EAF8C095-E76D-4CCE-98BF-061185087FCC}" presName="node" presStyleLbl="revTx" presStyleIdx="0" presStyleCnt="5">
        <dgm:presLayoutVars>
          <dgm:bulletEnabled val="1"/>
        </dgm:presLayoutVars>
      </dgm:prSet>
      <dgm:spPr/>
    </dgm:pt>
    <dgm:pt modelId="{D8ECA103-7C8D-432E-9FDF-9E5B3845D927}" type="pres">
      <dgm:prSet presAssocID="{52ED5D4B-BB51-4407-A60E-C9BB9D1FD66F}" presName="sibTrans" presStyleLbl="node1" presStyleIdx="0" presStyleCnt="5"/>
      <dgm:spPr/>
    </dgm:pt>
    <dgm:pt modelId="{12D25F78-2E95-4B1C-A468-F5ABA5243961}" type="pres">
      <dgm:prSet presAssocID="{269EBAE9-A4A7-4341-B360-3DEE1B783F89}" presName="dummy" presStyleCnt="0"/>
      <dgm:spPr/>
    </dgm:pt>
    <dgm:pt modelId="{6B25612F-88DB-4552-88EF-BB2296EE2DDB}" type="pres">
      <dgm:prSet presAssocID="{269EBAE9-A4A7-4341-B360-3DEE1B783F89}" presName="node" presStyleLbl="revTx" presStyleIdx="1" presStyleCnt="5">
        <dgm:presLayoutVars>
          <dgm:bulletEnabled val="1"/>
        </dgm:presLayoutVars>
      </dgm:prSet>
      <dgm:spPr/>
    </dgm:pt>
    <dgm:pt modelId="{440565A9-E179-44BD-ACE9-7DDA1DB87EAE}" type="pres">
      <dgm:prSet presAssocID="{6F13DB93-6181-47EE-A8D2-F2217EAB8922}" presName="sibTrans" presStyleLbl="node1" presStyleIdx="1" presStyleCnt="5"/>
      <dgm:spPr/>
    </dgm:pt>
    <dgm:pt modelId="{50F88358-4800-4381-8995-D8D7E070EB4D}" type="pres">
      <dgm:prSet presAssocID="{908AC9A3-3480-4B8A-8324-C77507819754}" presName="dummy" presStyleCnt="0"/>
      <dgm:spPr/>
    </dgm:pt>
    <dgm:pt modelId="{3B5EAA62-0F80-4D73-8C57-A2B6B1B895FE}" type="pres">
      <dgm:prSet presAssocID="{908AC9A3-3480-4B8A-8324-C77507819754}" presName="node" presStyleLbl="revTx" presStyleIdx="2" presStyleCnt="5">
        <dgm:presLayoutVars>
          <dgm:bulletEnabled val="1"/>
        </dgm:presLayoutVars>
      </dgm:prSet>
      <dgm:spPr/>
    </dgm:pt>
    <dgm:pt modelId="{806F03D4-0831-4C53-840A-3573C308953E}" type="pres">
      <dgm:prSet presAssocID="{6418F821-0975-4C46-9E4B-5469BAF767B6}" presName="sibTrans" presStyleLbl="node1" presStyleIdx="2" presStyleCnt="5" custLinFactNeighborX="-6822" custLinFactNeighborY="-1060"/>
      <dgm:spPr/>
    </dgm:pt>
    <dgm:pt modelId="{94261379-17BE-427D-8C25-E28E69322DFB}" type="pres">
      <dgm:prSet presAssocID="{435A176A-5D44-408C-9573-A743156D88C1}" presName="dummy" presStyleCnt="0"/>
      <dgm:spPr/>
    </dgm:pt>
    <dgm:pt modelId="{73167D72-9D6B-4C8F-A4C8-B930CA911621}" type="pres">
      <dgm:prSet presAssocID="{435A176A-5D44-408C-9573-A743156D88C1}" presName="node" presStyleLbl="revTx" presStyleIdx="3" presStyleCnt="5">
        <dgm:presLayoutVars>
          <dgm:bulletEnabled val="1"/>
        </dgm:presLayoutVars>
      </dgm:prSet>
      <dgm:spPr/>
    </dgm:pt>
    <dgm:pt modelId="{A2B84135-F033-48B3-850C-159E824155F6}" type="pres">
      <dgm:prSet presAssocID="{92A2A87F-4615-43DE-9318-87830D7857F4}" presName="sibTrans" presStyleLbl="node1" presStyleIdx="3" presStyleCnt="5"/>
      <dgm:spPr/>
    </dgm:pt>
    <dgm:pt modelId="{3F408352-2604-4C93-A7CC-D49EC0D5B9FD}" type="pres">
      <dgm:prSet presAssocID="{417FEC43-844B-408D-89F7-E2B47CF3CF37}" presName="dummy" presStyleCnt="0"/>
      <dgm:spPr/>
    </dgm:pt>
    <dgm:pt modelId="{06DB8F75-14D4-49EE-9317-90DDFCBB304B}" type="pres">
      <dgm:prSet presAssocID="{417FEC43-844B-408D-89F7-E2B47CF3CF37}" presName="node" presStyleLbl="revTx" presStyleIdx="4" presStyleCnt="5">
        <dgm:presLayoutVars>
          <dgm:bulletEnabled val="1"/>
        </dgm:presLayoutVars>
      </dgm:prSet>
      <dgm:spPr/>
    </dgm:pt>
    <dgm:pt modelId="{D81396E1-A6CE-4D26-9F59-60AFDB0F1DC6}" type="pres">
      <dgm:prSet presAssocID="{EE7A3DC2-B33C-4EA5-ACD6-173B76B44520}" presName="sibTrans" presStyleLbl="node1" presStyleIdx="4" presStyleCnt="5"/>
      <dgm:spPr/>
    </dgm:pt>
  </dgm:ptLst>
  <dgm:cxnLst>
    <dgm:cxn modelId="{16378518-7DFE-4A3E-9E89-AD01FAD6FB65}" type="presOf" srcId="{92A2A87F-4615-43DE-9318-87830D7857F4}" destId="{A2B84135-F033-48B3-850C-159E824155F6}" srcOrd="0" destOrd="0" presId="urn:microsoft.com/office/officeart/2005/8/layout/cycle1"/>
    <dgm:cxn modelId="{72143C1F-EE77-4B8A-9BF4-68322DB97C66}" type="presOf" srcId="{417FEC43-844B-408D-89F7-E2B47CF3CF37}" destId="{06DB8F75-14D4-49EE-9317-90DDFCBB304B}" srcOrd="0" destOrd="0" presId="urn:microsoft.com/office/officeart/2005/8/layout/cycle1"/>
    <dgm:cxn modelId="{A737CF32-98E9-4202-B783-24A59E83A801}" type="presOf" srcId="{435A176A-5D44-408C-9573-A743156D88C1}" destId="{73167D72-9D6B-4C8F-A4C8-B930CA911621}" srcOrd="0" destOrd="0" presId="urn:microsoft.com/office/officeart/2005/8/layout/cycle1"/>
    <dgm:cxn modelId="{8861E149-0808-4DF3-9416-32FE2B32F070}" type="presOf" srcId="{269EBAE9-A4A7-4341-B360-3DEE1B783F89}" destId="{6B25612F-88DB-4552-88EF-BB2296EE2DDB}" srcOrd="0" destOrd="0" presId="urn:microsoft.com/office/officeart/2005/8/layout/cycle1"/>
    <dgm:cxn modelId="{8F0CB76B-924F-474E-84E5-F459E8977386}" type="presOf" srcId="{0E4E3EF3-61B7-4E88-A6B1-CB563C3773EA}" destId="{F79A4679-C88B-4BE5-A5C1-3538EE9E9664}" srcOrd="0" destOrd="0" presId="urn:microsoft.com/office/officeart/2005/8/layout/cycle1"/>
    <dgm:cxn modelId="{ADA9CF4B-2078-469D-8AAD-EB3CA9EAFF7F}" type="presOf" srcId="{908AC9A3-3480-4B8A-8324-C77507819754}" destId="{3B5EAA62-0F80-4D73-8C57-A2B6B1B895FE}" srcOrd="0" destOrd="0" presId="urn:microsoft.com/office/officeart/2005/8/layout/cycle1"/>
    <dgm:cxn modelId="{147C504F-F8D4-4615-9D77-FE708D32084D}" srcId="{0E4E3EF3-61B7-4E88-A6B1-CB563C3773EA}" destId="{417FEC43-844B-408D-89F7-E2B47CF3CF37}" srcOrd="4" destOrd="0" parTransId="{266C0FB3-1F92-4EE3-9392-08DC0D5768EB}" sibTransId="{EE7A3DC2-B33C-4EA5-ACD6-173B76B44520}"/>
    <dgm:cxn modelId="{74F9DD52-5991-4733-BE99-62DC6A16E130}" type="presOf" srcId="{6F13DB93-6181-47EE-A8D2-F2217EAB8922}" destId="{440565A9-E179-44BD-ACE9-7DDA1DB87EAE}" srcOrd="0" destOrd="0" presId="urn:microsoft.com/office/officeart/2005/8/layout/cycle1"/>
    <dgm:cxn modelId="{C18DE358-FAF9-4E6F-8F29-A18C448AC2EA}" srcId="{0E4E3EF3-61B7-4E88-A6B1-CB563C3773EA}" destId="{908AC9A3-3480-4B8A-8324-C77507819754}" srcOrd="2" destOrd="0" parTransId="{17D3E739-5F7B-4C05-96B1-12489CDC01DC}" sibTransId="{6418F821-0975-4C46-9E4B-5469BAF767B6}"/>
    <dgm:cxn modelId="{C400CE81-A25E-4ADF-BD1C-554297B6F7F8}" type="presOf" srcId="{EE7A3DC2-B33C-4EA5-ACD6-173B76B44520}" destId="{D81396E1-A6CE-4D26-9F59-60AFDB0F1DC6}" srcOrd="0" destOrd="0" presId="urn:microsoft.com/office/officeart/2005/8/layout/cycle1"/>
    <dgm:cxn modelId="{F97C0495-218E-4364-AE75-A7FFCFDF7975}" type="presOf" srcId="{6418F821-0975-4C46-9E4B-5469BAF767B6}" destId="{806F03D4-0831-4C53-840A-3573C308953E}" srcOrd="0" destOrd="0" presId="urn:microsoft.com/office/officeart/2005/8/layout/cycle1"/>
    <dgm:cxn modelId="{53A19C9D-D1A8-4D3E-9E8E-C8E1CC13C180}" srcId="{0E4E3EF3-61B7-4E88-A6B1-CB563C3773EA}" destId="{EAF8C095-E76D-4CCE-98BF-061185087FCC}" srcOrd="0" destOrd="0" parTransId="{5602999F-99F3-4E7C-A398-6BB558E73B21}" sibTransId="{52ED5D4B-BB51-4407-A60E-C9BB9D1FD66F}"/>
    <dgm:cxn modelId="{F3D942A4-5F62-41E3-9DBC-EFB2D418E66B}" srcId="{0E4E3EF3-61B7-4E88-A6B1-CB563C3773EA}" destId="{435A176A-5D44-408C-9573-A743156D88C1}" srcOrd="3" destOrd="0" parTransId="{EC7856BC-7A09-45A9-81DB-2CC39A38F758}" sibTransId="{92A2A87F-4615-43DE-9318-87830D7857F4}"/>
    <dgm:cxn modelId="{52EC82B6-7C46-48C3-857E-BF4704130D3C}" type="presOf" srcId="{EAF8C095-E76D-4CCE-98BF-061185087FCC}" destId="{B11B3C5D-2D65-4B08-82F6-C9C8789692ED}" srcOrd="0" destOrd="0" presId="urn:microsoft.com/office/officeart/2005/8/layout/cycle1"/>
    <dgm:cxn modelId="{737963BB-54AF-4C51-8F95-A247E2F8F394}" srcId="{0E4E3EF3-61B7-4E88-A6B1-CB563C3773EA}" destId="{269EBAE9-A4A7-4341-B360-3DEE1B783F89}" srcOrd="1" destOrd="0" parTransId="{03A93DCD-5C8A-43D8-B27D-42F2F061595D}" sibTransId="{6F13DB93-6181-47EE-A8D2-F2217EAB8922}"/>
    <dgm:cxn modelId="{616C1DD1-5A5F-4FCD-823A-311739F52ECA}" type="presOf" srcId="{52ED5D4B-BB51-4407-A60E-C9BB9D1FD66F}" destId="{D8ECA103-7C8D-432E-9FDF-9E5B3845D927}" srcOrd="0" destOrd="0" presId="urn:microsoft.com/office/officeart/2005/8/layout/cycle1"/>
    <dgm:cxn modelId="{F7DE0C92-B07E-47CC-A0E9-2D279A54454B}" type="presParOf" srcId="{F79A4679-C88B-4BE5-A5C1-3538EE9E9664}" destId="{56498399-2F35-4D65-97C5-4B8421B1E37F}" srcOrd="0" destOrd="0" presId="urn:microsoft.com/office/officeart/2005/8/layout/cycle1"/>
    <dgm:cxn modelId="{457BB56D-A40B-4454-8CD6-6A54A92030FB}" type="presParOf" srcId="{F79A4679-C88B-4BE5-A5C1-3538EE9E9664}" destId="{B11B3C5D-2D65-4B08-82F6-C9C8789692ED}" srcOrd="1" destOrd="0" presId="urn:microsoft.com/office/officeart/2005/8/layout/cycle1"/>
    <dgm:cxn modelId="{D54E558D-C75F-4C74-A7CD-B68F11ABDA9B}" type="presParOf" srcId="{F79A4679-C88B-4BE5-A5C1-3538EE9E9664}" destId="{D8ECA103-7C8D-432E-9FDF-9E5B3845D927}" srcOrd="2" destOrd="0" presId="urn:microsoft.com/office/officeart/2005/8/layout/cycle1"/>
    <dgm:cxn modelId="{E416EA1C-9BA6-4596-A70C-1132844039F2}" type="presParOf" srcId="{F79A4679-C88B-4BE5-A5C1-3538EE9E9664}" destId="{12D25F78-2E95-4B1C-A468-F5ABA5243961}" srcOrd="3" destOrd="0" presId="urn:microsoft.com/office/officeart/2005/8/layout/cycle1"/>
    <dgm:cxn modelId="{05D17138-9D8E-4431-8891-651076F231B3}" type="presParOf" srcId="{F79A4679-C88B-4BE5-A5C1-3538EE9E9664}" destId="{6B25612F-88DB-4552-88EF-BB2296EE2DDB}" srcOrd="4" destOrd="0" presId="urn:microsoft.com/office/officeart/2005/8/layout/cycle1"/>
    <dgm:cxn modelId="{76235CF0-CEC3-4767-9321-3E6DE0C5D800}" type="presParOf" srcId="{F79A4679-C88B-4BE5-A5C1-3538EE9E9664}" destId="{440565A9-E179-44BD-ACE9-7DDA1DB87EAE}" srcOrd="5" destOrd="0" presId="urn:microsoft.com/office/officeart/2005/8/layout/cycle1"/>
    <dgm:cxn modelId="{ADA00FF2-0AB7-4932-9D39-1A1DB45DC95C}" type="presParOf" srcId="{F79A4679-C88B-4BE5-A5C1-3538EE9E9664}" destId="{50F88358-4800-4381-8995-D8D7E070EB4D}" srcOrd="6" destOrd="0" presId="urn:microsoft.com/office/officeart/2005/8/layout/cycle1"/>
    <dgm:cxn modelId="{4787B88A-FF23-4F3A-8D71-25879795486E}" type="presParOf" srcId="{F79A4679-C88B-4BE5-A5C1-3538EE9E9664}" destId="{3B5EAA62-0F80-4D73-8C57-A2B6B1B895FE}" srcOrd="7" destOrd="0" presId="urn:microsoft.com/office/officeart/2005/8/layout/cycle1"/>
    <dgm:cxn modelId="{97F858BA-97B9-471E-86DE-73E3667C63D1}" type="presParOf" srcId="{F79A4679-C88B-4BE5-A5C1-3538EE9E9664}" destId="{806F03D4-0831-4C53-840A-3573C308953E}" srcOrd="8" destOrd="0" presId="urn:microsoft.com/office/officeart/2005/8/layout/cycle1"/>
    <dgm:cxn modelId="{F2769BDA-7166-411C-9961-3F42011BAD67}" type="presParOf" srcId="{F79A4679-C88B-4BE5-A5C1-3538EE9E9664}" destId="{94261379-17BE-427D-8C25-E28E69322DFB}" srcOrd="9" destOrd="0" presId="urn:microsoft.com/office/officeart/2005/8/layout/cycle1"/>
    <dgm:cxn modelId="{5C449686-FB19-4DBF-AF37-17AD36555FD2}" type="presParOf" srcId="{F79A4679-C88B-4BE5-A5C1-3538EE9E9664}" destId="{73167D72-9D6B-4C8F-A4C8-B930CA911621}" srcOrd="10" destOrd="0" presId="urn:microsoft.com/office/officeart/2005/8/layout/cycle1"/>
    <dgm:cxn modelId="{8843BBB4-95FA-4178-883D-113F704CB71E}" type="presParOf" srcId="{F79A4679-C88B-4BE5-A5C1-3538EE9E9664}" destId="{A2B84135-F033-48B3-850C-159E824155F6}" srcOrd="11" destOrd="0" presId="urn:microsoft.com/office/officeart/2005/8/layout/cycle1"/>
    <dgm:cxn modelId="{0A51148D-0A04-4645-BA6C-026A70DC81AB}" type="presParOf" srcId="{F79A4679-C88B-4BE5-A5C1-3538EE9E9664}" destId="{3F408352-2604-4C93-A7CC-D49EC0D5B9FD}" srcOrd="12" destOrd="0" presId="urn:microsoft.com/office/officeart/2005/8/layout/cycle1"/>
    <dgm:cxn modelId="{2158A623-636B-43ED-95CB-F3E29FAA7672}" type="presParOf" srcId="{F79A4679-C88B-4BE5-A5C1-3538EE9E9664}" destId="{06DB8F75-14D4-49EE-9317-90DDFCBB304B}" srcOrd="13" destOrd="0" presId="urn:microsoft.com/office/officeart/2005/8/layout/cycle1"/>
    <dgm:cxn modelId="{E536A745-2AF7-4535-ADC2-B60A65529D0B}" type="presParOf" srcId="{F79A4679-C88B-4BE5-A5C1-3538EE9E9664}" destId="{D81396E1-A6CE-4D26-9F59-60AFDB0F1DC6}"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38CDA-AFDA-442E-BCDF-A9E6DE4CD10D}">
      <dsp:nvSpPr>
        <dsp:cNvPr id="0" name=""/>
        <dsp:cNvSpPr/>
      </dsp:nvSpPr>
      <dsp:spPr>
        <a:xfrm>
          <a:off x="0" y="1132546"/>
          <a:ext cx="6262710"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273FB3-C9AE-48C1-B7F2-C5FB8C3B3558}">
      <dsp:nvSpPr>
        <dsp:cNvPr id="0" name=""/>
        <dsp:cNvSpPr/>
      </dsp:nvSpPr>
      <dsp:spPr>
        <a:xfrm>
          <a:off x="313135" y="822586"/>
          <a:ext cx="4383897"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701" tIns="0" rIns="165701" bIns="0" numCol="1" spcCol="1270" anchor="ctr" anchorCtr="0">
          <a:noAutofit/>
        </a:bodyPr>
        <a:lstStyle/>
        <a:p>
          <a:pPr marL="0" lvl="0" indent="0" algn="l" defTabSz="933450">
            <a:lnSpc>
              <a:spcPct val="90000"/>
            </a:lnSpc>
            <a:spcBef>
              <a:spcPct val="0"/>
            </a:spcBef>
            <a:spcAft>
              <a:spcPct val="35000"/>
            </a:spcAft>
            <a:buNone/>
          </a:pPr>
          <a:r>
            <a:rPr lang="en-US" altLang="ja-JP" sz="2100" b="1" kern="1200" cap="none" spc="0" dirty="0">
              <a:ln w="1905"/>
              <a:solidFill>
                <a:schemeClr val="tx1"/>
              </a:solidFill>
              <a:effectLst>
                <a:innerShdw blurRad="69850" dist="43180" dir="5400000">
                  <a:srgbClr val="000000">
                    <a:alpha val="65000"/>
                  </a:srgbClr>
                </a:innerShdw>
              </a:effectLst>
              <a:highlight>
                <a:srgbClr val="FFFF00"/>
              </a:highlight>
              <a:latin typeface="Trebuchet MS" pitchFamily="34" charset="0"/>
              <a:ea typeface="ＭＳ Ｐゴシック" pitchFamily="34" charset="-128"/>
            </a:rPr>
            <a:t>Charismatic Leadership Theory</a:t>
          </a:r>
          <a:endParaRPr lang="en-US" sz="2100" b="1" kern="1200" cap="none" spc="0" dirty="0">
            <a:ln w="1905"/>
            <a:solidFill>
              <a:schemeClr val="tx1"/>
            </a:solidFill>
            <a:effectLst>
              <a:innerShdw blurRad="69850" dist="43180" dir="5400000">
                <a:srgbClr val="000000">
                  <a:alpha val="65000"/>
                </a:srgbClr>
              </a:innerShdw>
            </a:effectLst>
            <a:highlight>
              <a:srgbClr val="FFFF00"/>
            </a:highlight>
          </a:endParaRPr>
        </a:p>
      </dsp:txBody>
      <dsp:txXfrm>
        <a:off x="343397" y="852848"/>
        <a:ext cx="4323373" cy="559396"/>
      </dsp:txXfrm>
    </dsp:sp>
    <dsp:sp modelId="{02574E5F-4B87-4D4C-8246-1EDB1A9D7B1C}">
      <dsp:nvSpPr>
        <dsp:cNvPr id="0" name=""/>
        <dsp:cNvSpPr/>
      </dsp:nvSpPr>
      <dsp:spPr>
        <a:xfrm>
          <a:off x="0" y="2085107"/>
          <a:ext cx="6262710"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001A24-4198-48C8-82BF-3305C1BBE11B}">
      <dsp:nvSpPr>
        <dsp:cNvPr id="0" name=""/>
        <dsp:cNvSpPr/>
      </dsp:nvSpPr>
      <dsp:spPr>
        <a:xfrm>
          <a:off x="313135" y="1775147"/>
          <a:ext cx="4383897"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701" tIns="0" rIns="165701" bIns="0" numCol="1" spcCol="1270" anchor="ctr" anchorCtr="0">
          <a:noAutofit/>
        </a:bodyPr>
        <a:lstStyle/>
        <a:p>
          <a:pPr marL="0" lvl="0" indent="0" algn="l" defTabSz="933450">
            <a:lnSpc>
              <a:spcPct val="90000"/>
            </a:lnSpc>
            <a:spcBef>
              <a:spcPct val="0"/>
            </a:spcBef>
            <a:spcAft>
              <a:spcPct val="35000"/>
            </a:spcAft>
            <a:buNone/>
          </a:pPr>
          <a:r>
            <a:rPr lang="en-US" altLang="ja-JP" sz="2100" b="1" kern="1200" cap="none" spc="0" dirty="0">
              <a:ln w="1905"/>
              <a:solidFill>
                <a:schemeClr val="tx1"/>
              </a:solidFill>
              <a:effectLst>
                <a:innerShdw blurRad="69850" dist="43180" dir="5400000">
                  <a:srgbClr val="000000">
                    <a:alpha val="65000"/>
                  </a:srgbClr>
                </a:innerShdw>
              </a:effectLst>
              <a:highlight>
                <a:srgbClr val="FFFF00"/>
              </a:highlight>
              <a:latin typeface="Trebuchet MS" pitchFamily="34" charset="0"/>
              <a:ea typeface="ＭＳ Ｐゴシック" pitchFamily="34" charset="-128"/>
            </a:rPr>
            <a:t>Transactional Vs Transformational Leadership</a:t>
          </a:r>
        </a:p>
      </dsp:txBody>
      <dsp:txXfrm>
        <a:off x="343397" y="1805409"/>
        <a:ext cx="4323373" cy="559396"/>
      </dsp:txXfrm>
    </dsp:sp>
    <dsp:sp modelId="{9C78593E-E031-40F7-9EB6-B130AB46AB2C}">
      <dsp:nvSpPr>
        <dsp:cNvPr id="0" name=""/>
        <dsp:cNvSpPr/>
      </dsp:nvSpPr>
      <dsp:spPr>
        <a:xfrm>
          <a:off x="0" y="3037667"/>
          <a:ext cx="6262710"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71A61B-2F4D-4E38-9C0C-F64A9B213BBC}">
      <dsp:nvSpPr>
        <dsp:cNvPr id="0" name=""/>
        <dsp:cNvSpPr/>
      </dsp:nvSpPr>
      <dsp:spPr>
        <a:xfrm>
          <a:off x="313135" y="2727707"/>
          <a:ext cx="4383897" cy="619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701" tIns="0" rIns="165701" bIns="0" numCol="1" spcCol="1270" anchor="ctr" anchorCtr="0">
          <a:noAutofit/>
        </a:bodyPr>
        <a:lstStyle/>
        <a:p>
          <a:pPr marL="0" lvl="0" indent="0" algn="l" defTabSz="933450">
            <a:lnSpc>
              <a:spcPct val="90000"/>
            </a:lnSpc>
            <a:spcBef>
              <a:spcPct val="0"/>
            </a:spcBef>
            <a:spcAft>
              <a:spcPct val="35000"/>
            </a:spcAft>
            <a:buNone/>
          </a:pPr>
          <a:r>
            <a:rPr lang="en-US" altLang="ja-JP" sz="2100" b="1" kern="1200" cap="none" spc="0" dirty="0">
              <a:ln w="1905"/>
              <a:solidFill>
                <a:schemeClr val="tx1"/>
              </a:solidFill>
              <a:effectLst/>
              <a:highlight>
                <a:srgbClr val="FFFF00"/>
              </a:highlight>
              <a:latin typeface="Trebuchet MS" pitchFamily="34" charset="0"/>
              <a:ea typeface="ＭＳ Ｐゴシック" pitchFamily="34" charset="-128"/>
            </a:rPr>
            <a:t>Visionary Leadership </a:t>
          </a:r>
        </a:p>
      </dsp:txBody>
      <dsp:txXfrm>
        <a:off x="343397" y="2757969"/>
        <a:ext cx="4323373"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1B3C5D-2D65-4B08-82F6-C9C8789692ED}">
      <dsp:nvSpPr>
        <dsp:cNvPr id="0" name=""/>
        <dsp:cNvSpPr/>
      </dsp:nvSpPr>
      <dsp:spPr>
        <a:xfrm>
          <a:off x="3528499" y="29355"/>
          <a:ext cx="1006078" cy="1006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Envision</a:t>
          </a:r>
        </a:p>
      </dsp:txBody>
      <dsp:txXfrm>
        <a:off x="3528499" y="29355"/>
        <a:ext cx="1006078" cy="1006078"/>
      </dsp:txXfrm>
    </dsp:sp>
    <dsp:sp modelId="{D8ECA103-7C8D-432E-9FDF-9E5B3845D927}">
      <dsp:nvSpPr>
        <dsp:cNvPr id="0" name=""/>
        <dsp:cNvSpPr/>
      </dsp:nvSpPr>
      <dsp:spPr>
        <a:xfrm>
          <a:off x="1162170" y="289"/>
          <a:ext cx="3771658" cy="3771658"/>
        </a:xfrm>
        <a:prstGeom prst="circularArrow">
          <a:avLst>
            <a:gd name="adj1" fmla="val 5202"/>
            <a:gd name="adj2" fmla="val 336015"/>
            <a:gd name="adj3" fmla="val 21292825"/>
            <a:gd name="adj4" fmla="val 19766604"/>
            <a:gd name="adj5" fmla="val 6068"/>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B25612F-88DB-4552-88EF-BB2296EE2DDB}">
      <dsp:nvSpPr>
        <dsp:cNvPr id="0" name=""/>
        <dsp:cNvSpPr/>
      </dsp:nvSpPr>
      <dsp:spPr>
        <a:xfrm>
          <a:off x="4136359" y="1900156"/>
          <a:ext cx="1006078" cy="1006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Engage</a:t>
          </a:r>
        </a:p>
      </dsp:txBody>
      <dsp:txXfrm>
        <a:off x="4136359" y="1900156"/>
        <a:ext cx="1006078" cy="1006078"/>
      </dsp:txXfrm>
    </dsp:sp>
    <dsp:sp modelId="{440565A9-E179-44BD-ACE9-7DDA1DB87EAE}">
      <dsp:nvSpPr>
        <dsp:cNvPr id="0" name=""/>
        <dsp:cNvSpPr/>
      </dsp:nvSpPr>
      <dsp:spPr>
        <a:xfrm>
          <a:off x="1162170" y="289"/>
          <a:ext cx="3771658" cy="3771658"/>
        </a:xfrm>
        <a:prstGeom prst="circularArrow">
          <a:avLst>
            <a:gd name="adj1" fmla="val 5202"/>
            <a:gd name="adj2" fmla="val 336015"/>
            <a:gd name="adj3" fmla="val 4014266"/>
            <a:gd name="adj4" fmla="val 2253829"/>
            <a:gd name="adj5" fmla="val 6068"/>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B5EAA62-0F80-4D73-8C57-A2B6B1B895FE}">
      <dsp:nvSpPr>
        <dsp:cNvPr id="0" name=""/>
        <dsp:cNvSpPr/>
      </dsp:nvSpPr>
      <dsp:spPr>
        <a:xfrm>
          <a:off x="2544960" y="3056374"/>
          <a:ext cx="1006078" cy="1006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Energize</a:t>
          </a:r>
        </a:p>
      </dsp:txBody>
      <dsp:txXfrm>
        <a:off x="2544960" y="3056374"/>
        <a:ext cx="1006078" cy="1006078"/>
      </dsp:txXfrm>
    </dsp:sp>
    <dsp:sp modelId="{806F03D4-0831-4C53-840A-3573C308953E}">
      <dsp:nvSpPr>
        <dsp:cNvPr id="0" name=""/>
        <dsp:cNvSpPr/>
      </dsp:nvSpPr>
      <dsp:spPr>
        <a:xfrm>
          <a:off x="904868" y="-39690"/>
          <a:ext cx="3771658" cy="3771658"/>
        </a:xfrm>
        <a:prstGeom prst="circularArrow">
          <a:avLst>
            <a:gd name="adj1" fmla="val 5202"/>
            <a:gd name="adj2" fmla="val 336015"/>
            <a:gd name="adj3" fmla="val 8210155"/>
            <a:gd name="adj4" fmla="val 6449719"/>
            <a:gd name="adj5" fmla="val 6068"/>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73167D72-9D6B-4C8F-A4C8-B930CA911621}">
      <dsp:nvSpPr>
        <dsp:cNvPr id="0" name=""/>
        <dsp:cNvSpPr/>
      </dsp:nvSpPr>
      <dsp:spPr>
        <a:xfrm>
          <a:off x="953562" y="1900156"/>
          <a:ext cx="1006078" cy="1006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Enable</a:t>
          </a:r>
        </a:p>
      </dsp:txBody>
      <dsp:txXfrm>
        <a:off x="953562" y="1900156"/>
        <a:ext cx="1006078" cy="1006078"/>
      </dsp:txXfrm>
    </dsp:sp>
    <dsp:sp modelId="{A2B84135-F033-48B3-850C-159E824155F6}">
      <dsp:nvSpPr>
        <dsp:cNvPr id="0" name=""/>
        <dsp:cNvSpPr/>
      </dsp:nvSpPr>
      <dsp:spPr>
        <a:xfrm>
          <a:off x="1162170" y="289"/>
          <a:ext cx="3771658" cy="3771658"/>
        </a:xfrm>
        <a:prstGeom prst="circularArrow">
          <a:avLst>
            <a:gd name="adj1" fmla="val 5202"/>
            <a:gd name="adj2" fmla="val 336015"/>
            <a:gd name="adj3" fmla="val 12297380"/>
            <a:gd name="adj4" fmla="val 10771160"/>
            <a:gd name="adj5" fmla="val 6068"/>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06DB8F75-14D4-49EE-9317-90DDFCBB304B}">
      <dsp:nvSpPr>
        <dsp:cNvPr id="0" name=""/>
        <dsp:cNvSpPr/>
      </dsp:nvSpPr>
      <dsp:spPr>
        <a:xfrm>
          <a:off x="1561422" y="29355"/>
          <a:ext cx="1006078" cy="1006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dirty="0"/>
            <a:t>Execute</a:t>
          </a:r>
        </a:p>
      </dsp:txBody>
      <dsp:txXfrm>
        <a:off x="1561422" y="29355"/>
        <a:ext cx="1006078" cy="1006078"/>
      </dsp:txXfrm>
    </dsp:sp>
    <dsp:sp modelId="{D81396E1-A6CE-4D26-9F59-60AFDB0F1DC6}">
      <dsp:nvSpPr>
        <dsp:cNvPr id="0" name=""/>
        <dsp:cNvSpPr/>
      </dsp:nvSpPr>
      <dsp:spPr>
        <a:xfrm>
          <a:off x="1162170" y="289"/>
          <a:ext cx="3771658" cy="3771658"/>
        </a:xfrm>
        <a:prstGeom prst="circularArrow">
          <a:avLst>
            <a:gd name="adj1" fmla="val 5202"/>
            <a:gd name="adj2" fmla="val 336015"/>
            <a:gd name="adj3" fmla="val 16865256"/>
            <a:gd name="adj4" fmla="val 15198729"/>
            <a:gd name="adj5" fmla="val 6068"/>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228B0A-2EAC-47E2-9814-1F2CA81FFD1D}" type="datetimeFigureOut">
              <a:rPr lang="en-IN" smtClean="0"/>
              <a:t>27-10-2024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7BDB1-84BF-49B0-BEE4-F2E6219F946C}" type="slidenum">
              <a:rPr lang="en-IN" smtClean="0"/>
              <a:t>‹#›</a:t>
            </a:fld>
            <a:endParaRPr lang="en-IN"/>
          </a:p>
        </p:txBody>
      </p:sp>
    </p:spTree>
    <p:extLst>
      <p:ext uri="{BB962C8B-B14F-4D97-AF65-F5344CB8AC3E}">
        <p14:creationId xmlns:p14="http://schemas.microsoft.com/office/powerpoint/2010/main" val="1561968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3697BDB1-84BF-49B0-BEE4-F2E6219F946C}" type="slidenum">
              <a:rPr lang="en-IN" smtClean="0"/>
              <a:t>1</a:t>
            </a:fld>
            <a:endParaRPr lang="en-IN"/>
          </a:p>
        </p:txBody>
      </p:sp>
    </p:spTree>
    <p:extLst>
      <p:ext uri="{BB962C8B-B14F-4D97-AF65-F5344CB8AC3E}">
        <p14:creationId xmlns:p14="http://schemas.microsoft.com/office/powerpoint/2010/main" val="3237803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F779A-48F0-4210-0EE4-AF174C15C0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48D6CD-C0C0-96F9-A66C-A2A389F89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3B33E4-7D89-89CE-0CD8-00B7E21FB612}"/>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0C592CD-0E27-74DC-9641-97A96A0BBD6F}"/>
              </a:ext>
            </a:extLst>
          </p:cNvPr>
          <p:cNvSpPr>
            <a:spLocks noGrp="1"/>
          </p:cNvSpPr>
          <p:nvPr>
            <p:ph type="sldNum" sz="quarter" idx="5"/>
          </p:nvPr>
        </p:nvSpPr>
        <p:spPr/>
        <p:txBody>
          <a:bodyPr/>
          <a:lstStyle/>
          <a:p>
            <a:fld id="{8E630754-E18E-4276-820A-7CBC931F33D5}" type="slidenum">
              <a:rPr lang="en-IN" smtClean="0"/>
              <a:t>14</a:t>
            </a:fld>
            <a:endParaRPr lang="en-IN"/>
          </a:p>
        </p:txBody>
      </p:sp>
    </p:spTree>
    <p:extLst>
      <p:ext uri="{BB962C8B-B14F-4D97-AF65-F5344CB8AC3E}">
        <p14:creationId xmlns:p14="http://schemas.microsoft.com/office/powerpoint/2010/main" val="2022955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12A0C-79FE-49B2-3BE5-4451239AC5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F643D-209F-DF86-AA6A-68728799D9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DC15FF-9C4E-F9BE-C270-86B46DFD5A5E}"/>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A33457C-E6FC-C3EE-DD99-C0AF11E1B7EA}"/>
              </a:ext>
            </a:extLst>
          </p:cNvPr>
          <p:cNvSpPr>
            <a:spLocks noGrp="1"/>
          </p:cNvSpPr>
          <p:nvPr>
            <p:ph type="sldNum" sz="quarter" idx="5"/>
          </p:nvPr>
        </p:nvSpPr>
        <p:spPr/>
        <p:txBody>
          <a:bodyPr/>
          <a:lstStyle/>
          <a:p>
            <a:fld id="{8E630754-E18E-4276-820A-7CBC931F33D5}" type="slidenum">
              <a:rPr lang="en-IN" smtClean="0"/>
              <a:t>16</a:t>
            </a:fld>
            <a:endParaRPr lang="en-IN"/>
          </a:p>
        </p:txBody>
      </p:sp>
    </p:spTree>
    <p:extLst>
      <p:ext uri="{BB962C8B-B14F-4D97-AF65-F5344CB8AC3E}">
        <p14:creationId xmlns:p14="http://schemas.microsoft.com/office/powerpoint/2010/main" val="15320466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EA4ED-CF80-826A-B454-8AB928351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2DF9C5-A4C1-55EF-94BE-311ECD0AB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8548E-397D-030D-4C48-B879469D65A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318C26BD-F0A7-26A6-34E1-93476DF11288}"/>
              </a:ext>
            </a:extLst>
          </p:cNvPr>
          <p:cNvSpPr>
            <a:spLocks noGrp="1"/>
          </p:cNvSpPr>
          <p:nvPr>
            <p:ph type="sldNum" sz="quarter" idx="5"/>
          </p:nvPr>
        </p:nvSpPr>
        <p:spPr/>
        <p:txBody>
          <a:bodyPr/>
          <a:lstStyle/>
          <a:p>
            <a:fld id="{8E630754-E18E-4276-820A-7CBC931F33D5}" type="slidenum">
              <a:rPr lang="en-IN" smtClean="0"/>
              <a:t>17</a:t>
            </a:fld>
            <a:endParaRPr lang="en-IN"/>
          </a:p>
        </p:txBody>
      </p:sp>
    </p:spTree>
    <p:extLst>
      <p:ext uri="{BB962C8B-B14F-4D97-AF65-F5344CB8AC3E}">
        <p14:creationId xmlns:p14="http://schemas.microsoft.com/office/powerpoint/2010/main" val="333811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0F072-7F36-05AF-081D-F859E4147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4B44D5-7799-468D-0FA2-5B2C4E5B48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D33D51-606E-A9B7-0649-B8C44E4F5BC1}"/>
              </a:ext>
            </a:extLst>
          </p:cNvPr>
          <p:cNvSpPr>
            <a:spLocks noGrp="1"/>
          </p:cNvSpPr>
          <p:nvPr>
            <p:ph type="body" idx="1"/>
          </p:nvPr>
        </p:nvSpPr>
        <p:spPr/>
        <p:txBody>
          <a:bodyPr/>
          <a:lstStyle/>
          <a:p>
            <a:r>
              <a:rPr lang="en-IN" dirty="0"/>
              <a:t>I SUCCEED OR I LEARN. I NEVER FAIL   </a:t>
            </a:r>
          </a:p>
          <a:p>
            <a:r>
              <a:rPr lang="en-IN" dirty="0"/>
              <a:t>READY FIRE AIM-AMERICANS </a:t>
            </a:r>
          </a:p>
        </p:txBody>
      </p:sp>
      <p:sp>
        <p:nvSpPr>
          <p:cNvPr id="4" name="Slide Number Placeholder 3">
            <a:extLst>
              <a:ext uri="{FF2B5EF4-FFF2-40B4-BE49-F238E27FC236}">
                <a16:creationId xmlns:a16="http://schemas.microsoft.com/office/drawing/2014/main" id="{5EE391B3-6045-5115-AA95-49F757A69B71}"/>
              </a:ext>
            </a:extLst>
          </p:cNvPr>
          <p:cNvSpPr>
            <a:spLocks noGrp="1"/>
          </p:cNvSpPr>
          <p:nvPr>
            <p:ph type="sldNum" sz="quarter" idx="5"/>
          </p:nvPr>
        </p:nvSpPr>
        <p:spPr/>
        <p:txBody>
          <a:bodyPr/>
          <a:lstStyle/>
          <a:p>
            <a:fld id="{9EC838E4-4728-4897-BECE-46B35AE45C5C}" type="slidenum">
              <a:rPr lang="en-IN" smtClean="0"/>
              <a:t>21</a:t>
            </a:fld>
            <a:endParaRPr lang="en-IN"/>
          </a:p>
        </p:txBody>
      </p:sp>
    </p:spTree>
    <p:extLst>
      <p:ext uri="{BB962C8B-B14F-4D97-AF65-F5344CB8AC3E}">
        <p14:creationId xmlns:p14="http://schemas.microsoft.com/office/powerpoint/2010/main" val="341791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104E2-C713-AEEA-BE98-10403AEC1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6F7F5-1217-6031-78A5-73794DB31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37012-9C3D-2A77-7473-4816EE35DC1A}"/>
              </a:ext>
            </a:extLst>
          </p:cNvPr>
          <p:cNvSpPr>
            <a:spLocks noGrp="1"/>
          </p:cNvSpPr>
          <p:nvPr>
            <p:ph type="body" idx="1"/>
          </p:nvPr>
        </p:nvSpPr>
        <p:spPr/>
        <p:txBody>
          <a:bodyPr/>
          <a:lstStyle/>
          <a:p>
            <a:r>
              <a:rPr lang="en-IN" dirty="0"/>
              <a:t>I SUCCEED OR I LEARN. I NEVER FAIL   </a:t>
            </a:r>
          </a:p>
          <a:p>
            <a:r>
              <a:rPr lang="en-IN" dirty="0"/>
              <a:t>READY FIRE AIM-AMERICANS </a:t>
            </a:r>
          </a:p>
        </p:txBody>
      </p:sp>
      <p:sp>
        <p:nvSpPr>
          <p:cNvPr id="4" name="Slide Number Placeholder 3">
            <a:extLst>
              <a:ext uri="{FF2B5EF4-FFF2-40B4-BE49-F238E27FC236}">
                <a16:creationId xmlns:a16="http://schemas.microsoft.com/office/drawing/2014/main" id="{1B8D1DB0-A9C1-B600-B6DE-73F3F4D81030}"/>
              </a:ext>
            </a:extLst>
          </p:cNvPr>
          <p:cNvSpPr>
            <a:spLocks noGrp="1"/>
          </p:cNvSpPr>
          <p:nvPr>
            <p:ph type="sldNum" sz="quarter" idx="5"/>
          </p:nvPr>
        </p:nvSpPr>
        <p:spPr/>
        <p:txBody>
          <a:bodyPr/>
          <a:lstStyle/>
          <a:p>
            <a:fld id="{9EC838E4-4728-4897-BECE-46B35AE45C5C}" type="slidenum">
              <a:rPr lang="en-IN" smtClean="0"/>
              <a:t>22</a:t>
            </a:fld>
            <a:endParaRPr lang="en-IN"/>
          </a:p>
        </p:txBody>
      </p:sp>
    </p:spTree>
    <p:extLst>
      <p:ext uri="{BB962C8B-B14F-4D97-AF65-F5344CB8AC3E}">
        <p14:creationId xmlns:p14="http://schemas.microsoft.com/office/powerpoint/2010/main" val="25656286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C6BA6-C0AD-55D6-A164-4C43394F2209}"/>
            </a:ext>
          </a:extLst>
        </p:cNvPr>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997BB686-B62D-9BDE-C4FB-757EE0AA041C}"/>
              </a:ext>
            </a:extLst>
          </p:cNvPr>
          <p:cNvSpPr>
            <a:spLocks noGrp="1" noRot="1" noChangeAspect="1" noTextEdit="1"/>
          </p:cNvSpPr>
          <p:nvPr>
            <p:ph type="sldImg"/>
          </p:nvPr>
        </p:nvSpPr>
        <p:spPr bwMode="auto">
          <a:noFill/>
          <a:ln>
            <a:solidFill>
              <a:srgbClr val="000000"/>
            </a:solidFill>
            <a:miter lim="800000"/>
            <a:headEnd/>
            <a:tailEnd/>
          </a:ln>
        </p:spPr>
      </p:sp>
      <p:sp>
        <p:nvSpPr>
          <p:cNvPr id="58371" name="Notes Placeholder 2">
            <a:extLst>
              <a:ext uri="{FF2B5EF4-FFF2-40B4-BE49-F238E27FC236}">
                <a16:creationId xmlns:a16="http://schemas.microsoft.com/office/drawing/2014/main" id="{EB4B860F-466B-FB34-B4DA-640044994FDD}"/>
              </a:ext>
            </a:extLst>
          </p:cNvPr>
          <p:cNvSpPr>
            <a:spLocks noGrp="1"/>
          </p:cNvSpPr>
          <p:nvPr>
            <p:ph type="body" idx="1"/>
          </p:nvPr>
        </p:nvSpPr>
        <p:spPr bwMode="auto">
          <a:noFill/>
        </p:spPr>
        <p:txBody>
          <a:bodyPr wrap="square" numCol="1" anchor="t" anchorCtr="0" compatLnSpc="1">
            <a:prstTxWarp prst="textNoShape">
              <a:avLst/>
            </a:prstTxWarp>
          </a:bodyPr>
          <a:lstStyle/>
          <a:p>
            <a:r>
              <a:rPr lang="en-US"/>
              <a:t>Discussion on which approach is apt and why? For e.g. : Mahatma Gandhi was a follower of charismatic and transformational leadership theory, example of transactional leadership is former Wisconsin state senator, </a:t>
            </a:r>
            <a:r>
              <a:rPr lang="en-US" sz="1100"/>
              <a:t>Joseph McCarthy</a:t>
            </a:r>
            <a:r>
              <a:rPr lang="en-US"/>
              <a:t>, George Washington wasn't as educated as Ben Franklin and Thomas Jefferson, but his visionary leadership set him apart. </a:t>
            </a:r>
          </a:p>
        </p:txBody>
      </p:sp>
      <p:sp>
        <p:nvSpPr>
          <p:cNvPr id="58372" name="Slide Number Placeholder 3">
            <a:extLst>
              <a:ext uri="{FF2B5EF4-FFF2-40B4-BE49-F238E27FC236}">
                <a16:creationId xmlns:a16="http://schemas.microsoft.com/office/drawing/2014/main" id="{E113ADB6-3396-5A80-EC1D-2DE193F44893}"/>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6B5AE6B-B39A-42E7-B679-FF8F21D5238D}" type="slidenum">
              <a:rPr lang="en-IN" smtClean="0"/>
              <a:pPr/>
              <a:t>42</a:t>
            </a:fld>
            <a:endParaRPr lang="en-IN"/>
          </a:p>
        </p:txBody>
      </p:sp>
    </p:spTree>
    <p:extLst>
      <p:ext uri="{BB962C8B-B14F-4D97-AF65-F5344CB8AC3E}">
        <p14:creationId xmlns:p14="http://schemas.microsoft.com/office/powerpoint/2010/main" val="2046999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C05A4-EF09-C531-96DA-07DDCFCBDA5D}"/>
            </a:ext>
          </a:extLst>
        </p:cNvPr>
        <p:cNvGrpSpPr/>
        <p:nvPr/>
      </p:nvGrpSpPr>
      <p:grpSpPr>
        <a:xfrm>
          <a:off x="0" y="0"/>
          <a:ext cx="0" cy="0"/>
          <a:chOff x="0" y="0"/>
          <a:chExt cx="0" cy="0"/>
        </a:xfrm>
      </p:grpSpPr>
      <p:sp>
        <p:nvSpPr>
          <p:cNvPr id="17410" name="Rectangle 7">
            <a:extLst>
              <a:ext uri="{FF2B5EF4-FFF2-40B4-BE49-F238E27FC236}">
                <a16:creationId xmlns:a16="http://schemas.microsoft.com/office/drawing/2014/main" id="{AEC42620-0EAB-1A86-020A-8774F9E298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D9E68EC-C9E6-42A1-869B-C3228B6E75D8}" type="slidenum">
              <a:rPr lang="en-US" altLang="en-US"/>
              <a:pPr>
                <a:spcBef>
                  <a:spcPct val="0"/>
                </a:spcBef>
              </a:pPr>
              <a:t>43</a:t>
            </a:fld>
            <a:endParaRPr lang="en-US" altLang="en-US"/>
          </a:p>
        </p:txBody>
      </p:sp>
      <p:sp>
        <p:nvSpPr>
          <p:cNvPr id="17411" name="Rectangle 2">
            <a:extLst>
              <a:ext uri="{FF2B5EF4-FFF2-40B4-BE49-F238E27FC236}">
                <a16:creationId xmlns:a16="http://schemas.microsoft.com/office/drawing/2014/main" id="{9CDD8A38-520D-1CEC-B216-F8FAEF0D3852}"/>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0EB71595-A04A-250D-0FC4-301997E2B2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484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30BA0-204C-8D04-0546-D5F0AE8CA760}"/>
            </a:ext>
          </a:extLst>
        </p:cNvPr>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1EDC5ECF-B615-8D58-63D2-3F97AA2CB133}"/>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A7136FCE-11F2-A90D-C664-4941460AC4B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Transactional leadership focuses on the followers’ self-interests.  It involves an exchange relationship in which the followers exert effort for the purpose of getting contractual benefits in return from the leader or group.</a:t>
            </a:r>
            <a:endParaRPr lang="en-US" altLang="en-US" dirty="0">
              <a:latin typeface="Arial" panose="020B0604020202020204" pitchFamily="34" charset="0"/>
              <a:cs typeface="Arial" panose="020B0604020202020204" pitchFamily="34" charset="0"/>
            </a:endParaRPr>
          </a:p>
          <a:p>
            <a:r>
              <a:rPr lang="en-GB" altLang="en-US" dirty="0">
                <a:latin typeface="Arial" panose="020B0604020202020204" pitchFamily="34" charset="0"/>
                <a:cs typeface="Arial" panose="020B0604020202020204" pitchFamily="34" charset="0"/>
              </a:rPr>
              <a:t> </a:t>
            </a:r>
            <a:endParaRPr lang="en-US" altLang="en-US" dirty="0">
              <a:latin typeface="Arial" panose="020B0604020202020204" pitchFamily="34" charset="0"/>
              <a:cs typeface="Arial" panose="020B0604020202020204" pitchFamily="34" charset="0"/>
            </a:endParaRPr>
          </a:p>
          <a:p>
            <a:r>
              <a:rPr lang="en-GB" altLang="en-US" dirty="0">
                <a:latin typeface="Arial" panose="020B0604020202020204" pitchFamily="34" charset="0"/>
                <a:cs typeface="Arial" panose="020B0604020202020204" pitchFamily="34" charset="0"/>
              </a:rPr>
              <a:t>A leader influences subordinates through an external transaction – “this for that” (</a:t>
            </a:r>
            <a:r>
              <a:rPr lang="en-GB" altLang="en-US" i="1" dirty="0">
                <a:latin typeface="Arial" panose="020B0604020202020204" pitchFamily="34" charset="0"/>
                <a:cs typeface="Arial" panose="020B0604020202020204" pitchFamily="34" charset="0"/>
              </a:rPr>
              <a:t>quid pro quo</a:t>
            </a:r>
            <a:r>
              <a:rPr lang="en-GB" altLang="en-US" dirty="0">
                <a:latin typeface="Arial" panose="020B0604020202020204" pitchFamily="34" charset="0"/>
                <a:cs typeface="Arial" panose="020B0604020202020204" pitchFamily="34" charset="0"/>
              </a:rPr>
              <a:t>) exchange.</a:t>
            </a:r>
            <a:endParaRPr lang="en-US" altLang="en-US" dirty="0">
              <a:latin typeface="Arial" panose="020B0604020202020204" pitchFamily="34" charset="0"/>
              <a:cs typeface="Arial" panose="020B0604020202020204" pitchFamily="34" charset="0"/>
            </a:endParaRPr>
          </a:p>
          <a:p>
            <a:r>
              <a:rPr lang="en-GB" altLang="en-US" dirty="0">
                <a:latin typeface="Arial" panose="020B0604020202020204" pitchFamily="34" charset="0"/>
                <a:cs typeface="Arial" panose="020B0604020202020204" pitchFamily="34" charset="0"/>
              </a:rPr>
              <a:t>Transactional leadership focuses on the present providing short-term results often at the expense of long-term potential</a:t>
            </a:r>
            <a:endParaRPr lang="en-US" altLang="en-US" dirty="0">
              <a:latin typeface="Arial" panose="020B0604020202020204" pitchFamily="34" charset="0"/>
              <a:cs typeface="Arial" panose="020B0604020202020204" pitchFamily="34" charset="0"/>
            </a:endParaRPr>
          </a:p>
          <a:p>
            <a:r>
              <a:rPr lang="en-GB" altLang="en-US" dirty="0">
                <a:latin typeface="Arial" panose="020B0604020202020204" pitchFamily="34" charset="0"/>
                <a:cs typeface="Arial" panose="020B0604020202020204" pitchFamily="34" charset="0"/>
              </a:rPr>
              <a:t>The leader ensures the followers understand what they must accomplish in return for promised rewards.</a:t>
            </a:r>
            <a:endParaRPr lang="en-US" altLang="en-US" dirty="0">
              <a:latin typeface="Arial" panose="020B0604020202020204" pitchFamily="34" charset="0"/>
              <a:cs typeface="Arial" panose="020B0604020202020204" pitchFamily="34" charset="0"/>
            </a:endParaRPr>
          </a:p>
          <a:p>
            <a:r>
              <a:rPr lang="en-GB" altLang="en-US" dirty="0">
                <a:latin typeface="Arial" panose="020B0604020202020204" pitchFamily="34" charset="0"/>
                <a:cs typeface="Arial" panose="020B0604020202020204" pitchFamily="34" charset="0"/>
              </a:rPr>
              <a:t>With transactional leadership followers tend to comply with what is expected of them by this agreement rather than try to do their best. </a:t>
            </a:r>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p:txBody>
      </p:sp>
      <p:sp>
        <p:nvSpPr>
          <p:cNvPr id="19460" name="Slide Number Placeholder 3">
            <a:extLst>
              <a:ext uri="{FF2B5EF4-FFF2-40B4-BE49-F238E27FC236}">
                <a16:creationId xmlns:a16="http://schemas.microsoft.com/office/drawing/2014/main" id="{A3ECD725-9784-B2B4-7D2B-8D21129D2A0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2D78632-0140-48EB-9819-FFEB5150601A}" type="slidenum">
              <a:rPr lang="en-US" altLang="en-US"/>
              <a:pPr>
                <a:spcBef>
                  <a:spcPct val="0"/>
                </a:spcBef>
              </a:pPr>
              <a:t>44</a:t>
            </a:fld>
            <a:endParaRPr lang="en-US" altLang="en-US"/>
          </a:p>
        </p:txBody>
      </p:sp>
    </p:spTree>
    <p:extLst>
      <p:ext uri="{BB962C8B-B14F-4D97-AF65-F5344CB8AC3E}">
        <p14:creationId xmlns:p14="http://schemas.microsoft.com/office/powerpoint/2010/main" val="12050841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EA1EB-171F-A572-8C1A-03EB907B8CBF}"/>
            </a:ext>
          </a:extLst>
        </p:cNvPr>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0C39B4D-52A3-E1D8-1F6E-592A188C45B2}"/>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8C0A16C4-CBB4-BAB0-B052-BDCE77227A05}"/>
              </a:ext>
            </a:extLst>
          </p:cNvPr>
          <p:cNvSpPr>
            <a:spLocks noGrp="1"/>
          </p:cNvSpPr>
          <p:nvPr>
            <p:ph type="body" idx="1"/>
          </p:nvPr>
        </p:nvSpPr>
        <p:spPr/>
        <p:txBody>
          <a:bodyPr>
            <a:normAutofit fontScale="92500" lnSpcReduction="20000"/>
          </a:bodyPr>
          <a:lstStyle/>
          <a:p>
            <a:pPr>
              <a:defRPr/>
            </a:pPr>
            <a:r>
              <a:rPr lang="en-US" dirty="0"/>
              <a:t>Transactional leadership can encompass four types of behavior.</a:t>
            </a:r>
          </a:p>
          <a:p>
            <a:pPr>
              <a:defRPr/>
            </a:pPr>
            <a:r>
              <a:rPr lang="en-US" dirty="0"/>
              <a:t> </a:t>
            </a:r>
          </a:p>
          <a:p>
            <a:pPr>
              <a:defRPr/>
            </a:pPr>
            <a:r>
              <a:rPr lang="en-US" b="1" dirty="0"/>
              <a:t>Contingent Reward</a:t>
            </a:r>
            <a:r>
              <a:rPr lang="en-US" dirty="0"/>
              <a:t> –The leader uses rewards or incentives to achieve results when expectations are met</a:t>
            </a:r>
          </a:p>
          <a:p>
            <a:pPr>
              <a:defRPr/>
            </a:pPr>
            <a:r>
              <a:rPr lang="en-US" dirty="0"/>
              <a:t> </a:t>
            </a:r>
          </a:p>
          <a:p>
            <a:pPr>
              <a:defRPr/>
            </a:pPr>
            <a:r>
              <a:rPr lang="en-US" b="1" dirty="0"/>
              <a:t>Passive Management by Exception</a:t>
            </a:r>
            <a:r>
              <a:rPr lang="en-US" dirty="0"/>
              <a:t> - The leader uses correction or punishment as a response to unacceptable performance or deviation from the accepted standards</a:t>
            </a:r>
          </a:p>
          <a:p>
            <a:pPr>
              <a:defRPr/>
            </a:pPr>
            <a:r>
              <a:rPr lang="en-US" dirty="0"/>
              <a:t> </a:t>
            </a:r>
          </a:p>
          <a:p>
            <a:pPr>
              <a:defRPr/>
            </a:pPr>
            <a:r>
              <a:rPr lang="en-US" b="1" dirty="0"/>
              <a:t>Active Management by Exception</a:t>
            </a:r>
            <a:r>
              <a:rPr lang="en-US" dirty="0"/>
              <a:t> - To influence behavior, the leader </a:t>
            </a:r>
            <a:r>
              <a:rPr lang="en-US" u="sng" dirty="0"/>
              <a:t>actively</a:t>
            </a:r>
            <a:r>
              <a:rPr lang="en-US" dirty="0"/>
              <a:t> monitors the work performed and uses corrective methods to ensure the work is completed to meet accepted standards</a:t>
            </a:r>
          </a:p>
          <a:p>
            <a:pPr>
              <a:defRPr/>
            </a:pPr>
            <a:r>
              <a:rPr lang="en-US" dirty="0"/>
              <a:t> </a:t>
            </a:r>
          </a:p>
          <a:p>
            <a:pPr>
              <a:defRPr/>
            </a:pPr>
            <a:r>
              <a:rPr lang="en-US" b="1" dirty="0"/>
              <a:t>Laissez-Faire Leadership</a:t>
            </a:r>
            <a:r>
              <a:rPr lang="en-US" dirty="0"/>
              <a:t> – The leader is indifferent and has a “hands-off” approach toward the workers and their performance. </a:t>
            </a:r>
          </a:p>
          <a:p>
            <a:pPr>
              <a:defRPr/>
            </a:pPr>
            <a:endParaRPr lang="en-US" dirty="0"/>
          </a:p>
        </p:txBody>
      </p:sp>
      <p:sp>
        <p:nvSpPr>
          <p:cNvPr id="21508" name="Slide Number Placeholder 3">
            <a:extLst>
              <a:ext uri="{FF2B5EF4-FFF2-40B4-BE49-F238E27FC236}">
                <a16:creationId xmlns:a16="http://schemas.microsoft.com/office/drawing/2014/main" id="{15F330A4-64E1-3C2F-1609-A8BFF50937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3FA23FE-7D25-4F37-A5EC-22B51E9D4075}" type="slidenum">
              <a:rPr lang="en-US" altLang="en-US"/>
              <a:pPr>
                <a:spcBef>
                  <a:spcPct val="0"/>
                </a:spcBef>
              </a:pPr>
              <a:t>45</a:t>
            </a:fld>
            <a:endParaRPr lang="en-US" altLang="en-US"/>
          </a:p>
        </p:txBody>
      </p:sp>
    </p:spTree>
    <p:extLst>
      <p:ext uri="{BB962C8B-B14F-4D97-AF65-F5344CB8AC3E}">
        <p14:creationId xmlns:p14="http://schemas.microsoft.com/office/powerpoint/2010/main" val="4170856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6FD38-3476-DA14-54BB-2012C361B84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E917896-8364-4029-7410-8107D825CD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B041678-42B1-4D4B-821E-0CAEF238D0D5}" type="slidenum">
              <a:rPr lang="en-US" altLang="en-US"/>
              <a:pPr>
                <a:spcBef>
                  <a:spcPct val="0"/>
                </a:spcBef>
              </a:pPr>
              <a:t>46</a:t>
            </a:fld>
            <a:endParaRPr lang="en-US" altLang="en-US"/>
          </a:p>
        </p:txBody>
      </p:sp>
      <p:sp>
        <p:nvSpPr>
          <p:cNvPr id="23555" name="Rectangle 2">
            <a:extLst>
              <a:ext uri="{FF2B5EF4-FFF2-40B4-BE49-F238E27FC236}">
                <a16:creationId xmlns:a16="http://schemas.microsoft.com/office/drawing/2014/main" id="{195595DD-710E-49E1-EE8E-8A635B305C1F}"/>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4E8CC9EE-0B1E-E2F7-DA9D-83A2A3DFC4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Transformational leadership is a higher order of leadership.  In transformational leadership, the emphasis is on people of vision who are creative, innovative, and capable of getting others to share their dreams.  To these qualities could be added the pursuit of high standards, taking calculated risks, challenging and changing the existing company structure, with even the potential for the display (when considered appropriate) of directive tendencies. Transformational leaders play down self-interest and are able to shape strategies and tactics of the organization.  </a:t>
            </a:r>
            <a:endParaRPr lang="en-US" altLang="en-US" dirty="0">
              <a:latin typeface="Arial" panose="020B0604020202020204" pitchFamily="34" charset="0"/>
              <a:cs typeface="Arial" panose="020B0604020202020204" pitchFamily="34" charset="0"/>
            </a:endParaRPr>
          </a:p>
          <a:p>
            <a:r>
              <a:rPr lang="en-US" altLang="en-US" b="1" dirty="0">
                <a:latin typeface="Arial" panose="020B0604020202020204" pitchFamily="34" charset="0"/>
                <a:cs typeface="Arial" panose="020B0604020202020204" pitchFamily="34" charset="0"/>
              </a:rPr>
              <a:t>Assumption:</a:t>
            </a:r>
            <a:r>
              <a:rPr lang="en-US" altLang="en-US" dirty="0">
                <a:latin typeface="Arial" panose="020B0604020202020204" pitchFamily="34" charset="0"/>
                <a:cs typeface="Arial" panose="020B0604020202020204" pitchFamily="34" charset="0"/>
              </a:rPr>
              <a:t>  People will follow a leader that inspires them.  Task importance motivates people.   Collaboration is better than working individually.</a:t>
            </a:r>
          </a:p>
          <a:p>
            <a:r>
              <a:rPr lang="en-US" altLang="en-US" dirty="0">
                <a:latin typeface="Arial" panose="020B0604020202020204" pitchFamily="34" charset="0"/>
                <a:cs typeface="Arial" panose="020B0604020202020204" pitchFamily="34" charset="0"/>
              </a:rPr>
              <a:t>Work toward a ‘greater good’.  </a:t>
            </a:r>
          </a:p>
          <a:p>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8189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3E3A2-493B-D42A-E333-7F39A1E6E3F7}"/>
            </a:ext>
          </a:extLst>
        </p:cNvPr>
        <p:cNvGrpSpPr/>
        <p:nvPr/>
      </p:nvGrpSpPr>
      <p:grpSpPr>
        <a:xfrm>
          <a:off x="0" y="0"/>
          <a:ext cx="0" cy="0"/>
          <a:chOff x="0" y="0"/>
          <a:chExt cx="0" cy="0"/>
        </a:xfrm>
      </p:grpSpPr>
      <p:sp>
        <p:nvSpPr>
          <p:cNvPr id="38914" name="Rectangle 7">
            <a:extLst>
              <a:ext uri="{FF2B5EF4-FFF2-40B4-BE49-F238E27FC236}">
                <a16:creationId xmlns:a16="http://schemas.microsoft.com/office/drawing/2014/main" id="{A824BC59-D1F8-606D-5933-40A22C5A3A00}"/>
              </a:ext>
            </a:extLst>
          </p:cNvPr>
          <p:cNvSpPr>
            <a:spLocks noGrp="1" noChangeArrowheads="1"/>
          </p:cNvSpPr>
          <p:nvPr>
            <p:ph type="sldNum" sz="quarter" idx="5"/>
          </p:nvPr>
        </p:nvSpPr>
        <p:spPr>
          <a:noFill/>
        </p:spPr>
        <p:txBody>
          <a:bodyPr/>
          <a:lstStyle>
            <a:lvl1pPr>
              <a:defRPr sz="6000">
                <a:solidFill>
                  <a:schemeClr val="tx1"/>
                </a:solidFill>
                <a:latin typeface="Times New Roman" panose="02020603050405020304" pitchFamily="18" charset="0"/>
                <a:cs typeface="Traditional Arabic" panose="02020603050405020304" pitchFamily="18" charset="-78"/>
              </a:defRPr>
            </a:lvl1pPr>
            <a:lvl2pPr marL="742950" indent="-285750">
              <a:defRPr sz="6000">
                <a:solidFill>
                  <a:schemeClr val="tx1"/>
                </a:solidFill>
                <a:latin typeface="Times New Roman" panose="02020603050405020304" pitchFamily="18" charset="0"/>
                <a:cs typeface="Traditional Arabic" panose="02020603050405020304" pitchFamily="18" charset="-78"/>
              </a:defRPr>
            </a:lvl2pPr>
            <a:lvl3pPr marL="1143000" indent="-228600">
              <a:defRPr sz="6000">
                <a:solidFill>
                  <a:schemeClr val="tx1"/>
                </a:solidFill>
                <a:latin typeface="Times New Roman" panose="02020603050405020304" pitchFamily="18" charset="0"/>
                <a:cs typeface="Traditional Arabic" panose="02020603050405020304" pitchFamily="18" charset="-78"/>
              </a:defRPr>
            </a:lvl3pPr>
            <a:lvl4pPr marL="1600200" indent="-228600">
              <a:defRPr sz="6000">
                <a:solidFill>
                  <a:schemeClr val="tx1"/>
                </a:solidFill>
                <a:latin typeface="Times New Roman" panose="02020603050405020304" pitchFamily="18" charset="0"/>
                <a:cs typeface="Traditional Arabic" panose="02020603050405020304" pitchFamily="18" charset="-78"/>
              </a:defRPr>
            </a:lvl4pPr>
            <a:lvl5pPr marL="2057400" indent="-228600">
              <a:defRPr sz="6000">
                <a:solidFill>
                  <a:schemeClr val="tx1"/>
                </a:solidFill>
                <a:latin typeface="Times New Roman" panose="02020603050405020304" pitchFamily="18" charset="0"/>
                <a:cs typeface="Traditional Arabic" panose="02020603050405020304" pitchFamily="18" charset="-78"/>
              </a:defRPr>
            </a:lvl5pPr>
            <a:lvl6pPr marL="2514600" indent="-228600" eaLnBrk="0" fontAlgn="base" hangingPunct="0">
              <a:spcBef>
                <a:spcPct val="20000"/>
              </a:spcBef>
              <a:spcAft>
                <a:spcPct val="0"/>
              </a:spcAft>
              <a:defRPr sz="6000">
                <a:solidFill>
                  <a:schemeClr val="tx1"/>
                </a:solidFill>
                <a:latin typeface="Times New Roman" panose="02020603050405020304" pitchFamily="18" charset="0"/>
                <a:cs typeface="Traditional Arabic" panose="02020603050405020304" pitchFamily="18" charset="-78"/>
              </a:defRPr>
            </a:lvl6pPr>
            <a:lvl7pPr marL="2971800" indent="-228600" eaLnBrk="0" fontAlgn="base" hangingPunct="0">
              <a:spcBef>
                <a:spcPct val="20000"/>
              </a:spcBef>
              <a:spcAft>
                <a:spcPct val="0"/>
              </a:spcAft>
              <a:defRPr sz="6000">
                <a:solidFill>
                  <a:schemeClr val="tx1"/>
                </a:solidFill>
                <a:latin typeface="Times New Roman" panose="02020603050405020304" pitchFamily="18" charset="0"/>
                <a:cs typeface="Traditional Arabic" panose="02020603050405020304" pitchFamily="18" charset="-78"/>
              </a:defRPr>
            </a:lvl7pPr>
            <a:lvl8pPr marL="3429000" indent="-228600" eaLnBrk="0" fontAlgn="base" hangingPunct="0">
              <a:spcBef>
                <a:spcPct val="20000"/>
              </a:spcBef>
              <a:spcAft>
                <a:spcPct val="0"/>
              </a:spcAft>
              <a:defRPr sz="6000">
                <a:solidFill>
                  <a:schemeClr val="tx1"/>
                </a:solidFill>
                <a:latin typeface="Times New Roman" panose="02020603050405020304" pitchFamily="18" charset="0"/>
                <a:cs typeface="Traditional Arabic" panose="02020603050405020304" pitchFamily="18" charset="-78"/>
              </a:defRPr>
            </a:lvl8pPr>
            <a:lvl9pPr marL="3886200" indent="-228600" eaLnBrk="0" fontAlgn="base" hangingPunct="0">
              <a:spcBef>
                <a:spcPct val="20000"/>
              </a:spcBef>
              <a:spcAft>
                <a:spcPct val="0"/>
              </a:spcAft>
              <a:defRPr sz="6000">
                <a:solidFill>
                  <a:schemeClr val="tx1"/>
                </a:solidFill>
                <a:latin typeface="Times New Roman" panose="02020603050405020304" pitchFamily="18" charset="0"/>
                <a:cs typeface="Traditional Arabic" panose="02020603050405020304" pitchFamily="18" charset="-78"/>
              </a:defRPr>
            </a:lvl9pPr>
          </a:lstStyle>
          <a:p>
            <a:fld id="{34A47BAA-49D1-4BD0-BC9B-D737FCF900A7}" type="slidenum">
              <a:rPr lang="en-US" altLang="en-US" sz="1200"/>
              <a:pPr/>
              <a:t>2</a:t>
            </a:fld>
            <a:endParaRPr lang="en-US" altLang="en-US" sz="1200"/>
          </a:p>
        </p:txBody>
      </p:sp>
      <p:sp>
        <p:nvSpPr>
          <p:cNvPr id="38915" name="Rectangle 2">
            <a:extLst>
              <a:ext uri="{FF2B5EF4-FFF2-40B4-BE49-F238E27FC236}">
                <a16:creationId xmlns:a16="http://schemas.microsoft.com/office/drawing/2014/main" id="{BB65F40D-DBA1-45BD-A14E-5C158D04DC67}"/>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B392CF3E-3362-EF83-4875-9BDE33B57675}"/>
              </a:ext>
            </a:extLst>
          </p:cNvPr>
          <p:cNvSpPr>
            <a:spLocks noGrp="1" noChangeArrowheads="1"/>
          </p:cNvSpPr>
          <p:nvPr>
            <p:ph type="body" idx="1"/>
          </p:nvPr>
        </p:nvSpPr>
        <p:spPr>
          <a:noFill/>
        </p:spPr>
        <p:txBody>
          <a:bodyPr/>
          <a:lstStyle/>
          <a:p>
            <a:endParaRPr lang="en-US" altLang="en-US" dirty="0">
              <a:cs typeface="Times New Roman (Arabic)" pitchFamily="26" charset="0"/>
            </a:endParaRPr>
          </a:p>
        </p:txBody>
      </p:sp>
    </p:spTree>
    <p:extLst>
      <p:ext uri="{BB962C8B-B14F-4D97-AF65-F5344CB8AC3E}">
        <p14:creationId xmlns:p14="http://schemas.microsoft.com/office/powerpoint/2010/main" val="3707805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B7850-52BA-97F8-96F9-4443FCD0E013}"/>
            </a:ext>
          </a:extLst>
        </p:cNvPr>
        <p:cNvGrpSpPr/>
        <p:nvPr/>
      </p:nvGrpSpPr>
      <p:grpSpPr>
        <a:xfrm>
          <a:off x="0" y="0"/>
          <a:ext cx="0" cy="0"/>
          <a:chOff x="0" y="0"/>
          <a:chExt cx="0" cy="0"/>
        </a:xfrm>
      </p:grpSpPr>
      <p:sp>
        <p:nvSpPr>
          <p:cNvPr id="25602" name="Rectangle 7">
            <a:extLst>
              <a:ext uri="{FF2B5EF4-FFF2-40B4-BE49-F238E27FC236}">
                <a16:creationId xmlns:a16="http://schemas.microsoft.com/office/drawing/2014/main" id="{A764E08E-0794-E8D3-039A-E11E3D8A1B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43C211D-49B0-474D-8FC0-BD304669DDB3}" type="slidenum">
              <a:rPr lang="en-US" altLang="en-US"/>
              <a:pPr>
                <a:spcBef>
                  <a:spcPct val="0"/>
                </a:spcBef>
              </a:pPr>
              <a:t>47</a:t>
            </a:fld>
            <a:endParaRPr lang="en-US" altLang="en-US"/>
          </a:p>
        </p:txBody>
      </p:sp>
      <p:sp>
        <p:nvSpPr>
          <p:cNvPr id="25603" name="Rectangle 2">
            <a:extLst>
              <a:ext uri="{FF2B5EF4-FFF2-40B4-BE49-F238E27FC236}">
                <a16:creationId xmlns:a16="http://schemas.microsoft.com/office/drawing/2014/main" id="{523177B7-5047-6F9A-8664-867EC57A9F04}"/>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BA0AABF2-03EB-4EAE-B0E5-A82EFE2243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cs typeface="Arial" panose="020B0604020202020204" pitchFamily="34" charset="0"/>
              </a:rPr>
              <a:t>“transformational comes from the changes leaders create in followers goals, visions, and sense of purpose.</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The four components are: idealized influence (attributed and behavioral), inspirational motivation, individualized consideration, and intellectual stimulation.  </a:t>
            </a:r>
            <a:r>
              <a:rPr lang="en-US" altLang="en-US" b="1" dirty="0">
                <a:latin typeface="Arial" panose="020B0604020202020204" pitchFamily="34" charset="0"/>
                <a:cs typeface="Arial" panose="020B0604020202020204" pitchFamily="34" charset="0"/>
              </a:rPr>
              <a:t>Idealized influence</a:t>
            </a:r>
            <a:r>
              <a:rPr lang="en-US" altLang="en-US" dirty="0">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(attributed)</a:t>
            </a:r>
            <a:r>
              <a:rPr lang="en-US" altLang="en-US" dirty="0">
                <a:latin typeface="Arial" panose="020B0604020202020204" pitchFamily="34" charset="0"/>
                <a:cs typeface="Arial" panose="020B0604020202020204" pitchFamily="34" charset="0"/>
              </a:rPr>
              <a:t> involves a socialized charisma of the leader, focusing on whether the leader is perceived as competent, self-confident and committed to higher order ideals and ethics. </a:t>
            </a:r>
          </a:p>
          <a:p>
            <a:r>
              <a:rPr lang="en-US" altLang="en-US" b="1" dirty="0">
                <a:latin typeface="Arial" panose="020B0604020202020204" pitchFamily="34" charset="0"/>
                <a:cs typeface="Arial" panose="020B0604020202020204" pitchFamily="34" charset="0"/>
              </a:rPr>
              <a:t>Idealized influence (behavioral)</a:t>
            </a:r>
            <a:r>
              <a:rPr lang="en-US" altLang="en-US" dirty="0">
                <a:latin typeface="Arial" panose="020B0604020202020204" pitchFamily="34" charset="0"/>
                <a:cs typeface="Arial" panose="020B0604020202020204" pitchFamily="34" charset="0"/>
              </a:rPr>
              <a:t> involves the charismatic actions of the leader related to values, beliefs and missions.  </a:t>
            </a:r>
          </a:p>
          <a:p>
            <a:r>
              <a:rPr lang="en-US" altLang="en-US" b="1" dirty="0">
                <a:latin typeface="Arial" panose="020B0604020202020204" pitchFamily="34" charset="0"/>
                <a:cs typeface="Arial" panose="020B0604020202020204" pitchFamily="34" charset="0"/>
              </a:rPr>
              <a:t>Inspirational motivation</a:t>
            </a:r>
            <a:r>
              <a:rPr lang="en-US" altLang="en-US" dirty="0">
                <a:latin typeface="Arial" panose="020B0604020202020204" pitchFamily="34" charset="0"/>
                <a:cs typeface="Arial" panose="020B0604020202020204" pitchFamily="34" charset="0"/>
              </a:rPr>
              <a:t> includes such behaviors as articulating appealing visions, focusing followers’ efforts, and modeling appropriate behavior to energize followers.  </a:t>
            </a:r>
          </a:p>
          <a:p>
            <a:r>
              <a:rPr lang="en-US" altLang="en-US" b="1" dirty="0">
                <a:latin typeface="Arial" panose="020B0604020202020204" pitchFamily="34" charset="0"/>
                <a:cs typeface="Arial" panose="020B0604020202020204" pitchFamily="34" charset="0"/>
              </a:rPr>
              <a:t>Individualized consideration</a:t>
            </a:r>
            <a:r>
              <a:rPr lang="en-US" altLang="en-US" dirty="0">
                <a:latin typeface="Arial" panose="020B0604020202020204" pitchFamily="34" charset="0"/>
                <a:cs typeface="Arial" panose="020B0604020202020204" pitchFamily="34" charset="0"/>
              </a:rPr>
              <a:t> refers to supportive behaviors for followers such as showing concerns for their needs, giving encouragement, and facilitating their development. </a:t>
            </a:r>
          </a:p>
          <a:p>
            <a:r>
              <a:rPr lang="en-US" altLang="en-US" dirty="0">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Intellectual stimulation</a:t>
            </a:r>
            <a:r>
              <a:rPr lang="en-US" altLang="en-US" dirty="0">
                <a:latin typeface="Arial" panose="020B0604020202020204" pitchFamily="34" charset="0"/>
                <a:cs typeface="Arial" panose="020B0604020202020204" pitchFamily="34" charset="0"/>
              </a:rPr>
              <a:t> includes helping the followers by inspiring creativity of thought (Howell &amp; Costley, 2006).</a:t>
            </a:r>
          </a:p>
        </p:txBody>
      </p:sp>
    </p:spTree>
    <p:extLst>
      <p:ext uri="{BB962C8B-B14F-4D97-AF65-F5344CB8AC3E}">
        <p14:creationId xmlns:p14="http://schemas.microsoft.com/office/powerpoint/2010/main" val="3738482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D50A2-BB7A-4E68-D44F-7968E367917A}"/>
            </a:ext>
          </a:extLst>
        </p:cNvPr>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4E7AA4D-01A6-D1F4-8E19-108DE11B4DEA}"/>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C61960AD-70D0-71C2-D5B6-B75747E7EE9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latin typeface="Arial" panose="020B0604020202020204" pitchFamily="34" charset="0"/>
              <a:cs typeface="Arial" panose="020B0604020202020204" pitchFamily="34" charset="0"/>
            </a:endParaRPr>
          </a:p>
        </p:txBody>
      </p:sp>
      <p:sp>
        <p:nvSpPr>
          <p:cNvPr id="29700" name="Slide Number Placeholder 3">
            <a:extLst>
              <a:ext uri="{FF2B5EF4-FFF2-40B4-BE49-F238E27FC236}">
                <a16:creationId xmlns:a16="http://schemas.microsoft.com/office/drawing/2014/main" id="{1A0B0040-6A48-BE04-0B4B-9A358FB767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cs typeface="Arial" panose="020B0604020202020204" pitchFamily="34" charset="0"/>
              </a:defRPr>
            </a:lvl1pPr>
            <a:lvl2pPr marL="742950" indent="-285750" defTabSz="933450">
              <a:defRPr>
                <a:solidFill>
                  <a:schemeClr val="tx1"/>
                </a:solidFill>
                <a:latin typeface="Arial" panose="020B0604020202020204" pitchFamily="34" charset="0"/>
                <a:cs typeface="Arial" panose="020B0604020202020204" pitchFamily="34" charset="0"/>
              </a:defRPr>
            </a:lvl2pPr>
            <a:lvl3pPr marL="1143000" indent="-228600" defTabSz="933450">
              <a:defRPr>
                <a:solidFill>
                  <a:schemeClr val="tx1"/>
                </a:solidFill>
                <a:latin typeface="Arial" panose="020B0604020202020204" pitchFamily="34" charset="0"/>
                <a:cs typeface="Arial" panose="020B0604020202020204" pitchFamily="34" charset="0"/>
              </a:defRPr>
            </a:lvl3pPr>
            <a:lvl4pPr marL="1600200" indent="-228600" defTabSz="933450">
              <a:defRPr>
                <a:solidFill>
                  <a:schemeClr val="tx1"/>
                </a:solidFill>
                <a:latin typeface="Arial" panose="020B0604020202020204" pitchFamily="34" charset="0"/>
                <a:cs typeface="Arial" panose="020B0604020202020204" pitchFamily="34" charset="0"/>
              </a:defRPr>
            </a:lvl4pPr>
            <a:lvl5pPr marL="2057400" indent="-228600" defTabSz="933450">
              <a:defRPr>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799089D-517D-4370-B2C9-312C2C7543E2}" type="slidenum">
              <a:rPr lang="en-US" altLang="en-US"/>
              <a:pPr/>
              <a:t>48</a:t>
            </a:fld>
            <a:endParaRPr lang="en-US" altLang="en-US"/>
          </a:p>
        </p:txBody>
      </p:sp>
    </p:spTree>
    <p:extLst>
      <p:ext uri="{BB962C8B-B14F-4D97-AF65-F5344CB8AC3E}">
        <p14:creationId xmlns:p14="http://schemas.microsoft.com/office/powerpoint/2010/main" val="38879475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004CF-BBEB-7D32-70CA-F8F3C9816FD9}"/>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CBAB4DE1-3992-3A85-2741-E17AFE34065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334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3345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3345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3345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56DD630-195C-4300-B9E5-867CD88695FA}" type="slidenum">
              <a:rPr lang="en-US" altLang="en-US"/>
              <a:pPr>
                <a:spcBef>
                  <a:spcPct val="0"/>
                </a:spcBef>
              </a:pPr>
              <a:t>49</a:t>
            </a:fld>
            <a:endParaRPr lang="en-US" altLang="en-US"/>
          </a:p>
        </p:txBody>
      </p:sp>
      <p:sp>
        <p:nvSpPr>
          <p:cNvPr id="27651" name="Rectangle 2">
            <a:extLst>
              <a:ext uri="{FF2B5EF4-FFF2-40B4-BE49-F238E27FC236}">
                <a16:creationId xmlns:a16="http://schemas.microsoft.com/office/drawing/2014/main" id="{36213BC5-EB12-8366-AEDE-968F3BF7F359}"/>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B1462C6D-42B1-7C26-4422-7F57BF4D60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cs typeface="Arial" panose="020B0604020202020204" pitchFamily="34" charset="0"/>
              </a:rPr>
              <a:t>Time: usually the transformation process takes longer to achieve the desired end state. </a:t>
            </a:r>
          </a:p>
        </p:txBody>
      </p:sp>
    </p:spTree>
    <p:extLst>
      <p:ext uri="{BB962C8B-B14F-4D97-AF65-F5344CB8AC3E}">
        <p14:creationId xmlns:p14="http://schemas.microsoft.com/office/powerpoint/2010/main" val="30370334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84696-95D5-C131-8934-199924CCFE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57A59F-8D04-6382-262F-0ADE63DC12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8F03C6-F9F6-7081-43F3-9CE3F6923324}"/>
              </a:ext>
            </a:extLst>
          </p:cNvPr>
          <p:cNvSpPr>
            <a:spLocks noGrp="1"/>
          </p:cNvSpPr>
          <p:nvPr>
            <p:ph type="body" idx="1"/>
          </p:nvPr>
        </p:nvSpPr>
        <p:spPr/>
        <p:txBody>
          <a:bodyPr>
            <a:normAutofit/>
          </a:bodyPr>
          <a:lstStyle/>
          <a:p>
            <a:r>
              <a:rPr lang="en-US" dirty="0"/>
              <a:t>These ‘Es’ helps</a:t>
            </a:r>
            <a:r>
              <a:rPr lang="en-US" baseline="0" dirty="0"/>
              <a:t> in creating a vision, passing that vision to concerned people, then boosting those people, making them able so that the vision can be implemented successfully.</a:t>
            </a:r>
            <a:endParaRPr lang="en-US" dirty="0"/>
          </a:p>
        </p:txBody>
      </p:sp>
      <p:sp>
        <p:nvSpPr>
          <p:cNvPr id="4" name="Slide Number Placeholder 3">
            <a:extLst>
              <a:ext uri="{FF2B5EF4-FFF2-40B4-BE49-F238E27FC236}">
                <a16:creationId xmlns:a16="http://schemas.microsoft.com/office/drawing/2014/main" id="{0B28B2B2-AC24-5DA9-EB24-6EB5005B55B5}"/>
              </a:ext>
            </a:extLst>
          </p:cNvPr>
          <p:cNvSpPr>
            <a:spLocks noGrp="1"/>
          </p:cNvSpPr>
          <p:nvPr>
            <p:ph type="sldNum" sz="quarter" idx="10"/>
          </p:nvPr>
        </p:nvSpPr>
        <p:spPr/>
        <p:txBody>
          <a:bodyPr/>
          <a:lstStyle/>
          <a:p>
            <a:pPr>
              <a:defRPr/>
            </a:pPr>
            <a:fld id="{6634D490-FE9C-479C-AF38-1D49B23B2190}" type="slidenum">
              <a:rPr lang="en-IN" smtClean="0"/>
              <a:pPr>
                <a:defRPr/>
              </a:pPr>
              <a:t>54</a:t>
            </a:fld>
            <a:endParaRPr lang="en-IN"/>
          </a:p>
        </p:txBody>
      </p:sp>
    </p:spTree>
    <p:extLst>
      <p:ext uri="{BB962C8B-B14F-4D97-AF65-F5344CB8AC3E}">
        <p14:creationId xmlns:p14="http://schemas.microsoft.com/office/powerpoint/2010/main" val="1082662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3697BDB1-84BF-49B0-BEE4-F2E6219F946C}" type="slidenum">
              <a:rPr lang="en-IN" smtClean="0"/>
              <a:t>3</a:t>
            </a:fld>
            <a:endParaRPr lang="en-IN"/>
          </a:p>
        </p:txBody>
      </p:sp>
    </p:spTree>
    <p:extLst>
      <p:ext uri="{BB962C8B-B14F-4D97-AF65-F5344CB8AC3E}">
        <p14:creationId xmlns:p14="http://schemas.microsoft.com/office/powerpoint/2010/main" val="802010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D7B65-2600-0F94-06FD-B9E04F009B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4D03FE-26C7-21AD-A1CA-0281705631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9B4E8-B237-0710-8F2B-B46AFC75FBC5}"/>
              </a:ext>
            </a:extLst>
          </p:cNvPr>
          <p:cNvSpPr>
            <a:spLocks noGrp="1"/>
          </p:cNvSpPr>
          <p:nvPr>
            <p:ph type="body" idx="1"/>
          </p:nvPr>
        </p:nvSpPr>
        <p:spPr/>
        <p:txBody>
          <a:bodyPr>
            <a:normAutofit/>
          </a:bodyPr>
          <a:lstStyle/>
          <a:p>
            <a:r>
              <a:rPr lang="en-US" dirty="0"/>
              <a:t>John Quincy Adams was the sixth president of the United States. He served as an American diplomat, Senator, and Congressional representative.</a:t>
            </a:r>
          </a:p>
        </p:txBody>
      </p:sp>
      <p:sp>
        <p:nvSpPr>
          <p:cNvPr id="4" name="Slide Number Placeholder 3">
            <a:extLst>
              <a:ext uri="{FF2B5EF4-FFF2-40B4-BE49-F238E27FC236}">
                <a16:creationId xmlns:a16="http://schemas.microsoft.com/office/drawing/2014/main" id="{27913D60-128B-4BA9-AB82-DB550A5AD6A4}"/>
              </a:ext>
            </a:extLst>
          </p:cNvPr>
          <p:cNvSpPr>
            <a:spLocks noGrp="1"/>
          </p:cNvSpPr>
          <p:nvPr>
            <p:ph type="sldNum" sz="quarter" idx="10"/>
          </p:nvPr>
        </p:nvSpPr>
        <p:spPr/>
        <p:txBody>
          <a:bodyPr/>
          <a:lstStyle/>
          <a:p>
            <a:pPr>
              <a:defRPr/>
            </a:pPr>
            <a:fld id="{6634D490-FE9C-479C-AF38-1D49B23B2190}" type="slidenum">
              <a:rPr lang="en-IN" smtClean="0"/>
              <a:pPr>
                <a:defRPr/>
              </a:pPr>
              <a:t>4</a:t>
            </a:fld>
            <a:endParaRPr lang="en-IN"/>
          </a:p>
        </p:txBody>
      </p:sp>
    </p:spTree>
    <p:extLst>
      <p:ext uri="{BB962C8B-B14F-4D97-AF65-F5344CB8AC3E}">
        <p14:creationId xmlns:p14="http://schemas.microsoft.com/office/powerpoint/2010/main" val="3068002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3E8B1-4E5E-A5FE-BEC2-2BE8EBFF35E4}"/>
            </a:ext>
          </a:extLst>
        </p:cNvPr>
        <p:cNvGrpSpPr/>
        <p:nvPr/>
      </p:nvGrpSpPr>
      <p:grpSpPr>
        <a:xfrm>
          <a:off x="0" y="0"/>
          <a:ext cx="0" cy="0"/>
          <a:chOff x="0" y="0"/>
          <a:chExt cx="0" cy="0"/>
        </a:xfrm>
      </p:grpSpPr>
      <p:sp>
        <p:nvSpPr>
          <p:cNvPr id="24578" name="Rectangle 2">
            <a:extLst>
              <a:ext uri="{FF2B5EF4-FFF2-40B4-BE49-F238E27FC236}">
                <a16:creationId xmlns:a16="http://schemas.microsoft.com/office/drawing/2014/main" id="{F4F7496A-B188-4211-499B-794D776C19E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    Leadership In The New Millennium</a:t>
            </a:r>
          </a:p>
          <a:p>
            <a:r>
              <a:rPr lang="en-US" altLang="en-US" sz="1200">
                <a:latin typeface="Arial" panose="020B0604020202020204" pitchFamily="34" charset="0"/>
              </a:rPr>
              <a:t>ABN – AMRO Bank</a:t>
            </a:r>
          </a:p>
          <a:p>
            <a:r>
              <a:rPr lang="en-US" altLang="en-US" sz="1000" b="0">
                <a:latin typeface="Arial" panose="020B0604020202020204" pitchFamily="34" charset="0"/>
              </a:rPr>
              <a:t>Sept 8</a:t>
            </a:r>
            <a:r>
              <a:rPr lang="en-US" altLang="en-US" sz="1000" b="0" baseline="30000">
                <a:latin typeface="Arial" panose="020B0604020202020204" pitchFamily="34" charset="0"/>
              </a:rPr>
              <a:t>th</a:t>
            </a:r>
            <a:r>
              <a:rPr lang="en-US" altLang="en-US" sz="1000" b="0">
                <a:latin typeface="Arial" panose="020B0604020202020204" pitchFamily="34" charset="0"/>
              </a:rPr>
              <a:t>, 2002</a:t>
            </a:r>
            <a:r>
              <a:rPr lang="en-US" altLang="en-US" sz="1200">
                <a:latin typeface="Arial" panose="020B0604020202020204" pitchFamily="34" charset="0"/>
              </a:rPr>
              <a:t>     </a:t>
            </a:r>
          </a:p>
        </p:txBody>
      </p:sp>
      <p:sp>
        <p:nvSpPr>
          <p:cNvPr id="24579" name="Rectangle 6">
            <a:extLst>
              <a:ext uri="{FF2B5EF4-FFF2-40B4-BE49-F238E27FC236}">
                <a16:creationId xmlns:a16="http://schemas.microsoft.com/office/drawing/2014/main" id="{D25A7CE3-220A-5209-174C-25A88DD18D4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Center for Creative Thinking</a:t>
            </a:r>
          </a:p>
        </p:txBody>
      </p:sp>
      <p:sp>
        <p:nvSpPr>
          <p:cNvPr id="24580" name="Rectangle 7">
            <a:extLst>
              <a:ext uri="{FF2B5EF4-FFF2-40B4-BE49-F238E27FC236}">
                <a16:creationId xmlns:a16="http://schemas.microsoft.com/office/drawing/2014/main" id="{BA2D546F-7B77-6C11-FB56-ED271B19B16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AE477E-0E52-4212-85D5-CCAADE4054C5}" type="slidenum">
              <a:rPr lang="en-US" altLang="en-US" sz="1100" smtClean="0">
                <a:latin typeface="Arial" panose="020B0604020202020204" pitchFamily="34" charset="0"/>
              </a:rPr>
              <a:pPr/>
              <a:t>5</a:t>
            </a:fld>
            <a:endParaRPr lang="en-US" altLang="en-US" sz="1100">
              <a:latin typeface="Arial" panose="020B0604020202020204" pitchFamily="34" charset="0"/>
            </a:endParaRPr>
          </a:p>
        </p:txBody>
      </p:sp>
      <p:sp>
        <p:nvSpPr>
          <p:cNvPr id="24581" name="Rectangle 2">
            <a:extLst>
              <a:ext uri="{FF2B5EF4-FFF2-40B4-BE49-F238E27FC236}">
                <a16:creationId xmlns:a16="http://schemas.microsoft.com/office/drawing/2014/main" id="{97BA8053-04B2-583D-0E60-383450A71B24}"/>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7197416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697E5-E37B-1344-BE09-626CD29138E6}"/>
            </a:ext>
          </a:extLst>
        </p:cNvPr>
        <p:cNvGrpSpPr/>
        <p:nvPr/>
      </p:nvGrpSpPr>
      <p:grpSpPr>
        <a:xfrm>
          <a:off x="0" y="0"/>
          <a:ext cx="0" cy="0"/>
          <a:chOff x="0" y="0"/>
          <a:chExt cx="0" cy="0"/>
        </a:xfrm>
      </p:grpSpPr>
      <p:sp>
        <p:nvSpPr>
          <p:cNvPr id="30722" name="Rectangle 2">
            <a:extLst>
              <a:ext uri="{FF2B5EF4-FFF2-40B4-BE49-F238E27FC236}">
                <a16:creationId xmlns:a16="http://schemas.microsoft.com/office/drawing/2014/main" id="{F48B6FA0-6B05-87F1-1AF0-79340A982FDD}"/>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    Leadership In The New Millennium</a:t>
            </a:r>
          </a:p>
          <a:p>
            <a:r>
              <a:rPr lang="en-US" altLang="en-US" sz="1200">
                <a:latin typeface="Arial" panose="020B0604020202020204" pitchFamily="34" charset="0"/>
              </a:rPr>
              <a:t>ABN – AMRO Bank</a:t>
            </a:r>
          </a:p>
          <a:p>
            <a:r>
              <a:rPr lang="en-US" altLang="en-US" sz="1000" b="0">
                <a:latin typeface="Arial" panose="020B0604020202020204" pitchFamily="34" charset="0"/>
              </a:rPr>
              <a:t>Sept 8</a:t>
            </a:r>
            <a:r>
              <a:rPr lang="en-US" altLang="en-US" sz="1000" b="0" baseline="30000">
                <a:latin typeface="Arial" panose="020B0604020202020204" pitchFamily="34" charset="0"/>
              </a:rPr>
              <a:t>th</a:t>
            </a:r>
            <a:r>
              <a:rPr lang="en-US" altLang="en-US" sz="1000" b="0">
                <a:latin typeface="Arial" panose="020B0604020202020204" pitchFamily="34" charset="0"/>
              </a:rPr>
              <a:t>, 2002</a:t>
            </a:r>
            <a:r>
              <a:rPr lang="en-US" altLang="en-US" sz="1200">
                <a:latin typeface="Arial" panose="020B0604020202020204" pitchFamily="34" charset="0"/>
              </a:rPr>
              <a:t>     </a:t>
            </a:r>
          </a:p>
        </p:txBody>
      </p:sp>
      <p:sp>
        <p:nvSpPr>
          <p:cNvPr id="30723" name="Rectangle 6">
            <a:extLst>
              <a:ext uri="{FF2B5EF4-FFF2-40B4-BE49-F238E27FC236}">
                <a16:creationId xmlns:a16="http://schemas.microsoft.com/office/drawing/2014/main" id="{CBCEBCD6-C8A4-188F-C079-C47C7FBA337D}"/>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Center for Creative Thinking</a:t>
            </a:r>
          </a:p>
        </p:txBody>
      </p:sp>
      <p:sp>
        <p:nvSpPr>
          <p:cNvPr id="30724" name="Rectangle 7">
            <a:extLst>
              <a:ext uri="{FF2B5EF4-FFF2-40B4-BE49-F238E27FC236}">
                <a16:creationId xmlns:a16="http://schemas.microsoft.com/office/drawing/2014/main" id="{BB0C532A-7291-F18E-1430-5D81966195A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D5A17F8-7515-4B0E-8D80-63FBAE0B02C2}" type="slidenum">
              <a:rPr lang="en-US" altLang="en-US" sz="1100" smtClean="0">
                <a:latin typeface="Arial" panose="020B0604020202020204" pitchFamily="34" charset="0"/>
              </a:rPr>
              <a:pPr/>
              <a:t>8</a:t>
            </a:fld>
            <a:endParaRPr lang="en-US" altLang="en-US" sz="1100">
              <a:latin typeface="Arial" panose="020B0604020202020204" pitchFamily="34" charset="0"/>
            </a:endParaRPr>
          </a:p>
        </p:txBody>
      </p:sp>
      <p:sp>
        <p:nvSpPr>
          <p:cNvPr id="30725" name="Rectangle 2">
            <a:extLst>
              <a:ext uri="{FF2B5EF4-FFF2-40B4-BE49-F238E27FC236}">
                <a16:creationId xmlns:a16="http://schemas.microsoft.com/office/drawing/2014/main" id="{23968310-8858-AACD-D40F-1AF97BBD4CBD}"/>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2659114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7C503-7C28-EFF3-25C1-C12BDB492BE5}"/>
            </a:ext>
          </a:extLst>
        </p:cNvPr>
        <p:cNvGrpSpPr/>
        <p:nvPr/>
      </p:nvGrpSpPr>
      <p:grpSpPr>
        <a:xfrm>
          <a:off x="0" y="0"/>
          <a:ext cx="0" cy="0"/>
          <a:chOff x="0" y="0"/>
          <a:chExt cx="0" cy="0"/>
        </a:xfrm>
      </p:grpSpPr>
      <p:sp>
        <p:nvSpPr>
          <p:cNvPr id="32770" name="Rectangle 2">
            <a:extLst>
              <a:ext uri="{FF2B5EF4-FFF2-40B4-BE49-F238E27FC236}">
                <a16:creationId xmlns:a16="http://schemas.microsoft.com/office/drawing/2014/main" id="{82877B26-4FE7-799F-3ECD-636DB242661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    Leadership In The New Millennium</a:t>
            </a:r>
          </a:p>
          <a:p>
            <a:r>
              <a:rPr lang="en-US" altLang="en-US" sz="1200">
                <a:latin typeface="Arial" panose="020B0604020202020204" pitchFamily="34" charset="0"/>
              </a:rPr>
              <a:t>ABN – AMRO Bank</a:t>
            </a:r>
          </a:p>
          <a:p>
            <a:r>
              <a:rPr lang="en-US" altLang="en-US" sz="1000" b="0">
                <a:latin typeface="Arial" panose="020B0604020202020204" pitchFamily="34" charset="0"/>
              </a:rPr>
              <a:t>Sept 8</a:t>
            </a:r>
            <a:r>
              <a:rPr lang="en-US" altLang="en-US" sz="1000" b="0" baseline="30000">
                <a:latin typeface="Arial" panose="020B0604020202020204" pitchFamily="34" charset="0"/>
              </a:rPr>
              <a:t>th</a:t>
            </a:r>
            <a:r>
              <a:rPr lang="en-US" altLang="en-US" sz="1000" b="0">
                <a:latin typeface="Arial" panose="020B0604020202020204" pitchFamily="34" charset="0"/>
              </a:rPr>
              <a:t>, 2002</a:t>
            </a:r>
            <a:r>
              <a:rPr lang="en-US" altLang="en-US" sz="1200">
                <a:latin typeface="Arial" panose="020B0604020202020204" pitchFamily="34" charset="0"/>
              </a:rPr>
              <a:t>     </a:t>
            </a:r>
          </a:p>
        </p:txBody>
      </p:sp>
      <p:sp>
        <p:nvSpPr>
          <p:cNvPr id="32771" name="Rectangle 6">
            <a:extLst>
              <a:ext uri="{FF2B5EF4-FFF2-40B4-BE49-F238E27FC236}">
                <a16:creationId xmlns:a16="http://schemas.microsoft.com/office/drawing/2014/main" id="{65FC5E1B-063E-14DD-F8F3-6829C1134928}"/>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Center for Creative Thinking</a:t>
            </a:r>
          </a:p>
        </p:txBody>
      </p:sp>
      <p:sp>
        <p:nvSpPr>
          <p:cNvPr id="32772" name="Rectangle 7">
            <a:extLst>
              <a:ext uri="{FF2B5EF4-FFF2-40B4-BE49-F238E27FC236}">
                <a16:creationId xmlns:a16="http://schemas.microsoft.com/office/drawing/2014/main" id="{9A8615BC-E453-4470-EEA0-F4A17347795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18D392B-B791-44C4-A123-55B7449842E4}" type="slidenum">
              <a:rPr lang="en-US" altLang="en-US" sz="1100" smtClean="0">
                <a:latin typeface="Arial" panose="020B0604020202020204" pitchFamily="34" charset="0"/>
              </a:rPr>
              <a:pPr/>
              <a:t>9</a:t>
            </a:fld>
            <a:endParaRPr lang="en-US" altLang="en-US" sz="1100">
              <a:latin typeface="Arial" panose="020B0604020202020204" pitchFamily="34" charset="0"/>
            </a:endParaRPr>
          </a:p>
        </p:txBody>
      </p:sp>
      <p:sp>
        <p:nvSpPr>
          <p:cNvPr id="32773" name="Rectangle 2">
            <a:extLst>
              <a:ext uri="{FF2B5EF4-FFF2-40B4-BE49-F238E27FC236}">
                <a16:creationId xmlns:a16="http://schemas.microsoft.com/office/drawing/2014/main" id="{3012D9D4-35AD-40C1-924C-26C84C58C0EC}"/>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131510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FC8B3-0EBE-9F2E-CD40-15F9BE11EEE7}"/>
            </a:ext>
          </a:extLst>
        </p:cNvPr>
        <p:cNvGrpSpPr/>
        <p:nvPr/>
      </p:nvGrpSpPr>
      <p:grpSpPr>
        <a:xfrm>
          <a:off x="0" y="0"/>
          <a:ext cx="0" cy="0"/>
          <a:chOff x="0" y="0"/>
          <a:chExt cx="0" cy="0"/>
        </a:xfrm>
      </p:grpSpPr>
      <p:sp>
        <p:nvSpPr>
          <p:cNvPr id="40962" name="Rectangle 2">
            <a:extLst>
              <a:ext uri="{FF2B5EF4-FFF2-40B4-BE49-F238E27FC236}">
                <a16:creationId xmlns:a16="http://schemas.microsoft.com/office/drawing/2014/main" id="{48127663-4BC3-5BFD-2297-ACD4C44686C0}"/>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    Leadership In The New Millennium</a:t>
            </a:r>
          </a:p>
          <a:p>
            <a:r>
              <a:rPr lang="en-US" altLang="en-US" sz="1200">
                <a:latin typeface="Arial" panose="020B0604020202020204" pitchFamily="34" charset="0"/>
              </a:rPr>
              <a:t>ABN – AMRO Bank</a:t>
            </a:r>
          </a:p>
          <a:p>
            <a:r>
              <a:rPr lang="en-US" altLang="en-US" sz="1000" b="0">
                <a:latin typeface="Arial" panose="020B0604020202020204" pitchFamily="34" charset="0"/>
              </a:rPr>
              <a:t>Sept 8</a:t>
            </a:r>
            <a:r>
              <a:rPr lang="en-US" altLang="en-US" sz="1000" b="0" baseline="30000">
                <a:latin typeface="Arial" panose="020B0604020202020204" pitchFamily="34" charset="0"/>
              </a:rPr>
              <a:t>th</a:t>
            </a:r>
            <a:r>
              <a:rPr lang="en-US" altLang="en-US" sz="1000" b="0">
                <a:latin typeface="Arial" panose="020B0604020202020204" pitchFamily="34" charset="0"/>
              </a:rPr>
              <a:t>, 2002</a:t>
            </a:r>
            <a:r>
              <a:rPr lang="en-US" altLang="en-US" sz="1200">
                <a:latin typeface="Arial" panose="020B0604020202020204" pitchFamily="34" charset="0"/>
              </a:rPr>
              <a:t>     </a:t>
            </a:r>
          </a:p>
        </p:txBody>
      </p:sp>
      <p:sp>
        <p:nvSpPr>
          <p:cNvPr id="40963" name="Rectangle 6">
            <a:extLst>
              <a:ext uri="{FF2B5EF4-FFF2-40B4-BE49-F238E27FC236}">
                <a16:creationId xmlns:a16="http://schemas.microsoft.com/office/drawing/2014/main" id="{53296591-88AC-1498-94D3-25308DAE2FF8}"/>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latin typeface="Arial" panose="020B0604020202020204" pitchFamily="34" charset="0"/>
              </a:rPr>
              <a:t>Center for Creative Thinking</a:t>
            </a:r>
          </a:p>
        </p:txBody>
      </p:sp>
      <p:sp>
        <p:nvSpPr>
          <p:cNvPr id="40964" name="Rectangle 7">
            <a:extLst>
              <a:ext uri="{FF2B5EF4-FFF2-40B4-BE49-F238E27FC236}">
                <a16:creationId xmlns:a16="http://schemas.microsoft.com/office/drawing/2014/main" id="{B2D1685E-5468-FE46-2D70-FF5367FCA45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390770E-04AB-485D-A7D6-60538228FFBA}" type="slidenum">
              <a:rPr lang="en-US" altLang="en-US" sz="1100" smtClean="0">
                <a:latin typeface="Arial" panose="020B0604020202020204" pitchFamily="34" charset="0"/>
              </a:rPr>
              <a:pPr/>
              <a:t>10</a:t>
            </a:fld>
            <a:endParaRPr lang="en-US" altLang="en-US" sz="1100">
              <a:latin typeface="Arial" panose="020B0604020202020204" pitchFamily="34" charset="0"/>
            </a:endParaRPr>
          </a:p>
        </p:txBody>
      </p:sp>
      <p:sp>
        <p:nvSpPr>
          <p:cNvPr id="40965" name="Rectangle 2">
            <a:extLst>
              <a:ext uri="{FF2B5EF4-FFF2-40B4-BE49-F238E27FC236}">
                <a16:creationId xmlns:a16="http://schemas.microsoft.com/office/drawing/2014/main" id="{3FDC360E-583B-A2EE-D0F0-352AAF03B0EC}"/>
              </a:ext>
            </a:extLst>
          </p:cNvPr>
          <p:cNvSpPr>
            <a:spLocks noGrp="1" noRot="1" noChangeAspect="1" noChangeArrowheads="1" noTextEdit="1"/>
          </p:cNvSpPr>
          <p:nvPr>
            <p:ph type="sldImg"/>
          </p:nvPr>
        </p:nvSpPr>
        <p:spPr>
          <a:xfrm>
            <a:off x="177800" y="762000"/>
            <a:ext cx="6502400" cy="3657600"/>
          </a:xfrm>
          <a:solidFill>
            <a:srgbClr val="FFFFFF"/>
          </a:solidFill>
          <a:ln/>
        </p:spPr>
      </p:sp>
    </p:spTree>
    <p:extLst>
      <p:ext uri="{BB962C8B-B14F-4D97-AF65-F5344CB8AC3E}">
        <p14:creationId xmlns:p14="http://schemas.microsoft.com/office/powerpoint/2010/main" val="4060236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CDAAD-46B7-9C39-70D1-225E5EEF2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D7F52-9BFC-2ACF-203E-84D815F2CE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CDF1F-D12A-D0E1-BB88-3B9B34BFDF72}"/>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3E499C01-9717-D9E9-D854-1A0E8E9FC179}"/>
              </a:ext>
            </a:extLst>
          </p:cNvPr>
          <p:cNvSpPr>
            <a:spLocks noGrp="1"/>
          </p:cNvSpPr>
          <p:nvPr>
            <p:ph type="sldNum" sz="quarter" idx="5"/>
          </p:nvPr>
        </p:nvSpPr>
        <p:spPr/>
        <p:txBody>
          <a:bodyPr/>
          <a:lstStyle/>
          <a:p>
            <a:fld id="{8E630754-E18E-4276-820A-7CBC931F33D5}" type="slidenum">
              <a:rPr lang="en-IN" smtClean="0"/>
              <a:t>13</a:t>
            </a:fld>
            <a:endParaRPr lang="en-IN"/>
          </a:p>
        </p:txBody>
      </p:sp>
    </p:spTree>
    <p:extLst>
      <p:ext uri="{BB962C8B-B14F-4D97-AF65-F5344CB8AC3E}">
        <p14:creationId xmlns:p14="http://schemas.microsoft.com/office/powerpoint/2010/main" val="2399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DDDF-BE58-817D-4469-644EA45C9C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2F4A5EF-5D9F-B79B-C7BF-D2F5CFDF03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2469A16-2920-27EB-14A2-CE169001C9D5}"/>
              </a:ext>
            </a:extLst>
          </p:cNvPr>
          <p:cNvSpPr>
            <a:spLocks noGrp="1"/>
          </p:cNvSpPr>
          <p:nvPr>
            <p:ph type="dt" sz="half" idx="10"/>
          </p:nvPr>
        </p:nvSpPr>
        <p:spPr/>
        <p:txBody>
          <a:bodyPr/>
          <a:lstStyle/>
          <a:p>
            <a:fld id="{3BF8BAC9-24D0-43D8-B5BD-D0FCDD5B1DE5}" type="datetime1">
              <a:rPr lang="en-IN" smtClean="0"/>
              <a:t>27-10-2024</a:t>
            </a:fld>
            <a:endParaRPr lang="en-IN"/>
          </a:p>
        </p:txBody>
      </p:sp>
      <p:sp>
        <p:nvSpPr>
          <p:cNvPr id="5" name="Footer Placeholder 4">
            <a:extLst>
              <a:ext uri="{FF2B5EF4-FFF2-40B4-BE49-F238E27FC236}">
                <a16:creationId xmlns:a16="http://schemas.microsoft.com/office/drawing/2014/main" id="{4F83E863-3747-403F-7C51-B722BD97A303}"/>
              </a:ext>
            </a:extLst>
          </p:cNvPr>
          <p:cNvSpPr>
            <a:spLocks noGrp="1"/>
          </p:cNvSpPr>
          <p:nvPr>
            <p:ph type="ftr" sz="quarter" idx="11"/>
          </p:nvPr>
        </p:nvSpPr>
        <p:spPr/>
        <p:txBody>
          <a:bodyPr/>
          <a:lstStyle/>
          <a:p>
            <a:r>
              <a:rPr lang="en-IN"/>
              <a:t>Jagadish Upadhya</a:t>
            </a:r>
          </a:p>
        </p:txBody>
      </p:sp>
      <p:sp>
        <p:nvSpPr>
          <p:cNvPr id="6" name="Slide Number Placeholder 5">
            <a:extLst>
              <a:ext uri="{FF2B5EF4-FFF2-40B4-BE49-F238E27FC236}">
                <a16:creationId xmlns:a16="http://schemas.microsoft.com/office/drawing/2014/main" id="{48A7A366-8344-23CF-08E1-2CC0079537D5}"/>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2708007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4328F-37B4-DE69-CFBC-637B2DE01D0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EEA6D70-95E9-EB75-4FE5-F071EED2BF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9BD5ABE-D1FA-FD79-66BF-6911BF260702}"/>
              </a:ext>
            </a:extLst>
          </p:cNvPr>
          <p:cNvSpPr>
            <a:spLocks noGrp="1"/>
          </p:cNvSpPr>
          <p:nvPr>
            <p:ph type="dt" sz="half" idx="10"/>
          </p:nvPr>
        </p:nvSpPr>
        <p:spPr/>
        <p:txBody>
          <a:bodyPr/>
          <a:lstStyle/>
          <a:p>
            <a:fld id="{A52427CA-B007-4107-BC9F-6A74DC309642}" type="datetime1">
              <a:rPr lang="en-IN" smtClean="0"/>
              <a:t>27-10-2024</a:t>
            </a:fld>
            <a:endParaRPr lang="en-IN"/>
          </a:p>
        </p:txBody>
      </p:sp>
      <p:sp>
        <p:nvSpPr>
          <p:cNvPr id="5" name="Footer Placeholder 4">
            <a:extLst>
              <a:ext uri="{FF2B5EF4-FFF2-40B4-BE49-F238E27FC236}">
                <a16:creationId xmlns:a16="http://schemas.microsoft.com/office/drawing/2014/main" id="{04DA5D50-CC66-D2E4-FFCA-9D8132825D97}"/>
              </a:ext>
            </a:extLst>
          </p:cNvPr>
          <p:cNvSpPr>
            <a:spLocks noGrp="1"/>
          </p:cNvSpPr>
          <p:nvPr>
            <p:ph type="ftr" sz="quarter" idx="11"/>
          </p:nvPr>
        </p:nvSpPr>
        <p:spPr/>
        <p:txBody>
          <a:bodyPr/>
          <a:lstStyle/>
          <a:p>
            <a:r>
              <a:rPr lang="en-IN"/>
              <a:t>Jagadish Upadhya</a:t>
            </a:r>
          </a:p>
        </p:txBody>
      </p:sp>
      <p:sp>
        <p:nvSpPr>
          <p:cNvPr id="6" name="Slide Number Placeholder 5">
            <a:extLst>
              <a:ext uri="{FF2B5EF4-FFF2-40B4-BE49-F238E27FC236}">
                <a16:creationId xmlns:a16="http://schemas.microsoft.com/office/drawing/2014/main" id="{B35CFD19-D5D5-DEAE-650B-2C8B063ACF3D}"/>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2171307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97388-4825-D229-5D06-E5701B72C0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4CEF1BA-6F81-FDF3-2E4C-8B1CBF90E8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4F81FC-EA0B-4449-58EC-C840837ED710}"/>
              </a:ext>
            </a:extLst>
          </p:cNvPr>
          <p:cNvSpPr>
            <a:spLocks noGrp="1"/>
          </p:cNvSpPr>
          <p:nvPr>
            <p:ph type="dt" sz="half" idx="10"/>
          </p:nvPr>
        </p:nvSpPr>
        <p:spPr/>
        <p:txBody>
          <a:bodyPr/>
          <a:lstStyle/>
          <a:p>
            <a:fld id="{9319BC1F-B3FF-4EAF-BA56-EF99617B7890}" type="datetime1">
              <a:rPr lang="en-IN" smtClean="0"/>
              <a:t>27-10-2024</a:t>
            </a:fld>
            <a:endParaRPr lang="en-IN"/>
          </a:p>
        </p:txBody>
      </p:sp>
      <p:sp>
        <p:nvSpPr>
          <p:cNvPr id="5" name="Footer Placeholder 4">
            <a:extLst>
              <a:ext uri="{FF2B5EF4-FFF2-40B4-BE49-F238E27FC236}">
                <a16:creationId xmlns:a16="http://schemas.microsoft.com/office/drawing/2014/main" id="{D8780513-5311-A565-2627-987B2CD6D896}"/>
              </a:ext>
            </a:extLst>
          </p:cNvPr>
          <p:cNvSpPr>
            <a:spLocks noGrp="1"/>
          </p:cNvSpPr>
          <p:nvPr>
            <p:ph type="ftr" sz="quarter" idx="11"/>
          </p:nvPr>
        </p:nvSpPr>
        <p:spPr/>
        <p:txBody>
          <a:bodyPr/>
          <a:lstStyle/>
          <a:p>
            <a:r>
              <a:rPr lang="en-IN"/>
              <a:t>Jagadish Upadhya</a:t>
            </a:r>
          </a:p>
        </p:txBody>
      </p:sp>
      <p:sp>
        <p:nvSpPr>
          <p:cNvPr id="6" name="Slide Number Placeholder 5">
            <a:extLst>
              <a:ext uri="{FF2B5EF4-FFF2-40B4-BE49-F238E27FC236}">
                <a16:creationId xmlns:a16="http://schemas.microsoft.com/office/drawing/2014/main" id="{ED0CF47F-BE94-ACA7-1EB6-31570C9238BD}"/>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3184823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4688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10363200" cy="762000"/>
          </a:xfrm>
        </p:spPr>
        <p:txBody>
          <a:bodyPr/>
          <a:lstStyle/>
          <a:p>
            <a:r>
              <a:rPr lang="en-US"/>
              <a:t>Click to edit Master title style</a:t>
            </a:r>
          </a:p>
        </p:txBody>
      </p:sp>
      <p:sp>
        <p:nvSpPr>
          <p:cNvPr id="3" name="Table Placeholder 2"/>
          <p:cNvSpPr>
            <a:spLocks noGrp="1"/>
          </p:cNvSpPr>
          <p:nvPr>
            <p:ph type="tbl" idx="1"/>
          </p:nvPr>
        </p:nvSpPr>
        <p:spPr>
          <a:xfrm>
            <a:off x="609600" y="1828801"/>
            <a:ext cx="10769600" cy="4302125"/>
          </a:xfrm>
        </p:spPr>
        <p:txBody>
          <a:bodyPr/>
          <a:lstStyle/>
          <a:p>
            <a:pPr lvl="0"/>
            <a:endParaRPr lang="en-US" noProof="0"/>
          </a:p>
        </p:txBody>
      </p:sp>
    </p:spTree>
    <p:extLst>
      <p:ext uri="{BB962C8B-B14F-4D97-AF65-F5344CB8AC3E}">
        <p14:creationId xmlns:p14="http://schemas.microsoft.com/office/powerpoint/2010/main" val="1610875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9DBFD-08B7-8BDA-87C8-3D0A263DB48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E69575C-708E-FA81-E07C-05110ABE94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5376FAE-33BF-F415-9EFB-740B5E3FD473}"/>
              </a:ext>
            </a:extLst>
          </p:cNvPr>
          <p:cNvSpPr>
            <a:spLocks noGrp="1"/>
          </p:cNvSpPr>
          <p:nvPr>
            <p:ph type="dt" sz="half" idx="10"/>
          </p:nvPr>
        </p:nvSpPr>
        <p:spPr/>
        <p:txBody>
          <a:bodyPr/>
          <a:lstStyle/>
          <a:p>
            <a:fld id="{C026FE1B-0F42-47CB-9E8F-1B405D7C414D}" type="datetime1">
              <a:rPr lang="en-IN" smtClean="0"/>
              <a:t>27-10-2024</a:t>
            </a:fld>
            <a:endParaRPr lang="en-IN"/>
          </a:p>
        </p:txBody>
      </p:sp>
      <p:sp>
        <p:nvSpPr>
          <p:cNvPr id="5" name="Footer Placeholder 4">
            <a:extLst>
              <a:ext uri="{FF2B5EF4-FFF2-40B4-BE49-F238E27FC236}">
                <a16:creationId xmlns:a16="http://schemas.microsoft.com/office/drawing/2014/main" id="{E8678F5C-9496-2544-4361-5953B44F9CCF}"/>
              </a:ext>
            </a:extLst>
          </p:cNvPr>
          <p:cNvSpPr>
            <a:spLocks noGrp="1"/>
          </p:cNvSpPr>
          <p:nvPr>
            <p:ph type="ftr" sz="quarter" idx="11"/>
          </p:nvPr>
        </p:nvSpPr>
        <p:spPr/>
        <p:txBody>
          <a:bodyPr/>
          <a:lstStyle>
            <a:lvl1pPr>
              <a:defRPr sz="1600" b="1">
                <a:solidFill>
                  <a:srgbClr val="FF0000"/>
                </a:solidFill>
              </a:defRPr>
            </a:lvl1pPr>
          </a:lstStyle>
          <a:p>
            <a:r>
              <a:rPr lang="en-IN" dirty="0"/>
              <a:t>Jagadish Upadhya</a:t>
            </a:r>
          </a:p>
        </p:txBody>
      </p:sp>
      <p:sp>
        <p:nvSpPr>
          <p:cNvPr id="6" name="Slide Number Placeholder 5">
            <a:extLst>
              <a:ext uri="{FF2B5EF4-FFF2-40B4-BE49-F238E27FC236}">
                <a16:creationId xmlns:a16="http://schemas.microsoft.com/office/drawing/2014/main" id="{8C4123E3-FDEE-A392-2E37-725F33EE250B}"/>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257574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E9E1-6329-D331-736D-4E605E0C3F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8FEAAFA-6418-A3E8-EA45-F6FEF4A5A9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7AFB5F-6849-AF4A-2D3E-AA624C12A878}"/>
              </a:ext>
            </a:extLst>
          </p:cNvPr>
          <p:cNvSpPr>
            <a:spLocks noGrp="1"/>
          </p:cNvSpPr>
          <p:nvPr>
            <p:ph type="dt" sz="half" idx="10"/>
          </p:nvPr>
        </p:nvSpPr>
        <p:spPr/>
        <p:txBody>
          <a:bodyPr/>
          <a:lstStyle/>
          <a:p>
            <a:fld id="{92332642-50B0-41F8-B3C4-19B9ED291B20}" type="datetime1">
              <a:rPr lang="en-IN" smtClean="0"/>
              <a:t>27-10-2024</a:t>
            </a:fld>
            <a:endParaRPr lang="en-IN"/>
          </a:p>
        </p:txBody>
      </p:sp>
      <p:sp>
        <p:nvSpPr>
          <p:cNvPr id="5" name="Footer Placeholder 4">
            <a:extLst>
              <a:ext uri="{FF2B5EF4-FFF2-40B4-BE49-F238E27FC236}">
                <a16:creationId xmlns:a16="http://schemas.microsoft.com/office/drawing/2014/main" id="{B10EF1FF-5292-814A-4EFA-4A29790B73BA}"/>
              </a:ext>
            </a:extLst>
          </p:cNvPr>
          <p:cNvSpPr>
            <a:spLocks noGrp="1"/>
          </p:cNvSpPr>
          <p:nvPr>
            <p:ph type="ftr" sz="quarter" idx="11"/>
          </p:nvPr>
        </p:nvSpPr>
        <p:spPr/>
        <p:txBody>
          <a:bodyPr/>
          <a:lstStyle/>
          <a:p>
            <a:r>
              <a:rPr lang="en-IN"/>
              <a:t>Jagadish Upadhya</a:t>
            </a:r>
          </a:p>
        </p:txBody>
      </p:sp>
      <p:sp>
        <p:nvSpPr>
          <p:cNvPr id="6" name="Slide Number Placeholder 5">
            <a:extLst>
              <a:ext uri="{FF2B5EF4-FFF2-40B4-BE49-F238E27FC236}">
                <a16:creationId xmlns:a16="http://schemas.microsoft.com/office/drawing/2014/main" id="{12EA0476-75A1-1D87-3CD2-8A03B28AA995}"/>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1599913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22F3C-08AB-350A-7CF6-C39B2D6A292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8B7F814-743F-8BDF-A82B-E6A2885DD6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5D1661A-2AEE-DED7-60DE-6BD63A8372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7B1DD2B-5503-6949-4677-956D24236765}"/>
              </a:ext>
            </a:extLst>
          </p:cNvPr>
          <p:cNvSpPr>
            <a:spLocks noGrp="1"/>
          </p:cNvSpPr>
          <p:nvPr>
            <p:ph type="dt" sz="half" idx="10"/>
          </p:nvPr>
        </p:nvSpPr>
        <p:spPr/>
        <p:txBody>
          <a:bodyPr/>
          <a:lstStyle/>
          <a:p>
            <a:fld id="{23C2B847-7F12-40AE-BB24-F3C5AA36FD84}" type="datetime1">
              <a:rPr lang="en-IN" smtClean="0"/>
              <a:t>27-10-2024</a:t>
            </a:fld>
            <a:endParaRPr lang="en-IN"/>
          </a:p>
        </p:txBody>
      </p:sp>
      <p:sp>
        <p:nvSpPr>
          <p:cNvPr id="6" name="Footer Placeholder 5">
            <a:extLst>
              <a:ext uri="{FF2B5EF4-FFF2-40B4-BE49-F238E27FC236}">
                <a16:creationId xmlns:a16="http://schemas.microsoft.com/office/drawing/2014/main" id="{D6F00672-EC3C-795D-4AD7-5E0E143B2011}"/>
              </a:ext>
            </a:extLst>
          </p:cNvPr>
          <p:cNvSpPr>
            <a:spLocks noGrp="1"/>
          </p:cNvSpPr>
          <p:nvPr>
            <p:ph type="ftr" sz="quarter" idx="11"/>
          </p:nvPr>
        </p:nvSpPr>
        <p:spPr/>
        <p:txBody>
          <a:bodyPr/>
          <a:lstStyle/>
          <a:p>
            <a:r>
              <a:rPr lang="en-IN"/>
              <a:t>Jagadish Upadhya</a:t>
            </a:r>
          </a:p>
        </p:txBody>
      </p:sp>
      <p:sp>
        <p:nvSpPr>
          <p:cNvPr id="7" name="Slide Number Placeholder 6">
            <a:extLst>
              <a:ext uri="{FF2B5EF4-FFF2-40B4-BE49-F238E27FC236}">
                <a16:creationId xmlns:a16="http://schemas.microsoft.com/office/drawing/2014/main" id="{9A2DBD4F-5E84-8513-8D67-B698E240AFA3}"/>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329684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1CC1D-B064-3E49-1447-78CF25FDF57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D37991D-FD89-7401-C082-9E26D05440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8AB86-899E-F28D-19B2-BE58FE2FA5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33333D5-5933-9FEC-A095-0783A7BE6F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34A16F-BF9E-82DE-70BD-5994FBC4BB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D8C005C-4161-6EC2-A294-CCE16396D702}"/>
              </a:ext>
            </a:extLst>
          </p:cNvPr>
          <p:cNvSpPr>
            <a:spLocks noGrp="1"/>
          </p:cNvSpPr>
          <p:nvPr>
            <p:ph type="dt" sz="half" idx="10"/>
          </p:nvPr>
        </p:nvSpPr>
        <p:spPr/>
        <p:txBody>
          <a:bodyPr/>
          <a:lstStyle/>
          <a:p>
            <a:fld id="{3305EC41-07AB-49EA-AD97-1F2030ABDE44}" type="datetime1">
              <a:rPr lang="en-IN" smtClean="0"/>
              <a:t>27-10-2024</a:t>
            </a:fld>
            <a:endParaRPr lang="en-IN"/>
          </a:p>
        </p:txBody>
      </p:sp>
      <p:sp>
        <p:nvSpPr>
          <p:cNvPr id="8" name="Footer Placeholder 7">
            <a:extLst>
              <a:ext uri="{FF2B5EF4-FFF2-40B4-BE49-F238E27FC236}">
                <a16:creationId xmlns:a16="http://schemas.microsoft.com/office/drawing/2014/main" id="{EAF3D181-D3CD-7A31-BA81-928204A8D6AB}"/>
              </a:ext>
            </a:extLst>
          </p:cNvPr>
          <p:cNvSpPr>
            <a:spLocks noGrp="1"/>
          </p:cNvSpPr>
          <p:nvPr>
            <p:ph type="ftr" sz="quarter" idx="11"/>
          </p:nvPr>
        </p:nvSpPr>
        <p:spPr/>
        <p:txBody>
          <a:bodyPr/>
          <a:lstStyle/>
          <a:p>
            <a:r>
              <a:rPr lang="en-IN"/>
              <a:t>Jagadish Upadhya</a:t>
            </a:r>
          </a:p>
        </p:txBody>
      </p:sp>
      <p:sp>
        <p:nvSpPr>
          <p:cNvPr id="9" name="Slide Number Placeholder 8">
            <a:extLst>
              <a:ext uri="{FF2B5EF4-FFF2-40B4-BE49-F238E27FC236}">
                <a16:creationId xmlns:a16="http://schemas.microsoft.com/office/drawing/2014/main" id="{088BCF4E-60CC-2E00-F9AF-20DAF5D51BB4}"/>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423170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3AEAB-3541-A2EB-974E-2DAC710CFDB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094D7D-A220-BD4C-BDED-CD2B3B717506}"/>
              </a:ext>
            </a:extLst>
          </p:cNvPr>
          <p:cNvSpPr>
            <a:spLocks noGrp="1"/>
          </p:cNvSpPr>
          <p:nvPr>
            <p:ph type="dt" sz="half" idx="10"/>
          </p:nvPr>
        </p:nvSpPr>
        <p:spPr/>
        <p:txBody>
          <a:bodyPr/>
          <a:lstStyle/>
          <a:p>
            <a:fld id="{E13597F3-D759-4986-9D99-D170B4696037}" type="datetime1">
              <a:rPr lang="en-IN" smtClean="0"/>
              <a:t>27-10-2024</a:t>
            </a:fld>
            <a:endParaRPr lang="en-IN"/>
          </a:p>
        </p:txBody>
      </p:sp>
      <p:sp>
        <p:nvSpPr>
          <p:cNvPr id="4" name="Footer Placeholder 3">
            <a:extLst>
              <a:ext uri="{FF2B5EF4-FFF2-40B4-BE49-F238E27FC236}">
                <a16:creationId xmlns:a16="http://schemas.microsoft.com/office/drawing/2014/main" id="{7861A512-7796-1A15-8C1C-FDD8BA29DCDC}"/>
              </a:ext>
            </a:extLst>
          </p:cNvPr>
          <p:cNvSpPr>
            <a:spLocks noGrp="1"/>
          </p:cNvSpPr>
          <p:nvPr>
            <p:ph type="ftr" sz="quarter" idx="11"/>
          </p:nvPr>
        </p:nvSpPr>
        <p:spPr/>
        <p:txBody>
          <a:bodyPr/>
          <a:lstStyle/>
          <a:p>
            <a:r>
              <a:rPr lang="en-IN"/>
              <a:t>Jagadish Upadhya</a:t>
            </a:r>
          </a:p>
        </p:txBody>
      </p:sp>
      <p:sp>
        <p:nvSpPr>
          <p:cNvPr id="5" name="Slide Number Placeholder 4">
            <a:extLst>
              <a:ext uri="{FF2B5EF4-FFF2-40B4-BE49-F238E27FC236}">
                <a16:creationId xmlns:a16="http://schemas.microsoft.com/office/drawing/2014/main" id="{CA4D2F96-38E3-256E-8D46-3931734DD73C}"/>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705881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C31B2F-F7BC-EBF9-EA54-754ACEEE8FD4}"/>
              </a:ext>
            </a:extLst>
          </p:cNvPr>
          <p:cNvSpPr>
            <a:spLocks noGrp="1"/>
          </p:cNvSpPr>
          <p:nvPr>
            <p:ph type="dt" sz="half" idx="10"/>
          </p:nvPr>
        </p:nvSpPr>
        <p:spPr/>
        <p:txBody>
          <a:bodyPr/>
          <a:lstStyle/>
          <a:p>
            <a:fld id="{AF34AA71-49CF-4FA4-A066-9EE191B3F3F1}" type="datetime1">
              <a:rPr lang="en-IN" smtClean="0"/>
              <a:t>27-10-2024</a:t>
            </a:fld>
            <a:endParaRPr lang="en-IN"/>
          </a:p>
        </p:txBody>
      </p:sp>
      <p:sp>
        <p:nvSpPr>
          <p:cNvPr id="3" name="Footer Placeholder 2">
            <a:extLst>
              <a:ext uri="{FF2B5EF4-FFF2-40B4-BE49-F238E27FC236}">
                <a16:creationId xmlns:a16="http://schemas.microsoft.com/office/drawing/2014/main" id="{87AC13F1-05C9-41FE-D0F6-4F1052F406CD}"/>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2A1C9B1-D519-ED57-43C0-4183779B33EB}"/>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353763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12355-0334-0F6B-77E5-DDBE225D9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DD7094E-1EB1-D38A-6878-53A533F662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7163B55-B0F9-2156-AB13-D3F66E2C42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7CB491-D4F8-C5B5-AB90-E448F2F9BC1F}"/>
              </a:ext>
            </a:extLst>
          </p:cNvPr>
          <p:cNvSpPr>
            <a:spLocks noGrp="1"/>
          </p:cNvSpPr>
          <p:nvPr>
            <p:ph type="dt" sz="half" idx="10"/>
          </p:nvPr>
        </p:nvSpPr>
        <p:spPr/>
        <p:txBody>
          <a:bodyPr/>
          <a:lstStyle/>
          <a:p>
            <a:fld id="{8A13BEFC-6879-47C5-B6AA-9D70F118E7A6}" type="datetime1">
              <a:rPr lang="en-IN" smtClean="0"/>
              <a:t>27-10-2024</a:t>
            </a:fld>
            <a:endParaRPr lang="en-IN"/>
          </a:p>
        </p:txBody>
      </p:sp>
      <p:sp>
        <p:nvSpPr>
          <p:cNvPr id="6" name="Footer Placeholder 5">
            <a:extLst>
              <a:ext uri="{FF2B5EF4-FFF2-40B4-BE49-F238E27FC236}">
                <a16:creationId xmlns:a16="http://schemas.microsoft.com/office/drawing/2014/main" id="{84D0C0B3-42CE-A6B7-8DB9-57C5D894167C}"/>
              </a:ext>
            </a:extLst>
          </p:cNvPr>
          <p:cNvSpPr>
            <a:spLocks noGrp="1"/>
          </p:cNvSpPr>
          <p:nvPr>
            <p:ph type="ftr" sz="quarter" idx="11"/>
          </p:nvPr>
        </p:nvSpPr>
        <p:spPr/>
        <p:txBody>
          <a:bodyPr/>
          <a:lstStyle/>
          <a:p>
            <a:r>
              <a:rPr lang="en-IN"/>
              <a:t>Jagadish Upadhya</a:t>
            </a:r>
          </a:p>
        </p:txBody>
      </p:sp>
      <p:sp>
        <p:nvSpPr>
          <p:cNvPr id="7" name="Slide Number Placeholder 6">
            <a:extLst>
              <a:ext uri="{FF2B5EF4-FFF2-40B4-BE49-F238E27FC236}">
                <a16:creationId xmlns:a16="http://schemas.microsoft.com/office/drawing/2014/main" id="{7CAAF05D-C4D8-A74A-B40E-137C30A188FA}"/>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421633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53FAB-B14F-1599-4678-223A84C23E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A204C63-5AA2-66A7-ADD8-DBEC4690E3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2C92A57-F427-BD20-DBED-6C267351B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5280A5-CFAE-06E1-B83E-0943C99505E0}"/>
              </a:ext>
            </a:extLst>
          </p:cNvPr>
          <p:cNvSpPr>
            <a:spLocks noGrp="1"/>
          </p:cNvSpPr>
          <p:nvPr>
            <p:ph type="dt" sz="half" idx="10"/>
          </p:nvPr>
        </p:nvSpPr>
        <p:spPr/>
        <p:txBody>
          <a:bodyPr/>
          <a:lstStyle/>
          <a:p>
            <a:fld id="{4BA2B020-E59B-41B4-B917-4DD0371CAE4E}" type="datetime1">
              <a:rPr lang="en-IN" smtClean="0"/>
              <a:t>27-10-2024</a:t>
            </a:fld>
            <a:endParaRPr lang="en-IN"/>
          </a:p>
        </p:txBody>
      </p:sp>
      <p:sp>
        <p:nvSpPr>
          <p:cNvPr id="6" name="Footer Placeholder 5">
            <a:extLst>
              <a:ext uri="{FF2B5EF4-FFF2-40B4-BE49-F238E27FC236}">
                <a16:creationId xmlns:a16="http://schemas.microsoft.com/office/drawing/2014/main" id="{76E63B07-5D88-1EE0-4C4E-582CFD031055}"/>
              </a:ext>
            </a:extLst>
          </p:cNvPr>
          <p:cNvSpPr>
            <a:spLocks noGrp="1"/>
          </p:cNvSpPr>
          <p:nvPr>
            <p:ph type="ftr" sz="quarter" idx="11"/>
          </p:nvPr>
        </p:nvSpPr>
        <p:spPr/>
        <p:txBody>
          <a:bodyPr/>
          <a:lstStyle/>
          <a:p>
            <a:r>
              <a:rPr lang="en-IN"/>
              <a:t>Jagadish Upadhya</a:t>
            </a:r>
          </a:p>
        </p:txBody>
      </p:sp>
      <p:sp>
        <p:nvSpPr>
          <p:cNvPr id="7" name="Slide Number Placeholder 6">
            <a:extLst>
              <a:ext uri="{FF2B5EF4-FFF2-40B4-BE49-F238E27FC236}">
                <a16:creationId xmlns:a16="http://schemas.microsoft.com/office/drawing/2014/main" id="{32949E5C-213E-0842-6C29-B05BA7A028C8}"/>
              </a:ext>
            </a:extLst>
          </p:cNvPr>
          <p:cNvSpPr>
            <a:spLocks noGrp="1"/>
          </p:cNvSpPr>
          <p:nvPr>
            <p:ph type="sldNum" sz="quarter" idx="12"/>
          </p:nvPr>
        </p:nvSpPr>
        <p:spPr/>
        <p:txBody>
          <a:bodyPr/>
          <a:lstStyle/>
          <a:p>
            <a:fld id="{47793CF9-4DAD-4912-83E6-4F727EEC30ED}" type="slidenum">
              <a:rPr lang="en-IN" smtClean="0"/>
              <a:t>‹#›</a:t>
            </a:fld>
            <a:endParaRPr lang="en-IN"/>
          </a:p>
        </p:txBody>
      </p:sp>
    </p:spTree>
    <p:extLst>
      <p:ext uri="{BB962C8B-B14F-4D97-AF65-F5344CB8AC3E}">
        <p14:creationId xmlns:p14="http://schemas.microsoft.com/office/powerpoint/2010/main" val="378528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9ED251-C871-F2B2-67E9-71E79C0D17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24A3D5D-A21F-3A98-3E0F-2385EE71DE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601D578-A9D7-F8C8-5C36-71204C92B6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28CCB-1D15-4EC3-8D6C-33B4C0938210}" type="datetime1">
              <a:rPr lang="en-IN" smtClean="0"/>
              <a:t>27-10-2024</a:t>
            </a:fld>
            <a:endParaRPr lang="en-IN"/>
          </a:p>
        </p:txBody>
      </p:sp>
      <p:sp>
        <p:nvSpPr>
          <p:cNvPr id="5" name="Footer Placeholder 4">
            <a:extLst>
              <a:ext uri="{FF2B5EF4-FFF2-40B4-BE49-F238E27FC236}">
                <a16:creationId xmlns:a16="http://schemas.microsoft.com/office/drawing/2014/main" id="{4A266D90-3860-EBA5-75A6-AAE89187F6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Jagadish Upadhya</a:t>
            </a:r>
          </a:p>
        </p:txBody>
      </p:sp>
      <p:sp>
        <p:nvSpPr>
          <p:cNvPr id="6" name="Slide Number Placeholder 5">
            <a:extLst>
              <a:ext uri="{FF2B5EF4-FFF2-40B4-BE49-F238E27FC236}">
                <a16:creationId xmlns:a16="http://schemas.microsoft.com/office/drawing/2014/main" id="{72BDEFEB-9E0C-B562-05C0-BBAEE22C7B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93CF9-4DAD-4912-83E6-4F727EEC30ED}" type="slidenum">
              <a:rPr lang="en-IN" smtClean="0"/>
              <a:t>‹#›</a:t>
            </a:fld>
            <a:endParaRPr lang="en-IN"/>
          </a:p>
        </p:txBody>
      </p:sp>
    </p:spTree>
    <p:extLst>
      <p:ext uri="{BB962C8B-B14F-4D97-AF65-F5344CB8AC3E}">
        <p14:creationId xmlns:p14="http://schemas.microsoft.com/office/powerpoint/2010/main" val="68229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webp"/><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C8AB2-F115-1B5A-6E16-409FB92B9E3A}"/>
              </a:ext>
            </a:extLst>
          </p:cNvPr>
          <p:cNvSpPr>
            <a:spLocks noGrp="1"/>
          </p:cNvSpPr>
          <p:nvPr>
            <p:ph type="ctrTitle"/>
          </p:nvPr>
        </p:nvSpPr>
        <p:spPr/>
        <p:txBody>
          <a:bodyPr/>
          <a:lstStyle/>
          <a:p>
            <a:r>
              <a:rPr lang="en-IN" b="1" dirty="0"/>
              <a:t>LEADERSHIP </a:t>
            </a:r>
          </a:p>
        </p:txBody>
      </p:sp>
      <p:sp>
        <p:nvSpPr>
          <p:cNvPr id="3" name="Subtitle 2">
            <a:extLst>
              <a:ext uri="{FF2B5EF4-FFF2-40B4-BE49-F238E27FC236}">
                <a16:creationId xmlns:a16="http://schemas.microsoft.com/office/drawing/2014/main" id="{CD9170B9-D605-50E8-E27F-F995D0B9E3E0}"/>
              </a:ext>
            </a:extLst>
          </p:cNvPr>
          <p:cNvSpPr>
            <a:spLocks noGrp="1"/>
          </p:cNvSpPr>
          <p:nvPr>
            <p:ph type="subTitle" idx="1"/>
          </p:nvPr>
        </p:nvSpPr>
        <p:spPr/>
        <p:txBody>
          <a:bodyPr/>
          <a:lstStyle/>
          <a:p>
            <a:endParaRPr lang="en-IN" dirty="0"/>
          </a:p>
        </p:txBody>
      </p:sp>
      <p:sp>
        <p:nvSpPr>
          <p:cNvPr id="4" name="Date Placeholder 3">
            <a:extLst>
              <a:ext uri="{FF2B5EF4-FFF2-40B4-BE49-F238E27FC236}">
                <a16:creationId xmlns:a16="http://schemas.microsoft.com/office/drawing/2014/main" id="{315D85D1-A0DB-C742-3050-B69547CA6DCF}"/>
              </a:ext>
            </a:extLst>
          </p:cNvPr>
          <p:cNvSpPr>
            <a:spLocks noGrp="1"/>
          </p:cNvSpPr>
          <p:nvPr>
            <p:ph type="dt" sz="half" idx="10"/>
          </p:nvPr>
        </p:nvSpPr>
        <p:spPr/>
        <p:txBody>
          <a:bodyPr/>
          <a:lstStyle/>
          <a:p>
            <a:fld id="{0B762594-5283-457F-B576-E0CAB73D4976}" type="datetime1">
              <a:rPr lang="en-IN" smtClean="0"/>
              <a:t>27-10-2024</a:t>
            </a:fld>
            <a:endParaRPr lang="en-IN"/>
          </a:p>
        </p:txBody>
      </p:sp>
      <p:sp>
        <p:nvSpPr>
          <p:cNvPr id="5" name="Footer Placeholder 4">
            <a:extLst>
              <a:ext uri="{FF2B5EF4-FFF2-40B4-BE49-F238E27FC236}">
                <a16:creationId xmlns:a16="http://schemas.microsoft.com/office/drawing/2014/main" id="{53CF5E26-AC11-B807-8766-6E819562C991}"/>
              </a:ext>
            </a:extLst>
          </p:cNvPr>
          <p:cNvSpPr>
            <a:spLocks noGrp="1"/>
          </p:cNvSpPr>
          <p:nvPr>
            <p:ph type="ftr" sz="quarter" idx="11"/>
          </p:nvPr>
        </p:nvSpPr>
        <p:spPr/>
        <p:txBody>
          <a:bodyPr/>
          <a:lstStyle/>
          <a:p>
            <a:r>
              <a:rPr lang="en-IN" sz="1800" b="1" dirty="0">
                <a:solidFill>
                  <a:srgbClr val="FF0000"/>
                </a:solidFill>
              </a:rPr>
              <a:t>Jagadish Upadhya</a:t>
            </a:r>
          </a:p>
        </p:txBody>
      </p:sp>
      <p:sp>
        <p:nvSpPr>
          <p:cNvPr id="6" name="Slide Number Placeholder 5">
            <a:extLst>
              <a:ext uri="{FF2B5EF4-FFF2-40B4-BE49-F238E27FC236}">
                <a16:creationId xmlns:a16="http://schemas.microsoft.com/office/drawing/2014/main" id="{1B606E4C-8B13-73FD-A72E-CF04CDF09303}"/>
              </a:ext>
            </a:extLst>
          </p:cNvPr>
          <p:cNvSpPr>
            <a:spLocks noGrp="1"/>
          </p:cNvSpPr>
          <p:nvPr>
            <p:ph type="sldNum" sz="quarter" idx="12"/>
          </p:nvPr>
        </p:nvSpPr>
        <p:spPr/>
        <p:txBody>
          <a:bodyPr/>
          <a:lstStyle/>
          <a:p>
            <a:fld id="{47793CF9-4DAD-4912-83E6-4F727EEC30ED}" type="slidenum">
              <a:rPr lang="en-IN" smtClean="0"/>
              <a:t>1</a:t>
            </a:fld>
            <a:endParaRPr lang="en-IN"/>
          </a:p>
        </p:txBody>
      </p:sp>
    </p:spTree>
    <p:extLst>
      <p:ext uri="{BB962C8B-B14F-4D97-AF65-F5344CB8AC3E}">
        <p14:creationId xmlns:p14="http://schemas.microsoft.com/office/powerpoint/2010/main" val="2610087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D7FA4-85B6-7BDD-E6C7-CDC178DB8A9D}"/>
            </a:ext>
          </a:extLst>
        </p:cNvPr>
        <p:cNvGrpSpPr/>
        <p:nvPr/>
      </p:nvGrpSpPr>
      <p:grpSpPr>
        <a:xfrm>
          <a:off x="0" y="0"/>
          <a:ext cx="0" cy="0"/>
          <a:chOff x="0" y="0"/>
          <a:chExt cx="0" cy="0"/>
        </a:xfrm>
      </p:grpSpPr>
      <p:sp>
        <p:nvSpPr>
          <p:cNvPr id="39938" name="Text Box 2">
            <a:extLst>
              <a:ext uri="{FF2B5EF4-FFF2-40B4-BE49-F238E27FC236}">
                <a16:creationId xmlns:a16="http://schemas.microsoft.com/office/drawing/2014/main" id="{502C5E4C-C8E8-1D63-D60A-132FE827836F}"/>
              </a:ext>
            </a:extLst>
          </p:cNvPr>
          <p:cNvSpPr txBox="1">
            <a:spLocks noChangeArrowheads="1"/>
          </p:cNvSpPr>
          <p:nvPr/>
        </p:nvSpPr>
        <p:spPr bwMode="auto">
          <a:xfrm>
            <a:off x="1547814" y="1219200"/>
            <a:ext cx="90963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25000"/>
              </a:spcBef>
              <a:buFontTx/>
              <a:buNone/>
            </a:pPr>
            <a:r>
              <a:rPr lang="en-US" altLang="en-US" sz="2400">
                <a:solidFill>
                  <a:schemeClr val="bg1"/>
                </a:solidFill>
              </a:rPr>
              <a:t>		</a:t>
            </a:r>
          </a:p>
        </p:txBody>
      </p:sp>
      <p:sp>
        <p:nvSpPr>
          <p:cNvPr id="39939" name="Text Box 3">
            <a:extLst>
              <a:ext uri="{FF2B5EF4-FFF2-40B4-BE49-F238E27FC236}">
                <a16:creationId xmlns:a16="http://schemas.microsoft.com/office/drawing/2014/main" id="{00666C69-948E-AA6E-17FB-29231F57EBEF}"/>
              </a:ext>
            </a:extLst>
          </p:cNvPr>
          <p:cNvSpPr txBox="1">
            <a:spLocks noChangeArrowheads="1"/>
          </p:cNvSpPr>
          <p:nvPr/>
        </p:nvSpPr>
        <p:spPr bwMode="auto">
          <a:xfrm>
            <a:off x="2298700" y="1676400"/>
            <a:ext cx="8502650" cy="4294188"/>
          </a:xfrm>
          <a:prstGeom prst="rect">
            <a:avLst/>
          </a:prstGeom>
          <a:noFill/>
          <a:ln w="5715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pPr>
            <a:r>
              <a:rPr lang="en-US" altLang="en-US" b="1" dirty="0">
                <a:solidFill>
                  <a:srgbClr val="FF0000"/>
                </a:solidFill>
                <a:latin typeface="Arial" panose="020B0604020202020204" pitchFamily="34" charset="0"/>
              </a:rPr>
              <a:t>Articulate and arouse enthusiasm for a shared vision and mission</a:t>
            </a:r>
          </a:p>
          <a:p>
            <a:pPr eaLnBrk="1" hangingPunct="1">
              <a:spcBef>
                <a:spcPct val="50000"/>
              </a:spcBef>
            </a:pPr>
            <a:r>
              <a:rPr lang="en-US" altLang="en-US" b="1" dirty="0">
                <a:solidFill>
                  <a:srgbClr val="FF0000"/>
                </a:solidFill>
                <a:latin typeface="Arial" panose="020B0604020202020204" pitchFamily="34" charset="0"/>
              </a:rPr>
              <a:t>Step forward to lead as needed regardless of position</a:t>
            </a:r>
          </a:p>
          <a:p>
            <a:pPr eaLnBrk="1" hangingPunct="1">
              <a:spcBef>
                <a:spcPct val="50000"/>
              </a:spcBef>
            </a:pPr>
            <a:r>
              <a:rPr lang="en-US" altLang="en-US" b="1" dirty="0">
                <a:solidFill>
                  <a:srgbClr val="FF0000"/>
                </a:solidFill>
                <a:latin typeface="Arial" panose="020B0604020202020204" pitchFamily="34" charset="0"/>
              </a:rPr>
              <a:t>Guide the performance of others while holding them accountable</a:t>
            </a:r>
          </a:p>
          <a:p>
            <a:pPr eaLnBrk="1" hangingPunct="1">
              <a:spcBef>
                <a:spcPct val="50000"/>
              </a:spcBef>
            </a:pPr>
            <a:r>
              <a:rPr lang="en-US" altLang="en-US" b="1" dirty="0">
                <a:solidFill>
                  <a:srgbClr val="FF0000"/>
                </a:solidFill>
                <a:latin typeface="Arial" panose="020B0604020202020204" pitchFamily="34" charset="0"/>
              </a:rPr>
              <a:t>Lead by example</a:t>
            </a:r>
          </a:p>
        </p:txBody>
      </p:sp>
      <p:sp>
        <p:nvSpPr>
          <p:cNvPr id="39940" name="Text Box 4">
            <a:extLst>
              <a:ext uri="{FF2B5EF4-FFF2-40B4-BE49-F238E27FC236}">
                <a16:creationId xmlns:a16="http://schemas.microsoft.com/office/drawing/2014/main" id="{5517F238-937C-3FF9-5829-149874F7EB87}"/>
              </a:ext>
            </a:extLst>
          </p:cNvPr>
          <p:cNvSpPr txBox="1">
            <a:spLocks noChangeArrowheads="1"/>
          </p:cNvSpPr>
          <p:nvPr/>
        </p:nvSpPr>
        <p:spPr bwMode="auto">
          <a:xfrm>
            <a:off x="3949700" y="152400"/>
            <a:ext cx="709930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Inspiring and Guiding</a:t>
            </a:r>
          </a:p>
        </p:txBody>
      </p:sp>
      <p:sp>
        <p:nvSpPr>
          <p:cNvPr id="2" name="Date Placeholder 1">
            <a:extLst>
              <a:ext uri="{FF2B5EF4-FFF2-40B4-BE49-F238E27FC236}">
                <a16:creationId xmlns:a16="http://schemas.microsoft.com/office/drawing/2014/main" id="{23E5E1E2-7E44-C857-BAEE-DCE948FF4BF2}"/>
              </a:ext>
            </a:extLst>
          </p:cNvPr>
          <p:cNvSpPr>
            <a:spLocks noGrp="1"/>
          </p:cNvSpPr>
          <p:nvPr>
            <p:ph type="dt" sz="half" idx="10"/>
          </p:nvPr>
        </p:nvSpPr>
        <p:spPr/>
        <p:txBody>
          <a:bodyPr/>
          <a:lstStyle/>
          <a:p>
            <a:fld id="{74EC3240-4B96-4DEA-8287-730F9C28ADF3}" type="datetime1">
              <a:rPr lang="en-IN" smtClean="0"/>
              <a:t>27-10-2024</a:t>
            </a:fld>
            <a:endParaRPr lang="en-IN"/>
          </a:p>
        </p:txBody>
      </p:sp>
      <p:sp>
        <p:nvSpPr>
          <p:cNvPr id="3" name="Footer Placeholder 2">
            <a:extLst>
              <a:ext uri="{FF2B5EF4-FFF2-40B4-BE49-F238E27FC236}">
                <a16:creationId xmlns:a16="http://schemas.microsoft.com/office/drawing/2014/main" id="{85A588F9-FA62-EEEE-27D7-2C80057C6968}"/>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7A1284E-EB54-A5A8-3577-A403E3C88539}"/>
              </a:ext>
            </a:extLst>
          </p:cNvPr>
          <p:cNvSpPr>
            <a:spLocks noGrp="1"/>
          </p:cNvSpPr>
          <p:nvPr>
            <p:ph type="sldNum" sz="quarter" idx="12"/>
          </p:nvPr>
        </p:nvSpPr>
        <p:spPr/>
        <p:txBody>
          <a:bodyPr/>
          <a:lstStyle/>
          <a:p>
            <a:fld id="{47793CF9-4DAD-4912-83E6-4F727EEC30ED}" type="slidenum">
              <a:rPr lang="en-IN" smtClean="0"/>
              <a:t>10</a:t>
            </a:fld>
            <a:endParaRPr lang="en-IN"/>
          </a:p>
        </p:txBody>
      </p:sp>
    </p:spTree>
    <p:extLst>
      <p:ext uri="{BB962C8B-B14F-4D97-AF65-F5344CB8AC3E}">
        <p14:creationId xmlns:p14="http://schemas.microsoft.com/office/powerpoint/2010/main" val="1372670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2D62E-BF05-2FE3-73E4-C480251963E6}"/>
            </a:ext>
          </a:extLst>
        </p:cNvPr>
        <p:cNvGrpSpPr/>
        <p:nvPr/>
      </p:nvGrpSpPr>
      <p:grpSpPr>
        <a:xfrm>
          <a:off x="0" y="0"/>
          <a:ext cx="0" cy="0"/>
          <a:chOff x="0" y="0"/>
          <a:chExt cx="0" cy="0"/>
        </a:xfrm>
      </p:grpSpPr>
      <p:sp>
        <p:nvSpPr>
          <p:cNvPr id="79874" name="Rectangle 2">
            <a:extLst>
              <a:ext uri="{FF2B5EF4-FFF2-40B4-BE49-F238E27FC236}">
                <a16:creationId xmlns:a16="http://schemas.microsoft.com/office/drawing/2014/main" id="{D0C9D6B5-B03C-1199-520D-A125CB63C321}"/>
              </a:ext>
            </a:extLst>
          </p:cNvPr>
          <p:cNvSpPr>
            <a:spLocks noGrp="1" noChangeArrowheads="1"/>
          </p:cNvSpPr>
          <p:nvPr>
            <p:ph type="title"/>
          </p:nvPr>
        </p:nvSpPr>
        <p:spPr/>
        <p:txBody>
          <a:bodyPr/>
          <a:lstStyle/>
          <a:p>
            <a:r>
              <a:rPr lang="en-US" altLang="en-US" dirty="0">
                <a:solidFill>
                  <a:schemeClr val="tx1"/>
                </a:solidFill>
              </a:rPr>
              <a:t>5 FUNCTION OF LEADERS…</a:t>
            </a:r>
          </a:p>
        </p:txBody>
      </p:sp>
      <p:sp>
        <p:nvSpPr>
          <p:cNvPr id="79875" name="Rectangle 3">
            <a:extLst>
              <a:ext uri="{FF2B5EF4-FFF2-40B4-BE49-F238E27FC236}">
                <a16:creationId xmlns:a16="http://schemas.microsoft.com/office/drawing/2014/main" id="{6BBB2886-394A-53AB-7BEA-F195B44794F8}"/>
              </a:ext>
            </a:extLst>
          </p:cNvPr>
          <p:cNvSpPr>
            <a:spLocks noGrp="1" noChangeArrowheads="1"/>
          </p:cNvSpPr>
          <p:nvPr>
            <p:ph type="body" idx="1"/>
          </p:nvPr>
        </p:nvSpPr>
        <p:spPr/>
        <p:txBody>
          <a:bodyPr/>
          <a:lstStyle/>
          <a:p>
            <a:r>
              <a:rPr lang="en-US" altLang="en-US" sz="2400" dirty="0"/>
              <a:t>Leaders focus the attention of a group on a purpose. “Why do we get up in the morning?” “What is our </a:t>
            </a:r>
            <a:r>
              <a:rPr lang="en-US" altLang="en-US" sz="2400" b="1" u="sng" dirty="0"/>
              <a:t>mission</a:t>
            </a:r>
            <a:r>
              <a:rPr lang="en-US" altLang="en-US" sz="2400" dirty="0"/>
              <a:t>?”</a:t>
            </a:r>
          </a:p>
          <a:p>
            <a:r>
              <a:rPr lang="en-US" altLang="en-US" sz="2400" dirty="0"/>
              <a:t>Leaders keep one eye on the horizon and one eye on the sidewalk in front of them.  They help the group internalize the detailed </a:t>
            </a:r>
            <a:r>
              <a:rPr lang="en-US" altLang="en-US" sz="2400" b="1" u="sng" dirty="0"/>
              <a:t>vision</a:t>
            </a:r>
            <a:r>
              <a:rPr lang="en-US" altLang="en-US" sz="2400" dirty="0"/>
              <a:t>.</a:t>
            </a:r>
          </a:p>
          <a:p>
            <a:r>
              <a:rPr lang="en-US" altLang="en-US" sz="2400" dirty="0"/>
              <a:t>Leaders organize work around results that will make the vision a reality. This means moving from talk to </a:t>
            </a:r>
            <a:r>
              <a:rPr lang="en-US" altLang="en-US" sz="2400" b="1" u="sng" dirty="0"/>
              <a:t>action</a:t>
            </a:r>
            <a:r>
              <a:rPr lang="en-US" altLang="en-US" sz="2400" dirty="0"/>
              <a:t>. </a:t>
            </a:r>
          </a:p>
          <a:p>
            <a:r>
              <a:rPr lang="en-US" altLang="en-US" sz="2400" dirty="0"/>
              <a:t>Leaders define a clear, unwavering set of </a:t>
            </a:r>
            <a:r>
              <a:rPr lang="en-US" altLang="en-US" sz="2400" b="1" u="sng" dirty="0"/>
              <a:t>values/guiding principles</a:t>
            </a:r>
            <a:r>
              <a:rPr lang="en-US" altLang="en-US" sz="2400" dirty="0"/>
              <a:t> that support the vision and promotes individual accountability.  This accountability is the glue that holds the vision intact. </a:t>
            </a:r>
          </a:p>
          <a:p>
            <a:r>
              <a:rPr lang="en-US" altLang="en-US" sz="2400" dirty="0"/>
              <a:t>Leaders </a:t>
            </a:r>
            <a:r>
              <a:rPr lang="en-US" altLang="en-US" sz="2400" b="1" u="sng" dirty="0"/>
              <a:t>motivate</a:t>
            </a:r>
            <a:r>
              <a:rPr lang="en-US" altLang="en-US" sz="2400" dirty="0"/>
              <a:t>, challenge, encourage, empower and move their people.  </a:t>
            </a:r>
          </a:p>
          <a:p>
            <a:pPr marL="0" indent="0">
              <a:buNone/>
            </a:pPr>
            <a:r>
              <a:rPr lang="en-US" altLang="en-US" sz="2400" dirty="0"/>
              <a:t> </a:t>
            </a:r>
          </a:p>
        </p:txBody>
      </p:sp>
      <p:sp>
        <p:nvSpPr>
          <p:cNvPr id="2" name="Date Placeholder 1">
            <a:extLst>
              <a:ext uri="{FF2B5EF4-FFF2-40B4-BE49-F238E27FC236}">
                <a16:creationId xmlns:a16="http://schemas.microsoft.com/office/drawing/2014/main" id="{FCD8C602-37AE-9E7E-4A43-3808F6FE1A4C}"/>
              </a:ext>
            </a:extLst>
          </p:cNvPr>
          <p:cNvSpPr>
            <a:spLocks noGrp="1"/>
          </p:cNvSpPr>
          <p:nvPr>
            <p:ph type="dt" sz="half" idx="10"/>
          </p:nvPr>
        </p:nvSpPr>
        <p:spPr/>
        <p:txBody>
          <a:bodyPr/>
          <a:lstStyle/>
          <a:p>
            <a:fld id="{E37201D6-FA8C-4EA3-B4D0-B612246EE7A3}" type="datetime1">
              <a:rPr lang="en-IN" smtClean="0"/>
              <a:t>27-10-2024</a:t>
            </a:fld>
            <a:endParaRPr lang="en-IN"/>
          </a:p>
        </p:txBody>
      </p:sp>
      <p:sp>
        <p:nvSpPr>
          <p:cNvPr id="3" name="Footer Placeholder 2">
            <a:extLst>
              <a:ext uri="{FF2B5EF4-FFF2-40B4-BE49-F238E27FC236}">
                <a16:creationId xmlns:a16="http://schemas.microsoft.com/office/drawing/2014/main" id="{C04D9B05-73E1-677A-B77D-A0E33D8029D3}"/>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1F5CFDF-6A50-7797-B738-92D58C0F5743}"/>
              </a:ext>
            </a:extLst>
          </p:cNvPr>
          <p:cNvSpPr>
            <a:spLocks noGrp="1"/>
          </p:cNvSpPr>
          <p:nvPr>
            <p:ph type="sldNum" sz="quarter" idx="12"/>
          </p:nvPr>
        </p:nvSpPr>
        <p:spPr/>
        <p:txBody>
          <a:bodyPr/>
          <a:lstStyle/>
          <a:p>
            <a:fld id="{47793CF9-4DAD-4912-83E6-4F727EEC30ED}" type="slidenum">
              <a:rPr lang="en-IN" smtClean="0"/>
              <a:t>11</a:t>
            </a:fld>
            <a:endParaRPr lang="en-IN"/>
          </a:p>
        </p:txBody>
      </p:sp>
    </p:spTree>
    <p:extLst>
      <p:ext uri="{BB962C8B-B14F-4D97-AF65-F5344CB8AC3E}">
        <p14:creationId xmlns:p14="http://schemas.microsoft.com/office/powerpoint/2010/main" val="2243381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Effect transition="in" filter="blinds(horizontal)">
                                      <p:cBhvr>
                                        <p:cTn id="7" dur="500"/>
                                        <p:tgtEl>
                                          <p:spTgt spid="798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9875">
                                            <p:txEl>
                                              <p:pRg st="1" end="1"/>
                                            </p:txEl>
                                          </p:spTgt>
                                        </p:tgtEl>
                                        <p:attrNameLst>
                                          <p:attrName>style.visibility</p:attrName>
                                        </p:attrNameLst>
                                      </p:cBhvr>
                                      <p:to>
                                        <p:strVal val="visible"/>
                                      </p:to>
                                    </p:set>
                                    <p:animEffect transition="in" filter="blinds(horizontal)">
                                      <p:cBhvr>
                                        <p:cTn id="12" dur="500"/>
                                        <p:tgtEl>
                                          <p:spTgt spid="798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79875">
                                            <p:txEl>
                                              <p:pRg st="2" end="2"/>
                                            </p:txEl>
                                          </p:spTgt>
                                        </p:tgtEl>
                                        <p:attrNameLst>
                                          <p:attrName>style.visibility</p:attrName>
                                        </p:attrNameLst>
                                      </p:cBhvr>
                                      <p:to>
                                        <p:strVal val="visible"/>
                                      </p:to>
                                    </p:set>
                                    <p:animEffect transition="in" filter="blinds(horizontal)">
                                      <p:cBhvr>
                                        <p:cTn id="17" dur="500"/>
                                        <p:tgtEl>
                                          <p:spTgt spid="798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9875">
                                            <p:txEl>
                                              <p:pRg st="5" end="5"/>
                                            </p:txEl>
                                          </p:spTgt>
                                        </p:tgtEl>
                                        <p:attrNameLst>
                                          <p:attrName>style.visibility</p:attrName>
                                        </p:attrNameLst>
                                      </p:cBhvr>
                                      <p:to>
                                        <p:strVal val="visible"/>
                                      </p:to>
                                    </p:set>
                                    <p:animEffect transition="in" filter="blinds(horizontal)">
                                      <p:cBhvr>
                                        <p:cTn id="22" dur="500"/>
                                        <p:tgtEl>
                                          <p:spTgt spid="7987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9875">
                                            <p:txEl>
                                              <p:pRg st="3" end="3"/>
                                            </p:txEl>
                                          </p:spTgt>
                                        </p:tgtEl>
                                        <p:attrNameLst>
                                          <p:attrName>style.visibility</p:attrName>
                                        </p:attrNameLst>
                                      </p:cBhvr>
                                      <p:to>
                                        <p:strVal val="visible"/>
                                      </p:to>
                                    </p:set>
                                    <p:animEffect transition="in" filter="blinds(horizontal)">
                                      <p:cBhvr>
                                        <p:cTn id="27" dur="500"/>
                                        <p:tgtEl>
                                          <p:spTgt spid="798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9875">
                                            <p:txEl>
                                              <p:pRg st="4" end="4"/>
                                            </p:txEl>
                                          </p:spTgt>
                                        </p:tgtEl>
                                        <p:attrNameLst>
                                          <p:attrName>style.visibility</p:attrName>
                                        </p:attrNameLst>
                                      </p:cBhvr>
                                      <p:to>
                                        <p:strVal val="visible"/>
                                      </p:to>
                                    </p:set>
                                    <p:animEffect transition="in" filter="blinds(horizontal)">
                                      <p:cBhvr>
                                        <p:cTn id="32" dur="500"/>
                                        <p:tgtEl>
                                          <p:spTgt spid="79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7CBF4-A3B7-94DE-B079-5E8FCA873A6C}"/>
            </a:ext>
          </a:extLst>
        </p:cNvPr>
        <p:cNvGrpSpPr/>
        <p:nvPr/>
      </p:nvGrpSpPr>
      <p:grpSpPr>
        <a:xfrm>
          <a:off x="0" y="0"/>
          <a:ext cx="0" cy="0"/>
          <a:chOff x="0" y="0"/>
          <a:chExt cx="0" cy="0"/>
        </a:xfrm>
      </p:grpSpPr>
      <p:sp>
        <p:nvSpPr>
          <p:cNvPr id="16386" name="Rectangle 2">
            <a:extLst>
              <a:ext uri="{FF2B5EF4-FFF2-40B4-BE49-F238E27FC236}">
                <a16:creationId xmlns:a16="http://schemas.microsoft.com/office/drawing/2014/main" id="{9F6E2A18-416F-FE6D-13CF-F66B855E99F3}"/>
              </a:ext>
            </a:extLst>
          </p:cNvPr>
          <p:cNvSpPr>
            <a:spLocks noGrp="1" noChangeArrowheads="1"/>
          </p:cNvSpPr>
          <p:nvPr>
            <p:ph type="title" idx="4294967295"/>
          </p:nvPr>
        </p:nvSpPr>
        <p:spPr bwMode="auto">
          <a:xfrm>
            <a:off x="2931458" y="1"/>
            <a:ext cx="7718613" cy="960435"/>
          </a:xfrm>
          <a:prstGeom prst="rect">
            <a:avLst/>
          </a:prstGeom>
          <a:noFill/>
          <a:ln>
            <a:miter lim="800000"/>
            <a:headEnd/>
            <a:tailEnd/>
          </a:ln>
        </p:spPr>
        <p:txBody>
          <a:bodyPr/>
          <a:lstStyle/>
          <a:p>
            <a:pPr algn="l"/>
            <a:r>
              <a:rPr lang="en-US" altLang="ja-JP" sz="2400" b="1" dirty="0">
                <a:solidFill>
                  <a:schemeClr val="accent2"/>
                </a:solidFill>
                <a:latin typeface="Trebuchet MS" pitchFamily="34" charset="0"/>
                <a:ea typeface="ＭＳ Ｐゴシック" pitchFamily="34" charset="-128"/>
              </a:rPr>
              <a:t>     Importance Of Leadership</a:t>
            </a:r>
            <a:r>
              <a:rPr lang="en-US" altLang="ja-JP" sz="2400" dirty="0">
                <a:solidFill>
                  <a:schemeClr val="accent2"/>
                </a:solidFill>
                <a:latin typeface="Trebuchet MS" pitchFamily="34" charset="0"/>
                <a:ea typeface="ＭＳ Ｐゴシック" pitchFamily="34" charset="-128"/>
              </a:rPr>
              <a:t> </a:t>
            </a:r>
            <a:endParaRPr lang="en-US" sz="2400" dirty="0">
              <a:solidFill>
                <a:schemeClr val="accent2"/>
              </a:solidFill>
              <a:latin typeface="Trebuchet MS" pitchFamily="34" charset="0"/>
            </a:endParaRPr>
          </a:p>
        </p:txBody>
      </p:sp>
      <p:sp>
        <p:nvSpPr>
          <p:cNvPr id="64515" name="Rectangle 3">
            <a:extLst>
              <a:ext uri="{FF2B5EF4-FFF2-40B4-BE49-F238E27FC236}">
                <a16:creationId xmlns:a16="http://schemas.microsoft.com/office/drawing/2014/main" id="{3ED91055-84DF-9111-2458-4E3A4BFC21A5}"/>
              </a:ext>
            </a:extLst>
          </p:cNvPr>
          <p:cNvSpPr>
            <a:spLocks noGrp="1" noChangeArrowheads="1"/>
          </p:cNvSpPr>
          <p:nvPr>
            <p:ph type="body" idx="4294967295"/>
          </p:nvPr>
        </p:nvSpPr>
        <p:spPr bwMode="auto">
          <a:xfrm>
            <a:off x="1828800" y="1371601"/>
            <a:ext cx="8229600" cy="4525963"/>
          </a:xfrm>
          <a:prstGeom prst="rect">
            <a:avLst/>
          </a:prstGeom>
          <a:noFill/>
          <a:ln>
            <a:miter lim="800000"/>
            <a:headEnd/>
            <a:tailEnd/>
          </a:ln>
        </p:spPr>
        <p:txBody>
          <a:bodyPr>
            <a:normAutofit/>
          </a:bodyPr>
          <a:lstStyle/>
          <a:p>
            <a:pPr>
              <a:lnSpc>
                <a:spcPct val="80000"/>
              </a:lnSpc>
            </a:pPr>
            <a:r>
              <a:rPr lang="en-US" altLang="ja-JP" sz="2200" dirty="0">
                <a:solidFill>
                  <a:srgbClr val="FF0000"/>
                </a:solidFill>
                <a:latin typeface="Trebuchet MS" pitchFamily="34" charset="0"/>
                <a:ea typeface="ＭＳ Ｐゴシック" pitchFamily="34" charset="-128"/>
              </a:rPr>
              <a:t>Leadership is necessary for accomplishment of group objectives. It helps in goal-setting of a group.</a:t>
            </a:r>
          </a:p>
          <a:p>
            <a:pPr>
              <a:lnSpc>
                <a:spcPct val="80000"/>
              </a:lnSpc>
              <a:buFontTx/>
              <a:buNone/>
            </a:pPr>
            <a:endParaRPr lang="en-US" altLang="ja-JP" sz="2200" dirty="0">
              <a:solidFill>
                <a:srgbClr val="FF0000"/>
              </a:solidFill>
              <a:latin typeface="Trebuchet MS" pitchFamily="34" charset="0"/>
              <a:ea typeface="ＭＳ Ｐゴシック" pitchFamily="34" charset="-128"/>
            </a:endParaRPr>
          </a:p>
          <a:p>
            <a:pPr>
              <a:lnSpc>
                <a:spcPct val="80000"/>
              </a:lnSpc>
            </a:pPr>
            <a:r>
              <a:rPr lang="en-US" altLang="ja-JP" sz="2200" dirty="0">
                <a:solidFill>
                  <a:srgbClr val="FF0000"/>
                </a:solidFill>
                <a:latin typeface="Trebuchet MS" pitchFamily="34" charset="0"/>
                <a:ea typeface="ＭＳ Ｐゴシック" pitchFamily="34" charset="-128"/>
              </a:rPr>
              <a:t>It motivates employees to work enthusiastically towards attainment of organizational objectives. A motivated employee has high morale. </a:t>
            </a:r>
          </a:p>
          <a:p>
            <a:pPr>
              <a:lnSpc>
                <a:spcPct val="80000"/>
              </a:lnSpc>
              <a:buFontTx/>
              <a:buNone/>
            </a:pPr>
            <a:endParaRPr lang="en-US" altLang="ja-JP" sz="2200" dirty="0">
              <a:solidFill>
                <a:srgbClr val="FF0000"/>
              </a:solidFill>
              <a:latin typeface="Trebuchet MS" pitchFamily="34" charset="0"/>
              <a:ea typeface="ＭＳ Ｐゴシック" pitchFamily="34" charset="-128"/>
            </a:endParaRPr>
          </a:p>
          <a:p>
            <a:pPr>
              <a:lnSpc>
                <a:spcPct val="80000"/>
              </a:lnSpc>
            </a:pPr>
            <a:r>
              <a:rPr lang="en-US" altLang="ja-JP" sz="2200" dirty="0">
                <a:solidFill>
                  <a:srgbClr val="FF0000"/>
                </a:solidFill>
                <a:latin typeface="Trebuchet MS" pitchFamily="34" charset="0"/>
                <a:ea typeface="ＭＳ Ｐゴシック" pitchFamily="34" charset="-128"/>
              </a:rPr>
              <a:t>It facilitates the spirit of cooperation and coordination by encouraging mutual understanding, team spirit.</a:t>
            </a:r>
          </a:p>
          <a:p>
            <a:pPr>
              <a:lnSpc>
                <a:spcPct val="80000"/>
              </a:lnSpc>
              <a:buFontTx/>
              <a:buNone/>
            </a:pPr>
            <a:endParaRPr lang="en-US" altLang="ja-JP" sz="2200" dirty="0">
              <a:solidFill>
                <a:srgbClr val="FF0000"/>
              </a:solidFill>
              <a:latin typeface="Trebuchet MS" pitchFamily="34" charset="0"/>
              <a:ea typeface="ＭＳ Ｐゴシック" pitchFamily="34" charset="-128"/>
            </a:endParaRPr>
          </a:p>
          <a:p>
            <a:pPr>
              <a:lnSpc>
                <a:spcPct val="80000"/>
              </a:lnSpc>
            </a:pPr>
            <a:r>
              <a:rPr lang="en-US" altLang="ja-JP" sz="2200" dirty="0">
                <a:solidFill>
                  <a:srgbClr val="FF0000"/>
                </a:solidFill>
                <a:latin typeface="Trebuchet MS" pitchFamily="34" charset="0"/>
                <a:ea typeface="ＭＳ Ｐゴシック" pitchFamily="34" charset="-128"/>
              </a:rPr>
              <a:t>A leader takes the responsibility of representing the group and thereby protects its interest and defends its integrity. </a:t>
            </a:r>
          </a:p>
          <a:p>
            <a:pPr>
              <a:lnSpc>
                <a:spcPct val="80000"/>
              </a:lnSpc>
              <a:buFontTx/>
              <a:buNone/>
            </a:pPr>
            <a:endParaRPr lang="en-US" altLang="ja-JP" sz="1600" dirty="0">
              <a:latin typeface="Trebuchet MS" pitchFamily="34" charset="0"/>
              <a:ea typeface="ＭＳ Ｐゴシック" pitchFamily="34" charset="-128"/>
            </a:endParaRPr>
          </a:p>
        </p:txBody>
      </p:sp>
    </p:spTree>
    <p:extLst>
      <p:ext uri="{BB962C8B-B14F-4D97-AF65-F5344CB8AC3E}">
        <p14:creationId xmlns:p14="http://schemas.microsoft.com/office/powerpoint/2010/main" val="212465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51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5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5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C4E72-0459-4F29-340E-6CF72CDF5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A4448-DB72-EB46-D6A3-5ED4FEC9B886}"/>
              </a:ext>
            </a:extLst>
          </p:cNvPr>
          <p:cNvSpPr>
            <a:spLocks noGrp="1"/>
          </p:cNvSpPr>
          <p:nvPr>
            <p:ph type="title"/>
          </p:nvPr>
        </p:nvSpPr>
        <p:spPr>
          <a:xfrm>
            <a:off x="1237128" y="642594"/>
            <a:ext cx="9888071" cy="1239994"/>
          </a:xfrm>
        </p:spPr>
        <p:txBody>
          <a:bodyPr/>
          <a:lstStyle/>
          <a:p>
            <a:r>
              <a:rPr lang="en-US" b="1" dirty="0"/>
              <a:t>THE MAGIC OF LEADER</a:t>
            </a:r>
            <a:r>
              <a:rPr lang="en-US" dirty="0"/>
              <a:t>SHIP </a:t>
            </a:r>
            <a:endParaRPr lang="en-IN" dirty="0"/>
          </a:p>
        </p:txBody>
      </p:sp>
      <p:pic>
        <p:nvPicPr>
          <p:cNvPr id="5" name="Content Placeholder 4">
            <a:extLst>
              <a:ext uri="{FF2B5EF4-FFF2-40B4-BE49-F238E27FC236}">
                <a16:creationId xmlns:a16="http://schemas.microsoft.com/office/drawing/2014/main" id="{9B865D67-0339-8EB4-DCD1-69ACB1001772}"/>
              </a:ext>
            </a:extLst>
          </p:cNvPr>
          <p:cNvPicPr>
            <a:picLocks noGrp="1" noChangeAspect="1"/>
          </p:cNvPicPr>
          <p:nvPr>
            <p:ph idx="1"/>
          </p:nvPr>
        </p:nvPicPr>
        <p:blipFill>
          <a:blip r:embed="rId3"/>
          <a:stretch>
            <a:fillRect/>
          </a:stretch>
        </p:blipFill>
        <p:spPr>
          <a:xfrm>
            <a:off x="8991600" y="424576"/>
            <a:ext cx="2554941" cy="1703294"/>
          </a:xfrm>
        </p:spPr>
      </p:pic>
      <p:sp>
        <p:nvSpPr>
          <p:cNvPr id="6" name="TextBox 5">
            <a:extLst>
              <a:ext uri="{FF2B5EF4-FFF2-40B4-BE49-F238E27FC236}">
                <a16:creationId xmlns:a16="http://schemas.microsoft.com/office/drawing/2014/main" id="{82534159-3B19-6147-7DDB-908C9C11C72D}"/>
              </a:ext>
            </a:extLst>
          </p:cNvPr>
          <p:cNvSpPr txBox="1"/>
          <p:nvPr/>
        </p:nvSpPr>
        <p:spPr>
          <a:xfrm>
            <a:off x="806824" y="1882588"/>
            <a:ext cx="10318376" cy="4893647"/>
          </a:xfrm>
          <a:prstGeom prst="rect">
            <a:avLst/>
          </a:prstGeom>
          <a:noFill/>
        </p:spPr>
        <p:txBody>
          <a:bodyPr wrap="square" rtlCol="0">
            <a:spAutoFit/>
          </a:bodyPr>
          <a:lstStyle/>
          <a:p>
            <a:r>
              <a:rPr lang="en-IN" sz="3200" b="1" dirty="0"/>
              <a:t>LEADERSHIP IS :</a:t>
            </a:r>
          </a:p>
          <a:p>
            <a:pPr lvl="1"/>
            <a:r>
              <a:rPr lang="en-IN" sz="2800" b="1" dirty="0"/>
              <a:t>MYSTICAL AND MAGICAL </a:t>
            </a:r>
          </a:p>
          <a:p>
            <a:pPr lvl="1"/>
            <a:r>
              <a:rPr lang="en-IN" sz="2800" b="1" dirty="0"/>
              <a:t> INDEPENDENT OF HIERARCHICAL POSITION</a:t>
            </a:r>
          </a:p>
          <a:p>
            <a:pPr lvl="1"/>
            <a:r>
              <a:rPr lang="en-IN" sz="2800" b="1" dirty="0"/>
              <a:t> IS A FUNCTION OF </a:t>
            </a:r>
            <a:r>
              <a:rPr lang="en-IN" sz="2800" b="1" dirty="0">
                <a:solidFill>
                  <a:schemeClr val="accent1"/>
                </a:solidFill>
              </a:rPr>
              <a:t>VALUES, SKILLS, AND BEHAVIORS</a:t>
            </a:r>
          </a:p>
          <a:p>
            <a:endParaRPr lang="en-IN" sz="32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1" i="0" u="none" strike="noStrike" kern="1200" cap="none" spc="0" normalizeH="0" baseline="0" noProof="0" dirty="0">
                <a:ln>
                  <a:noFill/>
                </a:ln>
                <a:solidFill>
                  <a:prstClr val="black"/>
                </a:solidFill>
                <a:effectLst/>
                <a:uLnTx/>
                <a:uFillTx/>
                <a:latin typeface="Century Gothic" panose="020F0302020204030204"/>
                <a:ea typeface="+mn-ea"/>
                <a:cs typeface="+mn-cs"/>
              </a:rPr>
              <a:t>THE  BRILLIANT EFFECTS OF GOOD LEADERSHIP ARE ALL AROUND US</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3200" b="1" dirty="0">
                <a:solidFill>
                  <a:prstClr val="black"/>
                </a:solidFill>
                <a:latin typeface="Century Gothic" panose="020F0302020204030204"/>
              </a:rPr>
              <a:t>THE ELEPHANT IN THE ROOM –THE DIFFERENCE BETWEEN LEADERS AND MANAGERS</a:t>
            </a:r>
            <a:r>
              <a:rPr kumimoji="0" lang="en-IN" sz="3200" b="1" i="0" u="none" strike="noStrike" kern="1200" cap="none" spc="0" normalizeH="0" baseline="0" noProof="0" dirty="0">
                <a:ln>
                  <a:noFill/>
                </a:ln>
                <a:solidFill>
                  <a:prstClr val="black"/>
                </a:solidFill>
                <a:effectLst/>
                <a:uLnTx/>
                <a:uFillTx/>
                <a:latin typeface="Century Gothic" panose="020F0302020204030204"/>
                <a:ea typeface="+mn-ea"/>
                <a:cs typeface="+mn-cs"/>
              </a:rPr>
              <a:t> </a:t>
            </a:r>
          </a:p>
          <a:p>
            <a:endParaRPr lang="en-IN" dirty="0"/>
          </a:p>
          <a:p>
            <a:r>
              <a:rPr lang="en-IN" dirty="0"/>
              <a:t> </a:t>
            </a:r>
          </a:p>
        </p:txBody>
      </p:sp>
      <p:sp>
        <p:nvSpPr>
          <p:cNvPr id="3" name="Date Placeholder 2">
            <a:extLst>
              <a:ext uri="{FF2B5EF4-FFF2-40B4-BE49-F238E27FC236}">
                <a16:creationId xmlns:a16="http://schemas.microsoft.com/office/drawing/2014/main" id="{7BEF0B77-1AAF-342E-3473-31179AB78CDE}"/>
              </a:ext>
            </a:extLst>
          </p:cNvPr>
          <p:cNvSpPr>
            <a:spLocks noGrp="1"/>
          </p:cNvSpPr>
          <p:nvPr>
            <p:ph type="dt" sz="half" idx="10"/>
          </p:nvPr>
        </p:nvSpPr>
        <p:spPr/>
        <p:txBody>
          <a:bodyPr/>
          <a:lstStyle/>
          <a:p>
            <a:fld id="{F8179BF5-7849-4160-BACA-028D41CB3D2D}" type="datetime1">
              <a:rPr lang="en-IN" smtClean="0"/>
              <a:t>27-10-2024</a:t>
            </a:fld>
            <a:endParaRPr lang="en-IN"/>
          </a:p>
        </p:txBody>
      </p:sp>
      <p:sp>
        <p:nvSpPr>
          <p:cNvPr id="4" name="Footer Placeholder 3">
            <a:extLst>
              <a:ext uri="{FF2B5EF4-FFF2-40B4-BE49-F238E27FC236}">
                <a16:creationId xmlns:a16="http://schemas.microsoft.com/office/drawing/2014/main" id="{283B95A4-C673-4A2D-0F3F-3D07D8924C2E}"/>
              </a:ext>
            </a:extLst>
          </p:cNvPr>
          <p:cNvSpPr>
            <a:spLocks noGrp="1"/>
          </p:cNvSpPr>
          <p:nvPr>
            <p:ph type="ftr" sz="quarter" idx="11"/>
          </p:nvPr>
        </p:nvSpPr>
        <p:spPr/>
        <p:txBody>
          <a:bodyPr/>
          <a:lstStyle/>
          <a:p>
            <a:r>
              <a:rPr lang="en-IN"/>
              <a:t>Jagadish Upadhya</a:t>
            </a:r>
          </a:p>
        </p:txBody>
      </p:sp>
      <p:sp>
        <p:nvSpPr>
          <p:cNvPr id="7" name="Slide Number Placeholder 6">
            <a:extLst>
              <a:ext uri="{FF2B5EF4-FFF2-40B4-BE49-F238E27FC236}">
                <a16:creationId xmlns:a16="http://schemas.microsoft.com/office/drawing/2014/main" id="{3A533A42-D870-5134-7B48-71BA5A51126E}"/>
              </a:ext>
            </a:extLst>
          </p:cNvPr>
          <p:cNvSpPr>
            <a:spLocks noGrp="1"/>
          </p:cNvSpPr>
          <p:nvPr>
            <p:ph type="sldNum" sz="quarter" idx="12"/>
          </p:nvPr>
        </p:nvSpPr>
        <p:spPr/>
        <p:txBody>
          <a:bodyPr/>
          <a:lstStyle/>
          <a:p>
            <a:fld id="{47793CF9-4DAD-4912-83E6-4F727EEC30ED}" type="slidenum">
              <a:rPr lang="en-IN" smtClean="0"/>
              <a:t>13</a:t>
            </a:fld>
            <a:endParaRPr lang="en-IN"/>
          </a:p>
        </p:txBody>
      </p:sp>
    </p:spTree>
    <p:extLst>
      <p:ext uri="{BB962C8B-B14F-4D97-AF65-F5344CB8AC3E}">
        <p14:creationId xmlns:p14="http://schemas.microsoft.com/office/powerpoint/2010/main" val="616588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346FE-C94A-D28A-707A-D6FEE8C506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062E4FB-732C-AB38-C2AC-BE34A87753AE}"/>
              </a:ext>
            </a:extLst>
          </p:cNvPr>
          <p:cNvSpPr>
            <a:spLocks noGrp="1"/>
          </p:cNvSpPr>
          <p:nvPr>
            <p:ph type="title"/>
          </p:nvPr>
        </p:nvSpPr>
        <p:spPr>
          <a:xfrm>
            <a:off x="1308846" y="642594"/>
            <a:ext cx="9816353" cy="1060700"/>
          </a:xfrm>
          <a:solidFill>
            <a:schemeClr val="accent2"/>
          </a:solidFill>
        </p:spPr>
        <p:txBody>
          <a:bodyPr/>
          <a:lstStyle/>
          <a:p>
            <a:r>
              <a:rPr lang="en-IN" dirty="0"/>
              <a:t>MANAGERS AND LEADERS</a:t>
            </a:r>
          </a:p>
        </p:txBody>
      </p:sp>
      <p:sp>
        <p:nvSpPr>
          <p:cNvPr id="5" name="Text Placeholder 4">
            <a:extLst>
              <a:ext uri="{FF2B5EF4-FFF2-40B4-BE49-F238E27FC236}">
                <a16:creationId xmlns:a16="http://schemas.microsoft.com/office/drawing/2014/main" id="{C9E6E0BB-C148-F0DB-853F-4407559AC862}"/>
              </a:ext>
            </a:extLst>
          </p:cNvPr>
          <p:cNvSpPr>
            <a:spLocks noGrp="1"/>
          </p:cNvSpPr>
          <p:nvPr>
            <p:ph type="body" idx="1"/>
          </p:nvPr>
        </p:nvSpPr>
        <p:spPr/>
        <p:txBody>
          <a:bodyPr>
            <a:normAutofit/>
          </a:bodyPr>
          <a:lstStyle/>
          <a:p>
            <a:r>
              <a:rPr lang="en-IN" sz="2800" dirty="0"/>
              <a:t>MANAGER</a:t>
            </a:r>
          </a:p>
        </p:txBody>
      </p:sp>
      <p:sp>
        <p:nvSpPr>
          <p:cNvPr id="6" name="Content Placeholder 5">
            <a:extLst>
              <a:ext uri="{FF2B5EF4-FFF2-40B4-BE49-F238E27FC236}">
                <a16:creationId xmlns:a16="http://schemas.microsoft.com/office/drawing/2014/main" id="{BADE0C12-FCEC-1842-FAE8-8E7A7F86B21E}"/>
              </a:ext>
            </a:extLst>
          </p:cNvPr>
          <p:cNvSpPr>
            <a:spLocks noGrp="1"/>
          </p:cNvSpPr>
          <p:nvPr>
            <p:ph sz="half" idx="2"/>
          </p:nvPr>
        </p:nvSpPr>
        <p:spPr>
          <a:xfrm>
            <a:off x="1069848" y="2505075"/>
            <a:ext cx="5026152" cy="3710331"/>
          </a:xfrm>
        </p:spPr>
        <p:txBody>
          <a:bodyPr>
            <a:noAutofit/>
          </a:bodyPr>
          <a:lstStyle/>
          <a:p>
            <a:r>
              <a:rPr lang="en-IN" sz="2800" b="1" dirty="0"/>
              <a:t>Authority</a:t>
            </a:r>
          </a:p>
          <a:p>
            <a:r>
              <a:rPr lang="en-IN" sz="2800" b="1" dirty="0"/>
              <a:t>Status Quo</a:t>
            </a:r>
          </a:p>
          <a:p>
            <a:r>
              <a:rPr lang="en-IN" sz="2800" b="1" dirty="0"/>
              <a:t>Incremental Improvements</a:t>
            </a:r>
          </a:p>
          <a:p>
            <a:r>
              <a:rPr lang="en-IN" sz="2800" b="1" dirty="0"/>
              <a:t>Depends upon title</a:t>
            </a:r>
          </a:p>
        </p:txBody>
      </p:sp>
      <p:sp>
        <p:nvSpPr>
          <p:cNvPr id="7" name="Text Placeholder 6">
            <a:extLst>
              <a:ext uri="{FF2B5EF4-FFF2-40B4-BE49-F238E27FC236}">
                <a16:creationId xmlns:a16="http://schemas.microsoft.com/office/drawing/2014/main" id="{DFB2D607-BD10-9103-EDBB-E4412D7F058C}"/>
              </a:ext>
            </a:extLst>
          </p:cNvPr>
          <p:cNvSpPr>
            <a:spLocks noGrp="1"/>
          </p:cNvSpPr>
          <p:nvPr>
            <p:ph type="body" sz="quarter" idx="3"/>
          </p:nvPr>
        </p:nvSpPr>
        <p:spPr/>
        <p:txBody>
          <a:bodyPr>
            <a:normAutofit/>
          </a:bodyPr>
          <a:lstStyle/>
          <a:p>
            <a:r>
              <a:rPr lang="en-IN" sz="2800" dirty="0"/>
              <a:t>LEADER</a:t>
            </a:r>
          </a:p>
        </p:txBody>
      </p:sp>
      <p:sp>
        <p:nvSpPr>
          <p:cNvPr id="8" name="Content Placeholder 7">
            <a:extLst>
              <a:ext uri="{FF2B5EF4-FFF2-40B4-BE49-F238E27FC236}">
                <a16:creationId xmlns:a16="http://schemas.microsoft.com/office/drawing/2014/main" id="{A9F0B603-4A30-0864-00E7-24E85B729A81}"/>
              </a:ext>
            </a:extLst>
          </p:cNvPr>
          <p:cNvSpPr>
            <a:spLocks noGrp="1"/>
          </p:cNvSpPr>
          <p:nvPr>
            <p:ph sz="quarter" idx="4"/>
          </p:nvPr>
        </p:nvSpPr>
        <p:spPr/>
        <p:txBody>
          <a:bodyPr>
            <a:noAutofit/>
          </a:bodyPr>
          <a:lstStyle/>
          <a:p>
            <a:r>
              <a:rPr lang="en-IN" sz="2800" b="1" dirty="0"/>
              <a:t>Influence</a:t>
            </a:r>
          </a:p>
          <a:p>
            <a:r>
              <a:rPr lang="en-IN" sz="2800" b="1" dirty="0"/>
              <a:t>change</a:t>
            </a:r>
          </a:p>
          <a:p>
            <a:r>
              <a:rPr lang="en-IN" sz="2800" b="1" dirty="0"/>
              <a:t>Significant leaps</a:t>
            </a:r>
          </a:p>
          <a:p>
            <a:r>
              <a:rPr lang="en-IN" sz="2800" b="1" dirty="0"/>
              <a:t>Depends upon people’s acceptance</a:t>
            </a:r>
          </a:p>
        </p:txBody>
      </p:sp>
      <p:sp>
        <p:nvSpPr>
          <p:cNvPr id="2" name="Date Placeholder 1">
            <a:extLst>
              <a:ext uri="{FF2B5EF4-FFF2-40B4-BE49-F238E27FC236}">
                <a16:creationId xmlns:a16="http://schemas.microsoft.com/office/drawing/2014/main" id="{8300B080-9AA6-8DC8-B33C-873455E47501}"/>
              </a:ext>
            </a:extLst>
          </p:cNvPr>
          <p:cNvSpPr>
            <a:spLocks noGrp="1"/>
          </p:cNvSpPr>
          <p:nvPr>
            <p:ph type="dt" sz="half" idx="10"/>
          </p:nvPr>
        </p:nvSpPr>
        <p:spPr/>
        <p:txBody>
          <a:bodyPr/>
          <a:lstStyle/>
          <a:p>
            <a:fld id="{C0D097BF-6879-4F1C-A7DB-D418A0D0FA33}" type="datetime1">
              <a:rPr lang="en-IN" smtClean="0"/>
              <a:t>27-10-2024</a:t>
            </a:fld>
            <a:endParaRPr lang="en-IN"/>
          </a:p>
        </p:txBody>
      </p:sp>
      <p:sp>
        <p:nvSpPr>
          <p:cNvPr id="3" name="Footer Placeholder 2">
            <a:extLst>
              <a:ext uri="{FF2B5EF4-FFF2-40B4-BE49-F238E27FC236}">
                <a16:creationId xmlns:a16="http://schemas.microsoft.com/office/drawing/2014/main" id="{AF3F7442-7543-1CDA-634C-A273102D699C}"/>
              </a:ext>
            </a:extLst>
          </p:cNvPr>
          <p:cNvSpPr>
            <a:spLocks noGrp="1"/>
          </p:cNvSpPr>
          <p:nvPr>
            <p:ph type="ftr" sz="quarter" idx="11"/>
          </p:nvPr>
        </p:nvSpPr>
        <p:spPr/>
        <p:txBody>
          <a:bodyPr/>
          <a:lstStyle/>
          <a:p>
            <a:r>
              <a:rPr lang="en-IN"/>
              <a:t>Jagadish Upadhya</a:t>
            </a:r>
          </a:p>
        </p:txBody>
      </p:sp>
      <p:sp>
        <p:nvSpPr>
          <p:cNvPr id="9" name="Slide Number Placeholder 8">
            <a:extLst>
              <a:ext uri="{FF2B5EF4-FFF2-40B4-BE49-F238E27FC236}">
                <a16:creationId xmlns:a16="http://schemas.microsoft.com/office/drawing/2014/main" id="{C5655BE2-DF43-A01F-FA40-4E0A990EA751}"/>
              </a:ext>
            </a:extLst>
          </p:cNvPr>
          <p:cNvSpPr>
            <a:spLocks noGrp="1"/>
          </p:cNvSpPr>
          <p:nvPr>
            <p:ph type="sldNum" sz="quarter" idx="12"/>
          </p:nvPr>
        </p:nvSpPr>
        <p:spPr/>
        <p:txBody>
          <a:bodyPr/>
          <a:lstStyle/>
          <a:p>
            <a:fld id="{47793CF9-4DAD-4912-83E6-4F727EEC30ED}" type="slidenum">
              <a:rPr lang="en-IN" smtClean="0"/>
              <a:t>14</a:t>
            </a:fld>
            <a:endParaRPr lang="en-IN"/>
          </a:p>
        </p:txBody>
      </p:sp>
    </p:spTree>
    <p:extLst>
      <p:ext uri="{BB962C8B-B14F-4D97-AF65-F5344CB8AC3E}">
        <p14:creationId xmlns:p14="http://schemas.microsoft.com/office/powerpoint/2010/main" val="418903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9616C-B802-8868-4A60-CF7ECF2FA8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C4A62D-C990-9D82-738C-A1CF50B41AA7}"/>
              </a:ext>
            </a:extLst>
          </p:cNvPr>
          <p:cNvSpPr>
            <a:spLocks noGrp="1"/>
          </p:cNvSpPr>
          <p:nvPr>
            <p:ph type="title"/>
          </p:nvPr>
        </p:nvSpPr>
        <p:spPr>
          <a:solidFill>
            <a:schemeClr val="accent2"/>
          </a:solidFill>
        </p:spPr>
        <p:txBody>
          <a:bodyPr/>
          <a:lstStyle/>
          <a:p>
            <a:r>
              <a:rPr lang="en-IN" dirty="0"/>
              <a:t>MANAGERS AND LEADERS</a:t>
            </a:r>
          </a:p>
        </p:txBody>
      </p:sp>
      <p:sp>
        <p:nvSpPr>
          <p:cNvPr id="5" name="Text Placeholder 4">
            <a:extLst>
              <a:ext uri="{FF2B5EF4-FFF2-40B4-BE49-F238E27FC236}">
                <a16:creationId xmlns:a16="http://schemas.microsoft.com/office/drawing/2014/main" id="{0E3C86CE-D6AF-BFCE-E4E0-1204CCB1D0AF}"/>
              </a:ext>
            </a:extLst>
          </p:cNvPr>
          <p:cNvSpPr>
            <a:spLocks noGrp="1"/>
          </p:cNvSpPr>
          <p:nvPr>
            <p:ph type="body" idx="1"/>
          </p:nvPr>
        </p:nvSpPr>
        <p:spPr/>
        <p:txBody>
          <a:bodyPr>
            <a:normAutofit/>
          </a:bodyPr>
          <a:lstStyle/>
          <a:p>
            <a:r>
              <a:rPr lang="en-IN" sz="2800" dirty="0"/>
              <a:t>MANAGER</a:t>
            </a:r>
          </a:p>
        </p:txBody>
      </p:sp>
      <p:sp>
        <p:nvSpPr>
          <p:cNvPr id="6" name="Content Placeholder 5">
            <a:extLst>
              <a:ext uri="{FF2B5EF4-FFF2-40B4-BE49-F238E27FC236}">
                <a16:creationId xmlns:a16="http://schemas.microsoft.com/office/drawing/2014/main" id="{5AFE67BD-EC2E-60A1-70E4-0C9B7333D6C9}"/>
              </a:ext>
            </a:extLst>
          </p:cNvPr>
          <p:cNvSpPr>
            <a:spLocks noGrp="1"/>
          </p:cNvSpPr>
          <p:nvPr>
            <p:ph sz="half" idx="2"/>
          </p:nvPr>
        </p:nvSpPr>
        <p:spPr/>
        <p:txBody>
          <a:bodyPr>
            <a:noAutofit/>
          </a:bodyPr>
          <a:lstStyle/>
          <a:p>
            <a:r>
              <a:rPr lang="en-IN" sz="2800" b="1" dirty="0"/>
              <a:t>Directs</a:t>
            </a:r>
          </a:p>
          <a:p>
            <a:r>
              <a:rPr lang="en-IN" sz="2800" b="1" dirty="0"/>
              <a:t>Controls</a:t>
            </a:r>
          </a:p>
          <a:p>
            <a:r>
              <a:rPr lang="en-IN" sz="2800" b="1" dirty="0"/>
              <a:t>Gives orders</a:t>
            </a:r>
          </a:p>
          <a:p>
            <a:r>
              <a:rPr lang="en-IN" sz="2800" b="1" dirty="0"/>
              <a:t>Discourages Dissent </a:t>
            </a:r>
          </a:p>
          <a:p>
            <a:r>
              <a:rPr lang="en-IN" sz="2800" b="1" dirty="0"/>
              <a:t>Rewards success</a:t>
            </a:r>
          </a:p>
          <a:p>
            <a:r>
              <a:rPr lang="en-IN" sz="2800" b="1" dirty="0"/>
              <a:t>Dislikes failure </a:t>
            </a:r>
          </a:p>
        </p:txBody>
      </p:sp>
      <p:sp>
        <p:nvSpPr>
          <p:cNvPr id="7" name="Text Placeholder 6">
            <a:extLst>
              <a:ext uri="{FF2B5EF4-FFF2-40B4-BE49-F238E27FC236}">
                <a16:creationId xmlns:a16="http://schemas.microsoft.com/office/drawing/2014/main" id="{B76FF759-E594-D101-5797-31A846D21598}"/>
              </a:ext>
            </a:extLst>
          </p:cNvPr>
          <p:cNvSpPr>
            <a:spLocks noGrp="1"/>
          </p:cNvSpPr>
          <p:nvPr>
            <p:ph type="body" sz="quarter" idx="3"/>
          </p:nvPr>
        </p:nvSpPr>
        <p:spPr/>
        <p:txBody>
          <a:bodyPr>
            <a:normAutofit/>
          </a:bodyPr>
          <a:lstStyle/>
          <a:p>
            <a:r>
              <a:rPr lang="en-IN" sz="2800" dirty="0"/>
              <a:t>LEADER</a:t>
            </a:r>
          </a:p>
        </p:txBody>
      </p:sp>
      <p:sp>
        <p:nvSpPr>
          <p:cNvPr id="8" name="Content Placeholder 7">
            <a:extLst>
              <a:ext uri="{FF2B5EF4-FFF2-40B4-BE49-F238E27FC236}">
                <a16:creationId xmlns:a16="http://schemas.microsoft.com/office/drawing/2014/main" id="{5DFCAD76-4D73-9C6E-C0AF-959EB1ED599D}"/>
              </a:ext>
            </a:extLst>
          </p:cNvPr>
          <p:cNvSpPr>
            <a:spLocks noGrp="1"/>
          </p:cNvSpPr>
          <p:nvPr>
            <p:ph sz="quarter" idx="4"/>
          </p:nvPr>
        </p:nvSpPr>
        <p:spPr/>
        <p:txBody>
          <a:bodyPr>
            <a:noAutofit/>
          </a:bodyPr>
          <a:lstStyle/>
          <a:p>
            <a:r>
              <a:rPr lang="en-IN" sz="2800" b="1" dirty="0"/>
              <a:t>Inspires</a:t>
            </a:r>
          </a:p>
          <a:p>
            <a:r>
              <a:rPr lang="en-IN" sz="2800" b="1" dirty="0"/>
              <a:t>Empowers</a:t>
            </a:r>
          </a:p>
          <a:p>
            <a:r>
              <a:rPr lang="en-IN" sz="2800" b="1" dirty="0"/>
              <a:t>Asks questions</a:t>
            </a:r>
          </a:p>
          <a:p>
            <a:r>
              <a:rPr lang="en-IN" sz="2800" b="1" dirty="0"/>
              <a:t>Encourages discussion</a:t>
            </a:r>
          </a:p>
          <a:p>
            <a:r>
              <a:rPr lang="en-IN" sz="2800" b="1" dirty="0"/>
              <a:t>Celebrates success </a:t>
            </a:r>
          </a:p>
          <a:p>
            <a:r>
              <a:rPr lang="en-IN" sz="2800" b="1" dirty="0"/>
              <a:t>Accepts failure</a:t>
            </a:r>
          </a:p>
        </p:txBody>
      </p:sp>
      <p:sp>
        <p:nvSpPr>
          <p:cNvPr id="2" name="Date Placeholder 1">
            <a:extLst>
              <a:ext uri="{FF2B5EF4-FFF2-40B4-BE49-F238E27FC236}">
                <a16:creationId xmlns:a16="http://schemas.microsoft.com/office/drawing/2014/main" id="{BE4FD2E7-7DF0-1FEE-26E6-1A8F30E3B553}"/>
              </a:ext>
            </a:extLst>
          </p:cNvPr>
          <p:cNvSpPr>
            <a:spLocks noGrp="1"/>
          </p:cNvSpPr>
          <p:nvPr>
            <p:ph type="dt" sz="half" idx="10"/>
          </p:nvPr>
        </p:nvSpPr>
        <p:spPr/>
        <p:txBody>
          <a:bodyPr/>
          <a:lstStyle/>
          <a:p>
            <a:fld id="{1F8FA633-FB0E-4361-89B9-334319E9292E}" type="datetime1">
              <a:rPr lang="en-IN" smtClean="0"/>
              <a:t>27-10-2024</a:t>
            </a:fld>
            <a:endParaRPr lang="en-IN"/>
          </a:p>
        </p:txBody>
      </p:sp>
      <p:sp>
        <p:nvSpPr>
          <p:cNvPr id="3" name="Footer Placeholder 2">
            <a:extLst>
              <a:ext uri="{FF2B5EF4-FFF2-40B4-BE49-F238E27FC236}">
                <a16:creationId xmlns:a16="http://schemas.microsoft.com/office/drawing/2014/main" id="{20E5EF9C-FE38-A581-51FB-B90D4BCCA8CA}"/>
              </a:ext>
            </a:extLst>
          </p:cNvPr>
          <p:cNvSpPr>
            <a:spLocks noGrp="1"/>
          </p:cNvSpPr>
          <p:nvPr>
            <p:ph type="ftr" sz="quarter" idx="11"/>
          </p:nvPr>
        </p:nvSpPr>
        <p:spPr/>
        <p:txBody>
          <a:bodyPr/>
          <a:lstStyle/>
          <a:p>
            <a:r>
              <a:rPr lang="en-IN"/>
              <a:t>Jagadish Upadhya</a:t>
            </a:r>
          </a:p>
        </p:txBody>
      </p:sp>
      <p:sp>
        <p:nvSpPr>
          <p:cNvPr id="9" name="Slide Number Placeholder 8">
            <a:extLst>
              <a:ext uri="{FF2B5EF4-FFF2-40B4-BE49-F238E27FC236}">
                <a16:creationId xmlns:a16="http://schemas.microsoft.com/office/drawing/2014/main" id="{E7D68FEE-5BF8-CEEE-10C0-F0B67A7F1071}"/>
              </a:ext>
            </a:extLst>
          </p:cNvPr>
          <p:cNvSpPr>
            <a:spLocks noGrp="1"/>
          </p:cNvSpPr>
          <p:nvPr>
            <p:ph type="sldNum" sz="quarter" idx="12"/>
          </p:nvPr>
        </p:nvSpPr>
        <p:spPr/>
        <p:txBody>
          <a:bodyPr/>
          <a:lstStyle/>
          <a:p>
            <a:fld id="{47793CF9-4DAD-4912-83E6-4F727EEC30ED}" type="slidenum">
              <a:rPr lang="en-IN" smtClean="0"/>
              <a:t>15</a:t>
            </a:fld>
            <a:endParaRPr lang="en-IN"/>
          </a:p>
        </p:txBody>
      </p:sp>
    </p:spTree>
    <p:extLst>
      <p:ext uri="{BB962C8B-B14F-4D97-AF65-F5344CB8AC3E}">
        <p14:creationId xmlns:p14="http://schemas.microsoft.com/office/powerpoint/2010/main" val="246495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B7784-9884-EC0B-EDB3-32C5DE4A930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0019C329-A0B5-2815-15B5-35EB6E05F2D7}"/>
              </a:ext>
            </a:extLst>
          </p:cNvPr>
          <p:cNvSpPr>
            <a:spLocks noGrp="1"/>
          </p:cNvSpPr>
          <p:nvPr>
            <p:ph type="body" idx="1"/>
          </p:nvPr>
        </p:nvSpPr>
        <p:spPr/>
        <p:txBody>
          <a:bodyPr>
            <a:normAutofit/>
          </a:bodyPr>
          <a:lstStyle/>
          <a:p>
            <a:r>
              <a:rPr lang="en-IN" sz="2800" dirty="0"/>
              <a:t>MANAGER	</a:t>
            </a:r>
          </a:p>
        </p:txBody>
      </p:sp>
      <p:sp>
        <p:nvSpPr>
          <p:cNvPr id="6" name="Content Placeholder 5">
            <a:extLst>
              <a:ext uri="{FF2B5EF4-FFF2-40B4-BE49-F238E27FC236}">
                <a16:creationId xmlns:a16="http://schemas.microsoft.com/office/drawing/2014/main" id="{B720CFB2-8342-57CC-C596-98083ADCEE4D}"/>
              </a:ext>
            </a:extLst>
          </p:cNvPr>
          <p:cNvSpPr>
            <a:spLocks noGrp="1"/>
          </p:cNvSpPr>
          <p:nvPr>
            <p:ph sz="half" idx="2"/>
          </p:nvPr>
        </p:nvSpPr>
        <p:spPr>
          <a:xfrm>
            <a:off x="484094" y="2792472"/>
            <a:ext cx="5249194" cy="4065528"/>
          </a:xfrm>
        </p:spPr>
        <p:txBody>
          <a:bodyPr>
            <a:noAutofit/>
          </a:bodyPr>
          <a:lstStyle/>
          <a:p>
            <a:r>
              <a:rPr lang="en-IN" sz="2800" b="1" dirty="0"/>
              <a:t>Focuses on delivery</a:t>
            </a:r>
          </a:p>
          <a:p>
            <a:r>
              <a:rPr lang="en-IN" sz="2800" b="1" dirty="0"/>
              <a:t>Focuses on short term</a:t>
            </a:r>
          </a:p>
          <a:p>
            <a:r>
              <a:rPr lang="en-IN" sz="2800" b="1" dirty="0"/>
              <a:t>Obsessed with targets</a:t>
            </a:r>
          </a:p>
          <a:p>
            <a:r>
              <a:rPr lang="en-IN" sz="2800" b="1" dirty="0"/>
              <a:t>Team are subordinates</a:t>
            </a:r>
          </a:p>
          <a:p>
            <a:endParaRPr lang="en-IN" sz="2400" b="1" dirty="0"/>
          </a:p>
        </p:txBody>
      </p:sp>
      <p:sp>
        <p:nvSpPr>
          <p:cNvPr id="7" name="Text Placeholder 6">
            <a:extLst>
              <a:ext uri="{FF2B5EF4-FFF2-40B4-BE49-F238E27FC236}">
                <a16:creationId xmlns:a16="http://schemas.microsoft.com/office/drawing/2014/main" id="{4271B15E-1531-A3AA-B9DC-75E635C55183}"/>
              </a:ext>
            </a:extLst>
          </p:cNvPr>
          <p:cNvSpPr>
            <a:spLocks noGrp="1"/>
          </p:cNvSpPr>
          <p:nvPr>
            <p:ph type="body" sz="quarter" idx="3"/>
          </p:nvPr>
        </p:nvSpPr>
        <p:spPr/>
        <p:txBody>
          <a:bodyPr>
            <a:normAutofit/>
          </a:bodyPr>
          <a:lstStyle/>
          <a:p>
            <a:r>
              <a:rPr lang="en-IN" sz="2800" dirty="0"/>
              <a:t>LEADER</a:t>
            </a:r>
          </a:p>
        </p:txBody>
      </p:sp>
      <p:sp>
        <p:nvSpPr>
          <p:cNvPr id="8" name="Content Placeholder 7">
            <a:extLst>
              <a:ext uri="{FF2B5EF4-FFF2-40B4-BE49-F238E27FC236}">
                <a16:creationId xmlns:a16="http://schemas.microsoft.com/office/drawing/2014/main" id="{947E4EA7-8B4B-8AE2-D698-83331447171F}"/>
              </a:ext>
            </a:extLst>
          </p:cNvPr>
          <p:cNvSpPr>
            <a:spLocks noGrp="1"/>
          </p:cNvSpPr>
          <p:nvPr>
            <p:ph sz="quarter" idx="4"/>
          </p:nvPr>
        </p:nvSpPr>
        <p:spPr>
          <a:xfrm>
            <a:off x="6172200" y="2792472"/>
            <a:ext cx="5183188" cy="3397190"/>
          </a:xfrm>
        </p:spPr>
        <p:txBody>
          <a:bodyPr>
            <a:noAutofit/>
          </a:bodyPr>
          <a:lstStyle/>
          <a:p>
            <a:r>
              <a:rPr lang="en-IN" sz="2800" b="1" dirty="0"/>
              <a:t>Focuses on  direction</a:t>
            </a:r>
          </a:p>
          <a:p>
            <a:r>
              <a:rPr lang="en-IN" sz="2800" b="1" dirty="0"/>
              <a:t>Focuses on long term</a:t>
            </a:r>
          </a:p>
          <a:p>
            <a:r>
              <a:rPr lang="en-IN" sz="2800" b="1" dirty="0"/>
              <a:t>Obsessed with the vision</a:t>
            </a:r>
          </a:p>
          <a:p>
            <a:r>
              <a:rPr lang="en-IN" sz="2800" b="1" dirty="0"/>
              <a:t>Team are colleagues</a:t>
            </a:r>
          </a:p>
        </p:txBody>
      </p:sp>
      <p:pic>
        <p:nvPicPr>
          <p:cNvPr id="4" name="Picture 3">
            <a:extLst>
              <a:ext uri="{FF2B5EF4-FFF2-40B4-BE49-F238E27FC236}">
                <a16:creationId xmlns:a16="http://schemas.microsoft.com/office/drawing/2014/main" id="{C1381A59-640A-F31F-0D08-2EAF5A574063}"/>
              </a:ext>
            </a:extLst>
          </p:cNvPr>
          <p:cNvPicPr>
            <a:picLocks noChangeAspect="1"/>
          </p:cNvPicPr>
          <p:nvPr/>
        </p:nvPicPr>
        <p:blipFill>
          <a:blip r:embed="rId3"/>
          <a:stretch>
            <a:fillRect/>
          </a:stretch>
        </p:blipFill>
        <p:spPr>
          <a:xfrm>
            <a:off x="849502" y="681503"/>
            <a:ext cx="10272650" cy="1371719"/>
          </a:xfrm>
          <a:prstGeom prst="rect">
            <a:avLst/>
          </a:prstGeom>
        </p:spPr>
      </p:pic>
      <p:sp>
        <p:nvSpPr>
          <p:cNvPr id="2" name="Date Placeholder 1">
            <a:extLst>
              <a:ext uri="{FF2B5EF4-FFF2-40B4-BE49-F238E27FC236}">
                <a16:creationId xmlns:a16="http://schemas.microsoft.com/office/drawing/2014/main" id="{8A6998C8-3803-9E67-4115-C1039EFF7B80}"/>
              </a:ext>
            </a:extLst>
          </p:cNvPr>
          <p:cNvSpPr>
            <a:spLocks noGrp="1"/>
          </p:cNvSpPr>
          <p:nvPr>
            <p:ph type="dt" sz="half" idx="10"/>
          </p:nvPr>
        </p:nvSpPr>
        <p:spPr/>
        <p:txBody>
          <a:bodyPr/>
          <a:lstStyle/>
          <a:p>
            <a:fld id="{C622F838-0CC6-4142-AC47-C8A12F33E7A8}" type="datetime1">
              <a:rPr lang="en-IN" smtClean="0"/>
              <a:t>27-10-2024</a:t>
            </a:fld>
            <a:endParaRPr lang="en-IN"/>
          </a:p>
        </p:txBody>
      </p:sp>
      <p:sp>
        <p:nvSpPr>
          <p:cNvPr id="3" name="Footer Placeholder 2">
            <a:extLst>
              <a:ext uri="{FF2B5EF4-FFF2-40B4-BE49-F238E27FC236}">
                <a16:creationId xmlns:a16="http://schemas.microsoft.com/office/drawing/2014/main" id="{D53E316F-E1DF-F2E7-204C-7264B510A154}"/>
              </a:ext>
            </a:extLst>
          </p:cNvPr>
          <p:cNvSpPr>
            <a:spLocks noGrp="1"/>
          </p:cNvSpPr>
          <p:nvPr>
            <p:ph type="ftr" sz="quarter" idx="11"/>
          </p:nvPr>
        </p:nvSpPr>
        <p:spPr/>
        <p:txBody>
          <a:bodyPr/>
          <a:lstStyle/>
          <a:p>
            <a:r>
              <a:rPr lang="en-IN"/>
              <a:t>Jagadish Upadhya</a:t>
            </a:r>
          </a:p>
        </p:txBody>
      </p:sp>
      <p:sp>
        <p:nvSpPr>
          <p:cNvPr id="9" name="Slide Number Placeholder 8">
            <a:extLst>
              <a:ext uri="{FF2B5EF4-FFF2-40B4-BE49-F238E27FC236}">
                <a16:creationId xmlns:a16="http://schemas.microsoft.com/office/drawing/2014/main" id="{6902B428-976D-3545-DF8C-4E079ED4FFAC}"/>
              </a:ext>
            </a:extLst>
          </p:cNvPr>
          <p:cNvSpPr>
            <a:spLocks noGrp="1"/>
          </p:cNvSpPr>
          <p:nvPr>
            <p:ph type="sldNum" sz="quarter" idx="12"/>
          </p:nvPr>
        </p:nvSpPr>
        <p:spPr/>
        <p:txBody>
          <a:bodyPr/>
          <a:lstStyle/>
          <a:p>
            <a:fld id="{47793CF9-4DAD-4912-83E6-4F727EEC30ED}" type="slidenum">
              <a:rPr lang="en-IN" smtClean="0"/>
              <a:t>16</a:t>
            </a:fld>
            <a:endParaRPr lang="en-IN"/>
          </a:p>
        </p:txBody>
      </p:sp>
    </p:spTree>
    <p:extLst>
      <p:ext uri="{BB962C8B-B14F-4D97-AF65-F5344CB8AC3E}">
        <p14:creationId xmlns:p14="http://schemas.microsoft.com/office/powerpoint/2010/main" val="3244818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4DF1F-544D-DE10-9D9D-4C649A04A912}"/>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D5031178-7469-1D56-E9F0-E75714CA6E2F}"/>
              </a:ext>
            </a:extLst>
          </p:cNvPr>
          <p:cNvSpPr>
            <a:spLocks noGrp="1"/>
          </p:cNvSpPr>
          <p:nvPr>
            <p:ph type="body" idx="1"/>
          </p:nvPr>
        </p:nvSpPr>
        <p:spPr/>
        <p:txBody>
          <a:bodyPr>
            <a:normAutofit/>
          </a:bodyPr>
          <a:lstStyle/>
          <a:p>
            <a:r>
              <a:rPr lang="en-IN" sz="2800" dirty="0"/>
              <a:t>MANAGER	</a:t>
            </a:r>
          </a:p>
        </p:txBody>
      </p:sp>
      <p:sp>
        <p:nvSpPr>
          <p:cNvPr id="6" name="Content Placeholder 5">
            <a:extLst>
              <a:ext uri="{FF2B5EF4-FFF2-40B4-BE49-F238E27FC236}">
                <a16:creationId xmlns:a16="http://schemas.microsoft.com/office/drawing/2014/main" id="{C4FD3368-D94A-7747-6AC3-8CF2CD14F16E}"/>
              </a:ext>
            </a:extLst>
          </p:cNvPr>
          <p:cNvSpPr>
            <a:spLocks noGrp="1"/>
          </p:cNvSpPr>
          <p:nvPr>
            <p:ph sz="half" idx="2"/>
          </p:nvPr>
        </p:nvSpPr>
        <p:spPr>
          <a:xfrm>
            <a:off x="484095" y="2792472"/>
            <a:ext cx="5249194" cy="4065528"/>
          </a:xfrm>
        </p:spPr>
        <p:txBody>
          <a:bodyPr>
            <a:noAutofit/>
          </a:bodyPr>
          <a:lstStyle/>
          <a:p>
            <a:r>
              <a:rPr lang="en-IN" sz="2800" b="1" dirty="0"/>
              <a:t>Commands</a:t>
            </a:r>
          </a:p>
          <a:p>
            <a:r>
              <a:rPr lang="en-IN" sz="2800" b="1" dirty="0"/>
              <a:t>Checks</a:t>
            </a:r>
          </a:p>
          <a:p>
            <a:r>
              <a:rPr lang="en-IN" sz="2800" b="1" dirty="0"/>
              <a:t>Cares about results</a:t>
            </a:r>
          </a:p>
          <a:p>
            <a:pPr marL="0" indent="0">
              <a:buNone/>
            </a:pPr>
            <a:r>
              <a:rPr lang="en-IN" sz="2800" b="1" dirty="0"/>
              <a:t> </a:t>
            </a:r>
          </a:p>
        </p:txBody>
      </p:sp>
      <p:sp>
        <p:nvSpPr>
          <p:cNvPr id="7" name="Text Placeholder 6">
            <a:extLst>
              <a:ext uri="{FF2B5EF4-FFF2-40B4-BE49-F238E27FC236}">
                <a16:creationId xmlns:a16="http://schemas.microsoft.com/office/drawing/2014/main" id="{71CF8E02-9BCC-6B19-227C-DA5227E06923}"/>
              </a:ext>
            </a:extLst>
          </p:cNvPr>
          <p:cNvSpPr>
            <a:spLocks noGrp="1"/>
          </p:cNvSpPr>
          <p:nvPr>
            <p:ph type="body" sz="quarter" idx="3"/>
          </p:nvPr>
        </p:nvSpPr>
        <p:spPr/>
        <p:txBody>
          <a:bodyPr>
            <a:normAutofit/>
          </a:bodyPr>
          <a:lstStyle/>
          <a:p>
            <a:r>
              <a:rPr lang="en-IN" sz="2800" dirty="0"/>
              <a:t>LEADER</a:t>
            </a:r>
          </a:p>
        </p:txBody>
      </p:sp>
      <p:sp>
        <p:nvSpPr>
          <p:cNvPr id="8" name="Content Placeholder 7">
            <a:extLst>
              <a:ext uri="{FF2B5EF4-FFF2-40B4-BE49-F238E27FC236}">
                <a16:creationId xmlns:a16="http://schemas.microsoft.com/office/drawing/2014/main" id="{632EE9D9-FD02-DD3F-0EDF-267C6F5942BC}"/>
              </a:ext>
            </a:extLst>
          </p:cNvPr>
          <p:cNvSpPr>
            <a:spLocks noGrp="1"/>
          </p:cNvSpPr>
          <p:nvPr>
            <p:ph sz="quarter" idx="4"/>
          </p:nvPr>
        </p:nvSpPr>
        <p:spPr>
          <a:xfrm>
            <a:off x="6172200" y="2792473"/>
            <a:ext cx="5183188" cy="3397190"/>
          </a:xfrm>
        </p:spPr>
        <p:txBody>
          <a:bodyPr>
            <a:noAutofit/>
          </a:bodyPr>
          <a:lstStyle/>
          <a:p>
            <a:r>
              <a:rPr lang="en-IN" sz="2800" b="1" dirty="0"/>
              <a:t>Delegates</a:t>
            </a:r>
          </a:p>
          <a:p>
            <a:r>
              <a:rPr lang="en-IN" sz="2800" b="1" dirty="0"/>
              <a:t>Trusts</a:t>
            </a:r>
          </a:p>
          <a:p>
            <a:r>
              <a:rPr lang="en-IN" sz="2800" b="1" dirty="0"/>
              <a:t>Cares about people and ideas </a:t>
            </a:r>
          </a:p>
          <a:p>
            <a:pPr marL="0" indent="0">
              <a:buNone/>
            </a:pPr>
            <a:endParaRPr lang="en-IN" sz="2800" b="1" dirty="0"/>
          </a:p>
        </p:txBody>
      </p:sp>
      <p:pic>
        <p:nvPicPr>
          <p:cNvPr id="4" name="Picture 3">
            <a:extLst>
              <a:ext uri="{FF2B5EF4-FFF2-40B4-BE49-F238E27FC236}">
                <a16:creationId xmlns:a16="http://schemas.microsoft.com/office/drawing/2014/main" id="{CECB7211-54FA-2889-63A0-7F1B451AA6B1}"/>
              </a:ext>
            </a:extLst>
          </p:cNvPr>
          <p:cNvPicPr>
            <a:picLocks noChangeAspect="1"/>
          </p:cNvPicPr>
          <p:nvPr/>
        </p:nvPicPr>
        <p:blipFill>
          <a:blip r:embed="rId3"/>
          <a:stretch>
            <a:fillRect/>
          </a:stretch>
        </p:blipFill>
        <p:spPr>
          <a:xfrm>
            <a:off x="849502" y="681503"/>
            <a:ext cx="10272650" cy="1371719"/>
          </a:xfrm>
          <a:prstGeom prst="rect">
            <a:avLst/>
          </a:prstGeom>
        </p:spPr>
      </p:pic>
      <p:sp>
        <p:nvSpPr>
          <p:cNvPr id="2" name="Date Placeholder 1">
            <a:extLst>
              <a:ext uri="{FF2B5EF4-FFF2-40B4-BE49-F238E27FC236}">
                <a16:creationId xmlns:a16="http://schemas.microsoft.com/office/drawing/2014/main" id="{B6A22A80-71BC-E6A0-B289-53BF9AA845D2}"/>
              </a:ext>
            </a:extLst>
          </p:cNvPr>
          <p:cNvSpPr>
            <a:spLocks noGrp="1"/>
          </p:cNvSpPr>
          <p:nvPr>
            <p:ph type="dt" sz="half" idx="10"/>
          </p:nvPr>
        </p:nvSpPr>
        <p:spPr/>
        <p:txBody>
          <a:bodyPr/>
          <a:lstStyle/>
          <a:p>
            <a:fld id="{94BD2A08-2934-4BA9-8619-C0DA49FF9D7D}" type="datetime1">
              <a:rPr lang="en-IN" smtClean="0"/>
              <a:t>27-10-2024</a:t>
            </a:fld>
            <a:endParaRPr lang="en-IN"/>
          </a:p>
        </p:txBody>
      </p:sp>
      <p:sp>
        <p:nvSpPr>
          <p:cNvPr id="3" name="Footer Placeholder 2">
            <a:extLst>
              <a:ext uri="{FF2B5EF4-FFF2-40B4-BE49-F238E27FC236}">
                <a16:creationId xmlns:a16="http://schemas.microsoft.com/office/drawing/2014/main" id="{13266D1C-9BB6-1816-CF44-FF874E91B455}"/>
              </a:ext>
            </a:extLst>
          </p:cNvPr>
          <p:cNvSpPr>
            <a:spLocks noGrp="1"/>
          </p:cNvSpPr>
          <p:nvPr>
            <p:ph type="ftr" sz="quarter" idx="11"/>
          </p:nvPr>
        </p:nvSpPr>
        <p:spPr/>
        <p:txBody>
          <a:bodyPr/>
          <a:lstStyle/>
          <a:p>
            <a:r>
              <a:rPr lang="en-IN"/>
              <a:t>Jagadish Upadhya</a:t>
            </a:r>
          </a:p>
        </p:txBody>
      </p:sp>
      <p:sp>
        <p:nvSpPr>
          <p:cNvPr id="9" name="Slide Number Placeholder 8">
            <a:extLst>
              <a:ext uri="{FF2B5EF4-FFF2-40B4-BE49-F238E27FC236}">
                <a16:creationId xmlns:a16="http://schemas.microsoft.com/office/drawing/2014/main" id="{C49DE1BC-A142-9830-CF64-C7D01B76E40C}"/>
              </a:ext>
            </a:extLst>
          </p:cNvPr>
          <p:cNvSpPr>
            <a:spLocks noGrp="1"/>
          </p:cNvSpPr>
          <p:nvPr>
            <p:ph type="sldNum" sz="quarter" idx="12"/>
          </p:nvPr>
        </p:nvSpPr>
        <p:spPr/>
        <p:txBody>
          <a:bodyPr/>
          <a:lstStyle/>
          <a:p>
            <a:fld id="{47793CF9-4DAD-4912-83E6-4F727EEC30ED}" type="slidenum">
              <a:rPr lang="en-IN" smtClean="0"/>
              <a:t>17</a:t>
            </a:fld>
            <a:endParaRPr lang="en-IN"/>
          </a:p>
        </p:txBody>
      </p:sp>
    </p:spTree>
    <p:extLst>
      <p:ext uri="{BB962C8B-B14F-4D97-AF65-F5344CB8AC3E}">
        <p14:creationId xmlns:p14="http://schemas.microsoft.com/office/powerpoint/2010/main" val="164697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CE867-7362-A14B-3485-3631066D431E}"/>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AB73E479-ED3F-EA8E-55AA-66AA89C83191}"/>
              </a:ext>
            </a:extLst>
          </p:cNvPr>
          <p:cNvSpPr>
            <a:spLocks noGrp="1"/>
          </p:cNvSpPr>
          <p:nvPr>
            <p:ph type="body" idx="1"/>
          </p:nvPr>
        </p:nvSpPr>
        <p:spPr/>
        <p:txBody>
          <a:bodyPr>
            <a:normAutofit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b="1" i="0" u="none" strike="noStrike" kern="1200" cap="none" spc="0" normalizeH="0" baseline="0" noProof="0" dirty="0">
                <a:ln>
                  <a:noFill/>
                </a:ln>
                <a:solidFill>
                  <a:prstClr val="black"/>
                </a:solidFill>
                <a:effectLst/>
                <a:uLnTx/>
                <a:uFillTx/>
                <a:latin typeface="Calibri" panose="020F0502020204030204"/>
                <a:ea typeface="+mn-ea"/>
                <a:cs typeface="+mn-cs"/>
              </a:rPr>
              <a:t>           MANAGER</a:t>
            </a:r>
          </a:p>
          <a:p>
            <a:r>
              <a:rPr lang="en-IN" dirty="0"/>
              <a:t>  </a:t>
            </a:r>
          </a:p>
        </p:txBody>
      </p:sp>
      <p:sp>
        <p:nvSpPr>
          <p:cNvPr id="8" name="Content Placeholder 7">
            <a:extLst>
              <a:ext uri="{FF2B5EF4-FFF2-40B4-BE49-F238E27FC236}">
                <a16:creationId xmlns:a16="http://schemas.microsoft.com/office/drawing/2014/main" id="{A2F13B17-CE9F-972F-55EC-3091A5B1E6DF}"/>
              </a:ext>
            </a:extLst>
          </p:cNvPr>
          <p:cNvSpPr>
            <a:spLocks noGrp="1"/>
          </p:cNvSpPr>
          <p:nvPr>
            <p:ph sz="half" idx="2"/>
          </p:nvPr>
        </p:nvSpPr>
        <p:spPr/>
        <p:txBody>
          <a:bodyPr/>
          <a:lstStyle/>
          <a:p>
            <a:r>
              <a:rPr lang="en-IN" sz="2800" b="1" dirty="0"/>
              <a:t>We have got to …. </a:t>
            </a:r>
          </a:p>
          <a:p>
            <a:r>
              <a:rPr lang="en-IN" sz="2800" b="1" dirty="0"/>
              <a:t>You must…..</a:t>
            </a:r>
          </a:p>
          <a:p>
            <a:r>
              <a:rPr lang="en-IN" sz="2800" b="1" dirty="0"/>
              <a:t>Get this done….</a:t>
            </a:r>
          </a:p>
          <a:p>
            <a:r>
              <a:rPr lang="en-IN" sz="2800" b="1" dirty="0"/>
              <a:t>Do it my way ……</a:t>
            </a:r>
          </a:p>
          <a:p>
            <a:endParaRPr lang="en-IN" dirty="0"/>
          </a:p>
        </p:txBody>
      </p:sp>
      <p:sp>
        <p:nvSpPr>
          <p:cNvPr id="11" name="Text Placeholder 10">
            <a:extLst>
              <a:ext uri="{FF2B5EF4-FFF2-40B4-BE49-F238E27FC236}">
                <a16:creationId xmlns:a16="http://schemas.microsoft.com/office/drawing/2014/main" id="{0A2C5D69-F2A6-FE16-EBD9-81683395D896}"/>
              </a:ext>
            </a:extLst>
          </p:cNvPr>
          <p:cNvSpPr>
            <a:spLocks noGrp="1"/>
          </p:cNvSpPr>
          <p:nvPr>
            <p:ph type="body" sz="quarter" idx="3"/>
          </p:nvPr>
        </p:nvSpPr>
        <p:spPr/>
        <p:txBody>
          <a:bodyPr>
            <a:normAutofit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IN" sz="2400" b="1" i="0" u="none" strike="noStrike" kern="1200" cap="none" spc="0" normalizeH="0" baseline="0" noProof="0" dirty="0">
                <a:ln>
                  <a:noFill/>
                </a:ln>
                <a:solidFill>
                  <a:prstClr val="black"/>
                </a:solidFill>
                <a:effectLst/>
                <a:uLnTx/>
                <a:uFillTx/>
                <a:latin typeface="Calibri" panose="020F0502020204030204"/>
                <a:ea typeface="+mn-ea"/>
                <a:cs typeface="+mn-cs"/>
              </a:rPr>
              <a:t>                      LEADER</a:t>
            </a:r>
          </a:p>
          <a:p>
            <a:endParaRPr lang="en-IN" dirty="0"/>
          </a:p>
        </p:txBody>
      </p:sp>
      <p:sp>
        <p:nvSpPr>
          <p:cNvPr id="12" name="Content Placeholder 11">
            <a:extLst>
              <a:ext uri="{FF2B5EF4-FFF2-40B4-BE49-F238E27FC236}">
                <a16:creationId xmlns:a16="http://schemas.microsoft.com/office/drawing/2014/main" id="{018C1209-BDA8-6CAD-A19E-E8ABF4ED10AA}"/>
              </a:ext>
            </a:extLst>
          </p:cNvPr>
          <p:cNvSpPr>
            <a:spLocks noGrp="1"/>
          </p:cNvSpPr>
          <p:nvPr>
            <p:ph sz="quarter" idx="4"/>
          </p:nvPr>
        </p:nvSpPr>
        <p:spPr/>
        <p:txBody>
          <a:bodyPr/>
          <a:lstStyle/>
          <a:p>
            <a:r>
              <a:rPr lang="en-IN" sz="2800" b="1" dirty="0"/>
              <a:t>What are we trying to achieve here ?</a:t>
            </a:r>
          </a:p>
          <a:p>
            <a:r>
              <a:rPr lang="en-IN" sz="2800" b="1" dirty="0"/>
              <a:t>What ideas have you got ?</a:t>
            </a:r>
          </a:p>
          <a:p>
            <a:r>
              <a:rPr lang="en-IN" sz="2800" b="1" dirty="0"/>
              <a:t>What would an ideal outcome look like ?</a:t>
            </a:r>
          </a:p>
          <a:p>
            <a:endParaRPr lang="en-IN" dirty="0"/>
          </a:p>
        </p:txBody>
      </p:sp>
      <p:sp>
        <p:nvSpPr>
          <p:cNvPr id="7" name="Title 3">
            <a:extLst>
              <a:ext uri="{FF2B5EF4-FFF2-40B4-BE49-F238E27FC236}">
                <a16:creationId xmlns:a16="http://schemas.microsoft.com/office/drawing/2014/main" id="{5BB182BF-FE5D-F3B8-4F93-3CE79AD79F8A}"/>
              </a:ext>
            </a:extLst>
          </p:cNvPr>
          <p:cNvSpPr>
            <a:spLocks noGrp="1"/>
          </p:cNvSpPr>
          <p:nvPr>
            <p:ph type="title"/>
          </p:nvPr>
        </p:nvSpPr>
        <p:spPr>
          <a:xfrm>
            <a:off x="839788" y="365125"/>
            <a:ext cx="10515600" cy="1325563"/>
          </a:xfrm>
          <a:solidFill>
            <a:schemeClr val="accent2"/>
          </a:solidFill>
        </p:spPr>
        <p:txBody>
          <a:bodyPr/>
          <a:lstStyle/>
          <a:p>
            <a:endParaRPr lang="en-IN" dirty="0"/>
          </a:p>
        </p:txBody>
      </p:sp>
      <p:pic>
        <p:nvPicPr>
          <p:cNvPr id="9" name="Picture 8">
            <a:extLst>
              <a:ext uri="{FF2B5EF4-FFF2-40B4-BE49-F238E27FC236}">
                <a16:creationId xmlns:a16="http://schemas.microsoft.com/office/drawing/2014/main" id="{422EBC1B-2E46-69FB-4004-BF9C5E300756}"/>
              </a:ext>
            </a:extLst>
          </p:cNvPr>
          <p:cNvPicPr>
            <a:picLocks noChangeAspect="1"/>
          </p:cNvPicPr>
          <p:nvPr/>
        </p:nvPicPr>
        <p:blipFill>
          <a:blip r:embed="rId2"/>
          <a:stretch>
            <a:fillRect/>
          </a:stretch>
        </p:blipFill>
        <p:spPr>
          <a:xfrm>
            <a:off x="366212" y="302144"/>
            <a:ext cx="10986000" cy="1379019"/>
          </a:xfrm>
          <a:prstGeom prst="rect">
            <a:avLst/>
          </a:prstGeom>
        </p:spPr>
      </p:pic>
      <p:sp>
        <p:nvSpPr>
          <p:cNvPr id="2" name="Date Placeholder 1">
            <a:extLst>
              <a:ext uri="{FF2B5EF4-FFF2-40B4-BE49-F238E27FC236}">
                <a16:creationId xmlns:a16="http://schemas.microsoft.com/office/drawing/2014/main" id="{956513E0-D693-3488-72E7-F45F2BAC7ADE}"/>
              </a:ext>
            </a:extLst>
          </p:cNvPr>
          <p:cNvSpPr>
            <a:spLocks noGrp="1"/>
          </p:cNvSpPr>
          <p:nvPr>
            <p:ph type="dt" sz="half" idx="10"/>
          </p:nvPr>
        </p:nvSpPr>
        <p:spPr/>
        <p:txBody>
          <a:bodyPr/>
          <a:lstStyle/>
          <a:p>
            <a:fld id="{77142F71-FDBD-442B-B378-A12AA27D89E1}" type="datetime1">
              <a:rPr lang="en-IN" smtClean="0"/>
              <a:t>27-10-2024</a:t>
            </a:fld>
            <a:endParaRPr lang="en-IN"/>
          </a:p>
        </p:txBody>
      </p:sp>
      <p:sp>
        <p:nvSpPr>
          <p:cNvPr id="3" name="Footer Placeholder 2">
            <a:extLst>
              <a:ext uri="{FF2B5EF4-FFF2-40B4-BE49-F238E27FC236}">
                <a16:creationId xmlns:a16="http://schemas.microsoft.com/office/drawing/2014/main" id="{03EEAC14-FE34-8DD4-CF19-0DC10C5B156E}"/>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DD2DBC5-8212-742D-FE38-94754B592942}"/>
              </a:ext>
            </a:extLst>
          </p:cNvPr>
          <p:cNvSpPr>
            <a:spLocks noGrp="1"/>
          </p:cNvSpPr>
          <p:nvPr>
            <p:ph type="sldNum" sz="quarter" idx="12"/>
          </p:nvPr>
        </p:nvSpPr>
        <p:spPr/>
        <p:txBody>
          <a:bodyPr/>
          <a:lstStyle/>
          <a:p>
            <a:fld id="{47793CF9-4DAD-4912-83E6-4F727EEC30ED}" type="slidenum">
              <a:rPr lang="en-IN" smtClean="0"/>
              <a:t>18</a:t>
            </a:fld>
            <a:endParaRPr lang="en-IN"/>
          </a:p>
        </p:txBody>
      </p:sp>
    </p:spTree>
    <p:extLst>
      <p:ext uri="{BB962C8B-B14F-4D97-AF65-F5344CB8AC3E}">
        <p14:creationId xmlns:p14="http://schemas.microsoft.com/office/powerpoint/2010/main" val="2658563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FB766-5D3D-AF6D-DAE9-08E8B9060EAF}"/>
            </a:ext>
          </a:extLst>
        </p:cNvPr>
        <p:cNvGrpSpPr/>
        <p:nvPr/>
      </p:nvGrpSpPr>
      <p:grpSpPr>
        <a:xfrm>
          <a:off x="0" y="0"/>
          <a:ext cx="0" cy="0"/>
          <a:chOff x="0" y="0"/>
          <a:chExt cx="0" cy="0"/>
        </a:xfrm>
      </p:grpSpPr>
      <p:sp>
        <p:nvSpPr>
          <p:cNvPr id="52226" name="Rectangle 2">
            <a:extLst>
              <a:ext uri="{FF2B5EF4-FFF2-40B4-BE49-F238E27FC236}">
                <a16:creationId xmlns:a16="http://schemas.microsoft.com/office/drawing/2014/main" id="{3A947B3A-9879-269F-FC07-66DC8B24EF22}"/>
              </a:ext>
            </a:extLst>
          </p:cNvPr>
          <p:cNvSpPr>
            <a:spLocks noGrp="1" noChangeArrowheads="1"/>
          </p:cNvSpPr>
          <p:nvPr>
            <p:ph type="title"/>
          </p:nvPr>
        </p:nvSpPr>
        <p:spPr/>
        <p:txBody>
          <a:bodyPr/>
          <a:lstStyle/>
          <a:p>
            <a:r>
              <a:rPr lang="en-US" altLang="en-US"/>
              <a:t>LEADERSHIP </a:t>
            </a:r>
            <a:r>
              <a:rPr lang="en-US" altLang="en-US" u="sng"/>
              <a:t>AND</a:t>
            </a:r>
            <a:r>
              <a:rPr lang="en-US" altLang="en-US"/>
              <a:t> MANAGEMENT</a:t>
            </a:r>
          </a:p>
        </p:txBody>
      </p:sp>
      <p:sp>
        <p:nvSpPr>
          <p:cNvPr id="52227" name="Rectangle 3">
            <a:extLst>
              <a:ext uri="{FF2B5EF4-FFF2-40B4-BE49-F238E27FC236}">
                <a16:creationId xmlns:a16="http://schemas.microsoft.com/office/drawing/2014/main" id="{8842318F-12C7-9FBA-CD32-4AF6711A3310}"/>
              </a:ext>
            </a:extLst>
          </p:cNvPr>
          <p:cNvSpPr>
            <a:spLocks noGrp="1" noChangeArrowheads="1"/>
          </p:cNvSpPr>
          <p:nvPr>
            <p:ph type="body" sz="half" idx="1"/>
          </p:nvPr>
        </p:nvSpPr>
        <p:spPr/>
        <p:txBody>
          <a:bodyPr/>
          <a:lstStyle/>
          <a:p>
            <a:pPr>
              <a:buFontTx/>
              <a:buNone/>
            </a:pPr>
            <a:r>
              <a:rPr lang="en-US" altLang="en-US" b="1" u="sng"/>
              <a:t>Management:</a:t>
            </a:r>
          </a:p>
          <a:p>
            <a:pPr>
              <a:buFontTx/>
              <a:buNone/>
            </a:pPr>
            <a:endParaRPr lang="en-US" altLang="en-US" b="1" u="sng"/>
          </a:p>
          <a:p>
            <a:r>
              <a:rPr lang="en-US" altLang="en-US"/>
              <a:t>Planning</a:t>
            </a:r>
          </a:p>
          <a:p>
            <a:r>
              <a:rPr lang="en-US" altLang="en-US"/>
              <a:t>Organizing</a:t>
            </a:r>
          </a:p>
          <a:p>
            <a:r>
              <a:rPr lang="en-US" altLang="en-US"/>
              <a:t>Directing</a:t>
            </a:r>
          </a:p>
          <a:p>
            <a:r>
              <a:rPr lang="en-US" altLang="en-US"/>
              <a:t>Staffing</a:t>
            </a:r>
          </a:p>
          <a:p>
            <a:r>
              <a:rPr lang="en-US" altLang="en-US"/>
              <a:t>Delegating</a:t>
            </a:r>
          </a:p>
          <a:p>
            <a:r>
              <a:rPr lang="en-US" altLang="en-US"/>
              <a:t>Problem-solving</a:t>
            </a:r>
          </a:p>
        </p:txBody>
      </p:sp>
      <p:sp>
        <p:nvSpPr>
          <p:cNvPr id="52228" name="Rectangle 4">
            <a:extLst>
              <a:ext uri="{FF2B5EF4-FFF2-40B4-BE49-F238E27FC236}">
                <a16:creationId xmlns:a16="http://schemas.microsoft.com/office/drawing/2014/main" id="{689252A3-DB62-4D00-611E-F1D11FD98C59}"/>
              </a:ext>
            </a:extLst>
          </p:cNvPr>
          <p:cNvSpPr>
            <a:spLocks noGrp="1" noChangeArrowheads="1"/>
          </p:cNvSpPr>
          <p:nvPr>
            <p:ph type="body" sz="half" idx="2"/>
          </p:nvPr>
        </p:nvSpPr>
        <p:spPr/>
        <p:txBody>
          <a:bodyPr/>
          <a:lstStyle/>
          <a:p>
            <a:pPr>
              <a:buFontTx/>
              <a:buNone/>
            </a:pPr>
            <a:r>
              <a:rPr lang="en-US" altLang="en-US" b="1" u="sng"/>
              <a:t>Leadership:</a:t>
            </a:r>
          </a:p>
          <a:p>
            <a:pPr>
              <a:buFontTx/>
              <a:buNone/>
            </a:pPr>
            <a:endParaRPr lang="en-US" altLang="en-US" b="1" u="sng"/>
          </a:p>
          <a:p>
            <a:r>
              <a:rPr lang="en-US" altLang="en-US"/>
              <a:t>Anticipating</a:t>
            </a:r>
          </a:p>
          <a:p>
            <a:r>
              <a:rPr lang="en-US" altLang="en-US"/>
              <a:t>Strategizing</a:t>
            </a:r>
          </a:p>
          <a:p>
            <a:r>
              <a:rPr lang="en-US" altLang="en-US"/>
              <a:t>Focusing</a:t>
            </a:r>
          </a:p>
          <a:p>
            <a:r>
              <a:rPr lang="en-US" altLang="en-US"/>
              <a:t>Communicating</a:t>
            </a:r>
          </a:p>
          <a:p>
            <a:r>
              <a:rPr lang="en-US" altLang="en-US"/>
              <a:t>Empowering</a:t>
            </a:r>
          </a:p>
          <a:p>
            <a:r>
              <a:rPr lang="en-US" altLang="en-US"/>
              <a:t>Motivating</a:t>
            </a:r>
          </a:p>
          <a:p>
            <a:endParaRPr lang="en-US" altLang="en-US"/>
          </a:p>
        </p:txBody>
      </p:sp>
      <p:sp>
        <p:nvSpPr>
          <p:cNvPr id="2" name="Date Placeholder 1">
            <a:extLst>
              <a:ext uri="{FF2B5EF4-FFF2-40B4-BE49-F238E27FC236}">
                <a16:creationId xmlns:a16="http://schemas.microsoft.com/office/drawing/2014/main" id="{3FD2CC84-E28D-CDF3-6F2E-C70967743D0C}"/>
              </a:ext>
            </a:extLst>
          </p:cNvPr>
          <p:cNvSpPr>
            <a:spLocks noGrp="1"/>
          </p:cNvSpPr>
          <p:nvPr>
            <p:ph type="dt" sz="half" idx="10"/>
          </p:nvPr>
        </p:nvSpPr>
        <p:spPr/>
        <p:txBody>
          <a:bodyPr/>
          <a:lstStyle/>
          <a:p>
            <a:fld id="{F87F9903-F839-446E-9C89-60C7C0A05883}" type="datetime1">
              <a:rPr lang="en-IN" smtClean="0"/>
              <a:t>27-10-2024</a:t>
            </a:fld>
            <a:endParaRPr lang="en-IN"/>
          </a:p>
        </p:txBody>
      </p:sp>
      <p:sp>
        <p:nvSpPr>
          <p:cNvPr id="3" name="Footer Placeholder 2">
            <a:extLst>
              <a:ext uri="{FF2B5EF4-FFF2-40B4-BE49-F238E27FC236}">
                <a16:creationId xmlns:a16="http://schemas.microsoft.com/office/drawing/2014/main" id="{A601E507-35B8-9352-75E8-E6A13E528828}"/>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8E39DDEC-9927-EFC1-0A0E-6D9E61BB20DD}"/>
              </a:ext>
            </a:extLst>
          </p:cNvPr>
          <p:cNvSpPr>
            <a:spLocks noGrp="1"/>
          </p:cNvSpPr>
          <p:nvPr>
            <p:ph type="sldNum" sz="quarter" idx="12"/>
          </p:nvPr>
        </p:nvSpPr>
        <p:spPr/>
        <p:txBody>
          <a:bodyPr/>
          <a:lstStyle/>
          <a:p>
            <a:fld id="{47793CF9-4DAD-4912-83E6-4F727EEC30ED}" type="slidenum">
              <a:rPr lang="en-IN" smtClean="0"/>
              <a:t>19</a:t>
            </a:fld>
            <a:endParaRPr lang="en-IN"/>
          </a:p>
        </p:txBody>
      </p:sp>
    </p:spTree>
    <p:extLst>
      <p:ext uri="{BB962C8B-B14F-4D97-AF65-F5344CB8AC3E}">
        <p14:creationId xmlns:p14="http://schemas.microsoft.com/office/powerpoint/2010/main" val="17480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B9C2422-81FA-6DF5-D949-FE5F7796304F}"/>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8B56B32B-BF9A-4347-6E5D-AE0A9A875E98}"/>
              </a:ext>
            </a:extLst>
          </p:cNvPr>
          <p:cNvSpPr>
            <a:spLocks noGrp="1" noRot="1" noChangeArrowheads="1"/>
          </p:cNvSpPr>
          <p:nvPr>
            <p:ph type="title"/>
          </p:nvPr>
        </p:nvSpPr>
        <p:spPr/>
        <p:txBody>
          <a:bodyPr/>
          <a:lstStyle/>
          <a:p>
            <a:pPr eaLnBrk="1" hangingPunct="1">
              <a:defRPr/>
            </a:pPr>
            <a:r>
              <a:rPr lang="en-US" altLang="ar-SA" b="0"/>
              <a:t>Definition</a:t>
            </a:r>
            <a:endParaRPr lang="en-US" altLang="ar-SA"/>
          </a:p>
        </p:txBody>
      </p:sp>
      <p:sp>
        <p:nvSpPr>
          <p:cNvPr id="5123" name="Rectangle 3">
            <a:extLst>
              <a:ext uri="{FF2B5EF4-FFF2-40B4-BE49-F238E27FC236}">
                <a16:creationId xmlns:a16="http://schemas.microsoft.com/office/drawing/2014/main" id="{9AC11316-C961-CF56-25B0-40407FEC0B8E}"/>
              </a:ext>
            </a:extLst>
          </p:cNvPr>
          <p:cNvSpPr>
            <a:spLocks noGrp="1" noChangeArrowheads="1"/>
          </p:cNvSpPr>
          <p:nvPr>
            <p:ph type="body" idx="1"/>
          </p:nvPr>
        </p:nvSpPr>
        <p:spPr>
          <a:xfrm>
            <a:off x="2286000" y="1676400"/>
            <a:ext cx="7696200" cy="4419600"/>
          </a:xfrm>
        </p:spPr>
        <p:txBody>
          <a:bodyPr/>
          <a:lstStyle/>
          <a:p>
            <a:pPr eaLnBrk="1" hangingPunct="1">
              <a:buFont typeface="Wingdings" panose="05000000000000000000" pitchFamily="2" charset="2"/>
              <a:buNone/>
              <a:defRPr/>
            </a:pPr>
            <a:endParaRPr lang="en-US" altLang="ar-SA" sz="4800" b="1">
              <a:cs typeface="Traditional Arabic" pitchFamily="10" charset="-78"/>
            </a:endParaRPr>
          </a:p>
          <a:p>
            <a:pPr eaLnBrk="1" hangingPunct="1">
              <a:buFont typeface="Wingdings" panose="05000000000000000000" pitchFamily="2" charset="2"/>
              <a:buNone/>
              <a:defRPr/>
            </a:pPr>
            <a:r>
              <a:rPr lang="en-US" altLang="ar-SA" sz="4800" b="1">
                <a:solidFill>
                  <a:srgbClr val="FF6699"/>
                </a:solidFill>
                <a:cs typeface="Traditional Arabic" pitchFamily="10" charset="-78"/>
              </a:rPr>
              <a:t>LEADERSHIP</a:t>
            </a:r>
            <a:r>
              <a:rPr lang="en-US" altLang="ar-SA" sz="4800" b="1">
                <a:cs typeface="Traditional Arabic" pitchFamily="10" charset="-78"/>
              </a:rPr>
              <a:t> </a:t>
            </a:r>
            <a:r>
              <a:rPr lang="en-US" altLang="ar-SA" sz="4800">
                <a:cs typeface="Traditional Arabic" pitchFamily="10" charset="-78"/>
              </a:rPr>
              <a:t>is:</a:t>
            </a:r>
            <a:endParaRPr lang="en-US" altLang="ar-SA" sz="4800" b="1">
              <a:cs typeface="Traditional Arabic" pitchFamily="10" charset="-78"/>
            </a:endParaRPr>
          </a:p>
          <a:p>
            <a:pPr eaLnBrk="1" hangingPunct="1">
              <a:buFont typeface="Wingdings" panose="05000000000000000000" pitchFamily="2" charset="2"/>
              <a:buNone/>
              <a:defRPr/>
            </a:pPr>
            <a:r>
              <a:rPr lang="en-US" altLang="ar-SA" sz="4800">
                <a:cs typeface="Traditional Arabic" pitchFamily="10" charset="-78"/>
              </a:rPr>
              <a:t>the ability to influence others.</a:t>
            </a:r>
          </a:p>
        </p:txBody>
      </p:sp>
      <p:sp>
        <p:nvSpPr>
          <p:cNvPr id="2" name="Date Placeholder 1">
            <a:extLst>
              <a:ext uri="{FF2B5EF4-FFF2-40B4-BE49-F238E27FC236}">
                <a16:creationId xmlns:a16="http://schemas.microsoft.com/office/drawing/2014/main" id="{FA462F85-F3FB-B1E5-4E4C-B686787E2316}"/>
              </a:ext>
            </a:extLst>
          </p:cNvPr>
          <p:cNvSpPr>
            <a:spLocks noGrp="1"/>
          </p:cNvSpPr>
          <p:nvPr>
            <p:ph type="dt" sz="half" idx="10"/>
          </p:nvPr>
        </p:nvSpPr>
        <p:spPr/>
        <p:txBody>
          <a:bodyPr/>
          <a:lstStyle/>
          <a:p>
            <a:fld id="{0F412F80-AE14-4270-AC3E-351EE3AFEC5E}" type="datetime1">
              <a:rPr lang="en-IN" smtClean="0"/>
              <a:t>27-10-2024</a:t>
            </a:fld>
            <a:endParaRPr lang="en-IN"/>
          </a:p>
        </p:txBody>
      </p:sp>
      <p:sp>
        <p:nvSpPr>
          <p:cNvPr id="3" name="Footer Placeholder 2">
            <a:extLst>
              <a:ext uri="{FF2B5EF4-FFF2-40B4-BE49-F238E27FC236}">
                <a16:creationId xmlns:a16="http://schemas.microsoft.com/office/drawing/2014/main" id="{2F99D1FD-75C4-2AF0-E636-450461305412}"/>
              </a:ext>
            </a:extLst>
          </p:cNvPr>
          <p:cNvSpPr>
            <a:spLocks noGrp="1"/>
          </p:cNvSpPr>
          <p:nvPr>
            <p:ph type="ftr" sz="quarter" idx="11"/>
          </p:nvPr>
        </p:nvSpPr>
        <p:spPr/>
        <p:txBody>
          <a:bodyPr/>
          <a:lstStyle/>
          <a:p>
            <a:r>
              <a:rPr lang="en-IN" dirty="0"/>
              <a:t>Jagadish Upadhya</a:t>
            </a:r>
          </a:p>
        </p:txBody>
      </p:sp>
      <p:sp>
        <p:nvSpPr>
          <p:cNvPr id="4" name="Slide Number Placeholder 3">
            <a:extLst>
              <a:ext uri="{FF2B5EF4-FFF2-40B4-BE49-F238E27FC236}">
                <a16:creationId xmlns:a16="http://schemas.microsoft.com/office/drawing/2014/main" id="{2878BCDC-1A59-2569-D713-EA9AB5C90448}"/>
              </a:ext>
            </a:extLst>
          </p:cNvPr>
          <p:cNvSpPr>
            <a:spLocks noGrp="1"/>
          </p:cNvSpPr>
          <p:nvPr>
            <p:ph type="sldNum" sz="quarter" idx="12"/>
          </p:nvPr>
        </p:nvSpPr>
        <p:spPr/>
        <p:txBody>
          <a:bodyPr/>
          <a:lstStyle/>
          <a:p>
            <a:fld id="{47793CF9-4DAD-4912-83E6-4F727EEC30ED}" type="slidenum">
              <a:rPr lang="en-IN" smtClean="0"/>
              <a:t>2</a:t>
            </a:fld>
            <a:endParaRPr lang="en-IN"/>
          </a:p>
        </p:txBody>
      </p:sp>
    </p:spTree>
    <p:extLst>
      <p:ext uri="{BB962C8B-B14F-4D97-AF65-F5344CB8AC3E}">
        <p14:creationId xmlns:p14="http://schemas.microsoft.com/office/powerpoint/2010/main" val="2566828013"/>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checkerboard(across)">
                                      <p:cBhvr>
                                        <p:cTn id="7" dur="500"/>
                                        <p:tgtEl>
                                          <p:spTgt spid="5123">
                                            <p:txEl>
                                              <p:pRg st="1" end="1"/>
                                            </p:txEl>
                                          </p:spTgt>
                                        </p:tgtEl>
                                      </p:cBhvr>
                                    </p:animEffect>
                                  </p:childTnLst>
                                  <p:subTnLst>
                                    <p:animClr clrSpc="rgb" dir="cw">
                                      <p:cBhvr override="childStyle">
                                        <p:cTn dur="1" fill="hold" display="0" masterRel="nextClick" afterEffect="1"/>
                                        <p:tgtEl>
                                          <p:spTgt spid="5123">
                                            <p:txEl>
                                              <p:pRg st="1" end="1"/>
                                            </p:txEl>
                                          </p:spTgt>
                                        </p:tgtEl>
                                        <p:attrNameLst>
                                          <p:attrName>ppt_c</p:attrName>
                                        </p:attrNameLst>
                                      </p:cBhvr>
                                      <p:to>
                                        <a:schemeClr val="tx2"/>
                                      </p:to>
                                    </p:animClr>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123">
                                            <p:txEl>
                                              <p:pRg st="2" end="2"/>
                                            </p:txEl>
                                          </p:spTgt>
                                        </p:tgtEl>
                                        <p:attrNameLst>
                                          <p:attrName>style.visibility</p:attrName>
                                        </p:attrNameLst>
                                      </p:cBhvr>
                                      <p:to>
                                        <p:strVal val="visible"/>
                                      </p:to>
                                    </p:set>
                                    <p:animEffect transition="in" filter="checkerboard(across)">
                                      <p:cBhvr>
                                        <p:cTn id="12" dur="500"/>
                                        <p:tgtEl>
                                          <p:spTgt spid="5123">
                                            <p:txEl>
                                              <p:pRg st="2" end="2"/>
                                            </p:txEl>
                                          </p:spTgt>
                                        </p:tgtEl>
                                      </p:cBhvr>
                                    </p:animEffect>
                                  </p:childTnLst>
                                  <p:subTnLst>
                                    <p:animClr clrSpc="rgb" dir="cw">
                                      <p:cBhvr override="childStyle">
                                        <p:cTn dur="1" fill="hold" display="0" masterRel="nextClick" afterEffect="1"/>
                                        <p:tgtEl>
                                          <p:spTgt spid="5123">
                                            <p:txEl>
                                              <p:pRg st="2" end="2"/>
                                            </p:txEl>
                                          </p:spTgt>
                                        </p:tgtEl>
                                        <p:attrNameLst>
                                          <p:attrName>ppt_c</p:attrName>
                                        </p:attrNameLst>
                                      </p:cBhvr>
                                      <p:to>
                                        <a:schemeClr val="tx2"/>
                                      </p:to>
                                    </p:animClr>
                                    <p:audio>
                                      <p:cMediaNode>
                                        <p:cTn display="0" masterRel="sameClick">
                                          <p:stCondLst>
                                            <p:cond evt="begin" delay="0">
                                              <p:tn val="10"/>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A01F6-2428-D74C-B782-CA56DCEC41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43A882-44A8-08DF-4CFD-58BB835DCCD8}"/>
              </a:ext>
            </a:extLst>
          </p:cNvPr>
          <p:cNvSpPr txBox="1"/>
          <p:nvPr/>
        </p:nvSpPr>
        <p:spPr>
          <a:xfrm>
            <a:off x="1344706" y="2420471"/>
            <a:ext cx="10040471" cy="1323439"/>
          </a:xfrm>
          <a:prstGeom prst="rect">
            <a:avLst/>
          </a:prstGeom>
          <a:solidFill>
            <a:srgbClr val="FFFF00"/>
          </a:solidFill>
        </p:spPr>
        <p:txBody>
          <a:bodyPr wrap="square" rtlCol="0">
            <a:spAutoFit/>
          </a:bodyPr>
          <a:lstStyle/>
          <a:p>
            <a:r>
              <a:rPr lang="en-IN" sz="8000" b="1" dirty="0"/>
              <a:t>LEADERSHIP WALL </a:t>
            </a:r>
          </a:p>
        </p:txBody>
      </p:sp>
      <p:sp>
        <p:nvSpPr>
          <p:cNvPr id="3" name="Date Placeholder 2">
            <a:extLst>
              <a:ext uri="{FF2B5EF4-FFF2-40B4-BE49-F238E27FC236}">
                <a16:creationId xmlns:a16="http://schemas.microsoft.com/office/drawing/2014/main" id="{9431E9F4-EEF3-55B2-3C55-4D61D079AA89}"/>
              </a:ext>
            </a:extLst>
          </p:cNvPr>
          <p:cNvSpPr>
            <a:spLocks noGrp="1"/>
          </p:cNvSpPr>
          <p:nvPr>
            <p:ph type="dt" sz="half" idx="10"/>
          </p:nvPr>
        </p:nvSpPr>
        <p:spPr/>
        <p:txBody>
          <a:bodyPr/>
          <a:lstStyle/>
          <a:p>
            <a:fld id="{5138230E-78C3-4D41-9C10-39518D1FE133}" type="datetime1">
              <a:rPr lang="en-IN" smtClean="0"/>
              <a:t>27-10-2024</a:t>
            </a:fld>
            <a:endParaRPr lang="en-IN"/>
          </a:p>
        </p:txBody>
      </p:sp>
      <p:sp>
        <p:nvSpPr>
          <p:cNvPr id="4" name="Footer Placeholder 3">
            <a:extLst>
              <a:ext uri="{FF2B5EF4-FFF2-40B4-BE49-F238E27FC236}">
                <a16:creationId xmlns:a16="http://schemas.microsoft.com/office/drawing/2014/main" id="{3B8E1711-5436-7480-91AB-0EFFC1F9536C}"/>
              </a:ext>
            </a:extLst>
          </p:cNvPr>
          <p:cNvSpPr>
            <a:spLocks noGrp="1"/>
          </p:cNvSpPr>
          <p:nvPr>
            <p:ph type="ftr" sz="quarter" idx="11"/>
          </p:nvPr>
        </p:nvSpPr>
        <p:spPr/>
        <p:txBody>
          <a:bodyPr/>
          <a:lstStyle/>
          <a:p>
            <a:r>
              <a:rPr lang="en-IN"/>
              <a:t>Jagadish Upadhya</a:t>
            </a:r>
          </a:p>
        </p:txBody>
      </p:sp>
      <p:sp>
        <p:nvSpPr>
          <p:cNvPr id="5" name="Slide Number Placeholder 4">
            <a:extLst>
              <a:ext uri="{FF2B5EF4-FFF2-40B4-BE49-F238E27FC236}">
                <a16:creationId xmlns:a16="http://schemas.microsoft.com/office/drawing/2014/main" id="{B6AC5C91-E16E-CFE4-D770-FCA1E9569973}"/>
              </a:ext>
            </a:extLst>
          </p:cNvPr>
          <p:cNvSpPr>
            <a:spLocks noGrp="1"/>
          </p:cNvSpPr>
          <p:nvPr>
            <p:ph type="sldNum" sz="quarter" idx="12"/>
          </p:nvPr>
        </p:nvSpPr>
        <p:spPr/>
        <p:txBody>
          <a:bodyPr/>
          <a:lstStyle/>
          <a:p>
            <a:fld id="{47793CF9-4DAD-4912-83E6-4F727EEC30ED}" type="slidenum">
              <a:rPr lang="en-IN" smtClean="0"/>
              <a:t>20</a:t>
            </a:fld>
            <a:endParaRPr lang="en-IN"/>
          </a:p>
        </p:txBody>
      </p:sp>
    </p:spTree>
    <p:extLst>
      <p:ext uri="{BB962C8B-B14F-4D97-AF65-F5344CB8AC3E}">
        <p14:creationId xmlns:p14="http://schemas.microsoft.com/office/powerpoint/2010/main" val="1990726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36FD3-8040-9753-9554-7CEA617069F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D0ABD4A-257F-B2F4-C4A5-7B3243A570A3}"/>
              </a:ext>
            </a:extLst>
          </p:cNvPr>
          <p:cNvSpPr txBox="1"/>
          <p:nvPr/>
        </p:nvSpPr>
        <p:spPr>
          <a:xfrm>
            <a:off x="609600" y="787680"/>
            <a:ext cx="2344615" cy="523220"/>
          </a:xfrm>
          <a:prstGeom prst="rect">
            <a:avLst/>
          </a:prstGeom>
          <a:solidFill>
            <a:schemeClr val="accent6">
              <a:lumMod val="40000"/>
              <a:lumOff val="60000"/>
            </a:schemeClr>
          </a:solidFill>
        </p:spPr>
        <p:txBody>
          <a:bodyPr wrap="square" rtlCol="0">
            <a:spAutoFit/>
          </a:bodyPr>
          <a:lstStyle/>
          <a:p>
            <a:r>
              <a:rPr lang="en-IN" sz="2800" b="1" dirty="0"/>
              <a:t>Trusting </a:t>
            </a:r>
          </a:p>
        </p:txBody>
      </p:sp>
      <p:sp>
        <p:nvSpPr>
          <p:cNvPr id="8" name="TextBox 7">
            <a:extLst>
              <a:ext uri="{FF2B5EF4-FFF2-40B4-BE49-F238E27FC236}">
                <a16:creationId xmlns:a16="http://schemas.microsoft.com/office/drawing/2014/main" id="{80D3F45C-D7CD-CA81-0650-F83F7E86FC10}"/>
              </a:ext>
            </a:extLst>
          </p:cNvPr>
          <p:cNvSpPr txBox="1"/>
          <p:nvPr/>
        </p:nvSpPr>
        <p:spPr>
          <a:xfrm>
            <a:off x="3587262" y="1456194"/>
            <a:ext cx="4135901" cy="584775"/>
          </a:xfrm>
          <a:prstGeom prst="rect">
            <a:avLst/>
          </a:prstGeom>
          <a:solidFill>
            <a:schemeClr val="accent5"/>
          </a:solidFill>
        </p:spPr>
        <p:txBody>
          <a:bodyPr wrap="square" rtlCol="0">
            <a:spAutoFit/>
          </a:bodyPr>
          <a:lstStyle/>
          <a:p>
            <a:r>
              <a:rPr lang="en-IN" sz="3200" b="1" dirty="0"/>
              <a:t>Empathy</a:t>
            </a:r>
          </a:p>
        </p:txBody>
      </p:sp>
      <p:sp>
        <p:nvSpPr>
          <p:cNvPr id="10" name="TextBox 9">
            <a:extLst>
              <a:ext uri="{FF2B5EF4-FFF2-40B4-BE49-F238E27FC236}">
                <a16:creationId xmlns:a16="http://schemas.microsoft.com/office/drawing/2014/main" id="{CDCF60D7-A6F1-E958-C793-5D6B96A6FD7C}"/>
              </a:ext>
            </a:extLst>
          </p:cNvPr>
          <p:cNvSpPr txBox="1"/>
          <p:nvPr/>
        </p:nvSpPr>
        <p:spPr>
          <a:xfrm>
            <a:off x="7723163" y="2725316"/>
            <a:ext cx="2896399" cy="584775"/>
          </a:xfrm>
          <a:prstGeom prst="rect">
            <a:avLst/>
          </a:prstGeom>
          <a:solidFill>
            <a:schemeClr val="accent4"/>
          </a:solidFill>
        </p:spPr>
        <p:txBody>
          <a:bodyPr wrap="square" rtlCol="0">
            <a:spAutoFit/>
          </a:bodyPr>
          <a:lstStyle/>
          <a:p>
            <a:r>
              <a:rPr lang="en-IN" sz="3200" b="1" dirty="0"/>
              <a:t>Compassion</a:t>
            </a:r>
          </a:p>
        </p:txBody>
      </p:sp>
      <p:sp>
        <p:nvSpPr>
          <p:cNvPr id="11" name="TextBox 10">
            <a:extLst>
              <a:ext uri="{FF2B5EF4-FFF2-40B4-BE49-F238E27FC236}">
                <a16:creationId xmlns:a16="http://schemas.microsoft.com/office/drawing/2014/main" id="{8580BDAC-F835-0EB3-D77C-48F32AE0EC6C}"/>
              </a:ext>
            </a:extLst>
          </p:cNvPr>
          <p:cNvSpPr txBox="1"/>
          <p:nvPr/>
        </p:nvSpPr>
        <p:spPr>
          <a:xfrm>
            <a:off x="154744" y="2532185"/>
            <a:ext cx="2799471" cy="584775"/>
          </a:xfrm>
          <a:prstGeom prst="rect">
            <a:avLst/>
          </a:prstGeom>
          <a:solidFill>
            <a:schemeClr val="accent4">
              <a:lumMod val="75000"/>
            </a:schemeClr>
          </a:solidFill>
        </p:spPr>
        <p:txBody>
          <a:bodyPr wrap="square" rtlCol="0">
            <a:spAutoFit/>
          </a:bodyPr>
          <a:lstStyle/>
          <a:p>
            <a:r>
              <a:rPr lang="en-IN" sz="3200" b="1" dirty="0"/>
              <a:t>Credibility</a:t>
            </a:r>
          </a:p>
        </p:txBody>
      </p:sp>
      <p:sp>
        <p:nvSpPr>
          <p:cNvPr id="12" name="TextBox 11">
            <a:extLst>
              <a:ext uri="{FF2B5EF4-FFF2-40B4-BE49-F238E27FC236}">
                <a16:creationId xmlns:a16="http://schemas.microsoft.com/office/drawing/2014/main" id="{37C68EF8-2535-F1A0-F582-B9ED97326120}"/>
              </a:ext>
            </a:extLst>
          </p:cNvPr>
          <p:cNvSpPr txBox="1"/>
          <p:nvPr/>
        </p:nvSpPr>
        <p:spPr>
          <a:xfrm>
            <a:off x="609601" y="3955032"/>
            <a:ext cx="2977662" cy="584775"/>
          </a:xfrm>
          <a:prstGeom prst="rect">
            <a:avLst/>
          </a:prstGeom>
          <a:solidFill>
            <a:schemeClr val="tx2">
              <a:lumMod val="60000"/>
              <a:lumOff val="40000"/>
            </a:schemeClr>
          </a:solidFill>
        </p:spPr>
        <p:txBody>
          <a:bodyPr wrap="square" rtlCol="0">
            <a:spAutoFit/>
          </a:bodyPr>
          <a:lstStyle/>
          <a:p>
            <a:r>
              <a:rPr lang="en-IN" sz="3200" b="1" dirty="0"/>
              <a:t>Integrity</a:t>
            </a:r>
          </a:p>
        </p:txBody>
      </p:sp>
      <p:sp>
        <p:nvSpPr>
          <p:cNvPr id="14" name="TextBox 13">
            <a:extLst>
              <a:ext uri="{FF2B5EF4-FFF2-40B4-BE49-F238E27FC236}">
                <a16:creationId xmlns:a16="http://schemas.microsoft.com/office/drawing/2014/main" id="{93565F5E-DB51-E026-640D-19AF8C48F118}"/>
              </a:ext>
            </a:extLst>
          </p:cNvPr>
          <p:cNvSpPr txBox="1"/>
          <p:nvPr/>
        </p:nvSpPr>
        <p:spPr>
          <a:xfrm>
            <a:off x="7478790" y="3479356"/>
            <a:ext cx="2454919" cy="584775"/>
          </a:xfrm>
          <a:prstGeom prst="rect">
            <a:avLst/>
          </a:prstGeom>
          <a:solidFill>
            <a:schemeClr val="accent2"/>
          </a:solidFill>
        </p:spPr>
        <p:txBody>
          <a:bodyPr wrap="square" rtlCol="0">
            <a:spAutoFit/>
          </a:bodyPr>
          <a:lstStyle/>
          <a:p>
            <a:r>
              <a:rPr lang="en-IN" sz="3200" b="1" dirty="0"/>
              <a:t>Resilience</a:t>
            </a:r>
          </a:p>
        </p:txBody>
      </p:sp>
      <p:sp>
        <p:nvSpPr>
          <p:cNvPr id="15" name="TextBox 14">
            <a:extLst>
              <a:ext uri="{FF2B5EF4-FFF2-40B4-BE49-F238E27FC236}">
                <a16:creationId xmlns:a16="http://schemas.microsoft.com/office/drawing/2014/main" id="{AB404C68-F972-D6DF-7356-758F8262550D}"/>
              </a:ext>
            </a:extLst>
          </p:cNvPr>
          <p:cNvSpPr txBox="1"/>
          <p:nvPr/>
        </p:nvSpPr>
        <p:spPr>
          <a:xfrm>
            <a:off x="7723163" y="4418051"/>
            <a:ext cx="4164036" cy="1077218"/>
          </a:xfrm>
          <a:prstGeom prst="rect">
            <a:avLst/>
          </a:prstGeom>
          <a:solidFill>
            <a:srgbClr val="00B0F0"/>
          </a:solidFill>
        </p:spPr>
        <p:txBody>
          <a:bodyPr wrap="square" rtlCol="0">
            <a:spAutoFit/>
          </a:bodyPr>
          <a:lstStyle/>
          <a:p>
            <a:r>
              <a:rPr lang="en-IN" sz="3200" b="1" dirty="0"/>
              <a:t>Execution Excellence</a:t>
            </a:r>
          </a:p>
        </p:txBody>
      </p:sp>
      <p:sp>
        <p:nvSpPr>
          <p:cNvPr id="17" name="TextBox 16">
            <a:extLst>
              <a:ext uri="{FF2B5EF4-FFF2-40B4-BE49-F238E27FC236}">
                <a16:creationId xmlns:a16="http://schemas.microsoft.com/office/drawing/2014/main" id="{8C56C9B1-1172-0BAA-CAA0-ECF0C8670CD5}"/>
              </a:ext>
            </a:extLst>
          </p:cNvPr>
          <p:cNvSpPr txBox="1"/>
          <p:nvPr/>
        </p:nvSpPr>
        <p:spPr>
          <a:xfrm>
            <a:off x="3840480" y="2532185"/>
            <a:ext cx="2255520" cy="584775"/>
          </a:xfrm>
          <a:prstGeom prst="rect">
            <a:avLst/>
          </a:prstGeom>
          <a:solidFill>
            <a:srgbClr val="FFFF00"/>
          </a:solidFill>
        </p:spPr>
        <p:txBody>
          <a:bodyPr wrap="square" rtlCol="0">
            <a:spAutoFit/>
          </a:bodyPr>
          <a:lstStyle/>
          <a:p>
            <a:r>
              <a:rPr lang="en-IN" sz="3200" b="1" dirty="0"/>
              <a:t>Tenacity</a:t>
            </a:r>
          </a:p>
        </p:txBody>
      </p:sp>
      <p:sp>
        <p:nvSpPr>
          <p:cNvPr id="18" name="TextBox 17">
            <a:extLst>
              <a:ext uri="{FF2B5EF4-FFF2-40B4-BE49-F238E27FC236}">
                <a16:creationId xmlns:a16="http://schemas.microsoft.com/office/drawing/2014/main" id="{64E474A0-67BE-37D8-F79E-FD1B349B049E}"/>
              </a:ext>
            </a:extLst>
          </p:cNvPr>
          <p:cNvSpPr txBox="1"/>
          <p:nvPr/>
        </p:nvSpPr>
        <p:spPr>
          <a:xfrm>
            <a:off x="484093" y="5421143"/>
            <a:ext cx="4265297" cy="1077218"/>
          </a:xfrm>
          <a:prstGeom prst="rect">
            <a:avLst/>
          </a:prstGeom>
          <a:solidFill>
            <a:schemeClr val="accent2"/>
          </a:solidFill>
        </p:spPr>
        <p:txBody>
          <a:bodyPr wrap="square" rtlCol="0">
            <a:spAutoFit/>
          </a:bodyPr>
          <a:lstStyle/>
          <a:p>
            <a:r>
              <a:rPr lang="en-IN" sz="3200" b="1" dirty="0"/>
              <a:t>Effective Communicator</a:t>
            </a:r>
          </a:p>
        </p:txBody>
      </p:sp>
      <p:sp>
        <p:nvSpPr>
          <p:cNvPr id="2" name="TextBox 1">
            <a:extLst>
              <a:ext uri="{FF2B5EF4-FFF2-40B4-BE49-F238E27FC236}">
                <a16:creationId xmlns:a16="http://schemas.microsoft.com/office/drawing/2014/main" id="{B816C6C9-7B49-C638-C59E-F487A76A37CC}"/>
              </a:ext>
            </a:extLst>
          </p:cNvPr>
          <p:cNvSpPr txBox="1"/>
          <p:nvPr/>
        </p:nvSpPr>
        <p:spPr>
          <a:xfrm>
            <a:off x="5509846" y="5931877"/>
            <a:ext cx="3073045" cy="584775"/>
          </a:xfrm>
          <a:prstGeom prst="rect">
            <a:avLst/>
          </a:prstGeom>
          <a:solidFill>
            <a:schemeClr val="accent4"/>
          </a:solidFill>
        </p:spPr>
        <p:txBody>
          <a:bodyPr wrap="square" rtlCol="0">
            <a:spAutoFit/>
          </a:bodyPr>
          <a:lstStyle/>
          <a:p>
            <a:r>
              <a:rPr lang="en-IN" sz="3200" b="1" dirty="0"/>
              <a:t>Passionate</a:t>
            </a:r>
          </a:p>
        </p:txBody>
      </p:sp>
      <p:sp>
        <p:nvSpPr>
          <p:cNvPr id="4" name="TextBox 3">
            <a:extLst>
              <a:ext uri="{FF2B5EF4-FFF2-40B4-BE49-F238E27FC236}">
                <a16:creationId xmlns:a16="http://schemas.microsoft.com/office/drawing/2014/main" id="{921351F8-210B-990A-5394-5D3946A095BA}"/>
              </a:ext>
            </a:extLst>
          </p:cNvPr>
          <p:cNvSpPr txBox="1"/>
          <p:nvPr/>
        </p:nvSpPr>
        <p:spPr>
          <a:xfrm>
            <a:off x="3587262" y="363599"/>
            <a:ext cx="6346447" cy="923330"/>
          </a:xfrm>
          <a:prstGeom prst="rect">
            <a:avLst/>
          </a:prstGeom>
          <a:solidFill>
            <a:schemeClr val="accent4"/>
          </a:solidFill>
        </p:spPr>
        <p:txBody>
          <a:bodyPr wrap="square" rtlCol="0">
            <a:spAutoFit/>
          </a:bodyPr>
          <a:lstStyle/>
          <a:p>
            <a:r>
              <a:rPr lang="en-IN" sz="5400" b="1" dirty="0"/>
              <a:t>Leadership  traits</a:t>
            </a:r>
          </a:p>
        </p:txBody>
      </p:sp>
      <p:sp>
        <p:nvSpPr>
          <p:cNvPr id="5" name="TextBox 4">
            <a:extLst>
              <a:ext uri="{FF2B5EF4-FFF2-40B4-BE49-F238E27FC236}">
                <a16:creationId xmlns:a16="http://schemas.microsoft.com/office/drawing/2014/main" id="{1719EAC7-647C-E5B5-9291-D271D14A92FD}"/>
              </a:ext>
            </a:extLst>
          </p:cNvPr>
          <p:cNvSpPr txBox="1"/>
          <p:nvPr/>
        </p:nvSpPr>
        <p:spPr>
          <a:xfrm>
            <a:off x="9351925" y="5485546"/>
            <a:ext cx="2535275" cy="1077218"/>
          </a:xfrm>
          <a:prstGeom prst="rect">
            <a:avLst/>
          </a:prstGeom>
          <a:solidFill>
            <a:srgbClr val="FF0000"/>
          </a:solidFill>
        </p:spPr>
        <p:txBody>
          <a:bodyPr wrap="square" rtlCol="0">
            <a:spAutoFit/>
          </a:bodyPr>
          <a:lstStyle/>
          <a:p>
            <a:r>
              <a:rPr lang="en-IN" sz="3200" b="1" dirty="0"/>
              <a:t>Strategic Thinking</a:t>
            </a:r>
          </a:p>
        </p:txBody>
      </p:sp>
      <p:sp>
        <p:nvSpPr>
          <p:cNvPr id="6" name="TextBox 5">
            <a:extLst>
              <a:ext uri="{FF2B5EF4-FFF2-40B4-BE49-F238E27FC236}">
                <a16:creationId xmlns:a16="http://schemas.microsoft.com/office/drawing/2014/main" id="{D2D6FFB8-89E8-EE7E-187A-DF9EEF868502}"/>
              </a:ext>
            </a:extLst>
          </p:cNvPr>
          <p:cNvSpPr txBox="1"/>
          <p:nvPr/>
        </p:nvSpPr>
        <p:spPr>
          <a:xfrm>
            <a:off x="4405745" y="4539808"/>
            <a:ext cx="3073045" cy="1077218"/>
          </a:xfrm>
          <a:prstGeom prst="rect">
            <a:avLst/>
          </a:prstGeom>
          <a:solidFill>
            <a:schemeClr val="accent2">
              <a:lumMod val="60000"/>
              <a:lumOff val="40000"/>
            </a:schemeClr>
          </a:solidFill>
        </p:spPr>
        <p:txBody>
          <a:bodyPr wrap="square" rtlCol="0">
            <a:spAutoFit/>
          </a:bodyPr>
          <a:lstStyle/>
          <a:p>
            <a:r>
              <a:rPr lang="en-IN" sz="3200" b="1" dirty="0"/>
              <a:t>Relationship Building</a:t>
            </a:r>
          </a:p>
        </p:txBody>
      </p:sp>
      <p:sp>
        <p:nvSpPr>
          <p:cNvPr id="3" name="TextBox 2">
            <a:extLst>
              <a:ext uri="{FF2B5EF4-FFF2-40B4-BE49-F238E27FC236}">
                <a16:creationId xmlns:a16="http://schemas.microsoft.com/office/drawing/2014/main" id="{D8B85C42-0687-467F-12C1-B25BC57A9587}"/>
              </a:ext>
            </a:extLst>
          </p:cNvPr>
          <p:cNvSpPr txBox="1"/>
          <p:nvPr/>
        </p:nvSpPr>
        <p:spPr>
          <a:xfrm>
            <a:off x="3831636" y="3139438"/>
            <a:ext cx="3142905" cy="1077218"/>
          </a:xfrm>
          <a:prstGeom prst="rect">
            <a:avLst/>
          </a:prstGeom>
          <a:solidFill>
            <a:srgbClr val="5CC6D6"/>
          </a:solidFill>
        </p:spPr>
        <p:txBody>
          <a:bodyPr wrap="square" rtlCol="0">
            <a:spAutoFit/>
          </a:bodyPr>
          <a:lstStyle/>
          <a:p>
            <a:r>
              <a:rPr lang="en-US" sz="3200" b="1" dirty="0"/>
              <a:t>Stakeholder  Management </a:t>
            </a:r>
            <a:endParaRPr lang="en-IN" sz="3200" b="1" dirty="0"/>
          </a:p>
        </p:txBody>
      </p:sp>
      <p:sp>
        <p:nvSpPr>
          <p:cNvPr id="9" name="TextBox 8">
            <a:extLst>
              <a:ext uri="{FF2B5EF4-FFF2-40B4-BE49-F238E27FC236}">
                <a16:creationId xmlns:a16="http://schemas.microsoft.com/office/drawing/2014/main" id="{8D553837-FDC7-5D3F-62BA-9DB8E52F97C2}"/>
              </a:ext>
            </a:extLst>
          </p:cNvPr>
          <p:cNvSpPr txBox="1"/>
          <p:nvPr/>
        </p:nvSpPr>
        <p:spPr>
          <a:xfrm>
            <a:off x="8030169" y="1362731"/>
            <a:ext cx="3480513" cy="1077218"/>
          </a:xfrm>
          <a:prstGeom prst="rect">
            <a:avLst/>
          </a:prstGeom>
          <a:solidFill>
            <a:schemeClr val="accent4"/>
          </a:solidFill>
        </p:spPr>
        <p:txBody>
          <a:bodyPr wrap="square" rtlCol="0">
            <a:spAutoFit/>
          </a:bodyPr>
          <a:lstStyle/>
          <a:p>
            <a:r>
              <a:rPr lang="en-IN" sz="3200" b="1" dirty="0"/>
              <a:t>Emotional Intelligence</a:t>
            </a:r>
          </a:p>
        </p:txBody>
      </p:sp>
      <p:sp>
        <p:nvSpPr>
          <p:cNvPr id="13" name="Date Placeholder 12">
            <a:extLst>
              <a:ext uri="{FF2B5EF4-FFF2-40B4-BE49-F238E27FC236}">
                <a16:creationId xmlns:a16="http://schemas.microsoft.com/office/drawing/2014/main" id="{4B138947-7740-12B2-0B44-E49C970AAA23}"/>
              </a:ext>
            </a:extLst>
          </p:cNvPr>
          <p:cNvSpPr>
            <a:spLocks noGrp="1"/>
          </p:cNvSpPr>
          <p:nvPr>
            <p:ph type="dt" sz="half" idx="10"/>
          </p:nvPr>
        </p:nvSpPr>
        <p:spPr/>
        <p:txBody>
          <a:bodyPr/>
          <a:lstStyle/>
          <a:p>
            <a:fld id="{25169215-F618-4C7A-9FAD-C85E43DD7E6F}" type="datetime1">
              <a:rPr lang="en-IN" smtClean="0"/>
              <a:t>27-10-2024</a:t>
            </a:fld>
            <a:endParaRPr lang="en-IN"/>
          </a:p>
        </p:txBody>
      </p:sp>
      <p:sp>
        <p:nvSpPr>
          <p:cNvPr id="16" name="Footer Placeholder 15">
            <a:extLst>
              <a:ext uri="{FF2B5EF4-FFF2-40B4-BE49-F238E27FC236}">
                <a16:creationId xmlns:a16="http://schemas.microsoft.com/office/drawing/2014/main" id="{F66B0670-95C6-4D70-CA54-D5CF848120A6}"/>
              </a:ext>
            </a:extLst>
          </p:cNvPr>
          <p:cNvSpPr>
            <a:spLocks noGrp="1"/>
          </p:cNvSpPr>
          <p:nvPr>
            <p:ph type="ftr" sz="quarter" idx="11"/>
          </p:nvPr>
        </p:nvSpPr>
        <p:spPr/>
        <p:txBody>
          <a:bodyPr/>
          <a:lstStyle/>
          <a:p>
            <a:r>
              <a:rPr lang="en-IN"/>
              <a:t>Jagadish Upadhya</a:t>
            </a:r>
          </a:p>
        </p:txBody>
      </p:sp>
      <p:sp>
        <p:nvSpPr>
          <p:cNvPr id="19" name="Slide Number Placeholder 18">
            <a:extLst>
              <a:ext uri="{FF2B5EF4-FFF2-40B4-BE49-F238E27FC236}">
                <a16:creationId xmlns:a16="http://schemas.microsoft.com/office/drawing/2014/main" id="{06FC3561-FC62-302F-0807-B32FB92CFE41}"/>
              </a:ext>
            </a:extLst>
          </p:cNvPr>
          <p:cNvSpPr>
            <a:spLocks noGrp="1"/>
          </p:cNvSpPr>
          <p:nvPr>
            <p:ph type="sldNum" sz="quarter" idx="12"/>
          </p:nvPr>
        </p:nvSpPr>
        <p:spPr/>
        <p:txBody>
          <a:bodyPr/>
          <a:lstStyle/>
          <a:p>
            <a:fld id="{47793CF9-4DAD-4912-83E6-4F727EEC30ED}" type="slidenum">
              <a:rPr lang="en-IN" smtClean="0"/>
              <a:t>21</a:t>
            </a:fld>
            <a:endParaRPr lang="en-IN"/>
          </a:p>
        </p:txBody>
      </p:sp>
    </p:spTree>
    <p:extLst>
      <p:ext uri="{BB962C8B-B14F-4D97-AF65-F5344CB8AC3E}">
        <p14:creationId xmlns:p14="http://schemas.microsoft.com/office/powerpoint/2010/main" val="3644970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59983-2A26-6656-908D-F4256AD861C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9C6110F-93D4-4508-BB97-84524212E32E}"/>
              </a:ext>
            </a:extLst>
          </p:cNvPr>
          <p:cNvSpPr txBox="1"/>
          <p:nvPr/>
        </p:nvSpPr>
        <p:spPr>
          <a:xfrm>
            <a:off x="154744" y="826569"/>
            <a:ext cx="2526111" cy="523220"/>
          </a:xfrm>
          <a:prstGeom prst="rect">
            <a:avLst/>
          </a:prstGeom>
          <a:solidFill>
            <a:schemeClr val="accent6">
              <a:lumMod val="40000"/>
              <a:lumOff val="60000"/>
            </a:schemeClr>
          </a:solidFill>
        </p:spPr>
        <p:txBody>
          <a:bodyPr wrap="square" rtlCol="0">
            <a:spAutoFit/>
          </a:bodyPr>
          <a:lstStyle/>
          <a:p>
            <a:r>
              <a:rPr lang="en-IN" sz="2800" b="1" dirty="0"/>
              <a:t>Decisiveness</a:t>
            </a:r>
          </a:p>
        </p:txBody>
      </p:sp>
      <p:sp>
        <p:nvSpPr>
          <p:cNvPr id="8" name="TextBox 7">
            <a:extLst>
              <a:ext uri="{FF2B5EF4-FFF2-40B4-BE49-F238E27FC236}">
                <a16:creationId xmlns:a16="http://schemas.microsoft.com/office/drawing/2014/main" id="{6CDAD0C3-CC64-322A-ED0B-7244ED588D19}"/>
              </a:ext>
            </a:extLst>
          </p:cNvPr>
          <p:cNvSpPr txBox="1"/>
          <p:nvPr/>
        </p:nvSpPr>
        <p:spPr>
          <a:xfrm>
            <a:off x="3587262" y="1185838"/>
            <a:ext cx="4247891" cy="1108384"/>
          </a:xfrm>
          <a:prstGeom prst="rect">
            <a:avLst/>
          </a:prstGeom>
          <a:solidFill>
            <a:schemeClr val="accent5"/>
          </a:solidFill>
        </p:spPr>
        <p:txBody>
          <a:bodyPr wrap="square" rtlCol="0">
            <a:spAutoFit/>
          </a:bodyPr>
          <a:lstStyle/>
          <a:p>
            <a:r>
              <a:rPr lang="en-IN" sz="3200" b="1" dirty="0"/>
              <a:t>Change  Management</a:t>
            </a:r>
          </a:p>
        </p:txBody>
      </p:sp>
      <p:sp>
        <p:nvSpPr>
          <p:cNvPr id="10" name="TextBox 9">
            <a:extLst>
              <a:ext uri="{FF2B5EF4-FFF2-40B4-BE49-F238E27FC236}">
                <a16:creationId xmlns:a16="http://schemas.microsoft.com/office/drawing/2014/main" id="{BBA2E13C-0EA2-64FE-7656-5FA5A5D57831}"/>
              </a:ext>
            </a:extLst>
          </p:cNvPr>
          <p:cNvSpPr txBox="1"/>
          <p:nvPr/>
        </p:nvSpPr>
        <p:spPr>
          <a:xfrm>
            <a:off x="8890781" y="2179491"/>
            <a:ext cx="2996419" cy="584775"/>
          </a:xfrm>
          <a:prstGeom prst="rect">
            <a:avLst/>
          </a:prstGeom>
          <a:solidFill>
            <a:schemeClr val="accent4"/>
          </a:solidFill>
        </p:spPr>
        <p:txBody>
          <a:bodyPr wrap="square" rtlCol="0">
            <a:spAutoFit/>
          </a:bodyPr>
          <a:lstStyle/>
          <a:p>
            <a:r>
              <a:rPr lang="en-IN" sz="3200" b="1" dirty="0"/>
              <a:t>Team Building </a:t>
            </a:r>
          </a:p>
        </p:txBody>
      </p:sp>
      <p:sp>
        <p:nvSpPr>
          <p:cNvPr id="11" name="TextBox 10">
            <a:extLst>
              <a:ext uri="{FF2B5EF4-FFF2-40B4-BE49-F238E27FC236}">
                <a16:creationId xmlns:a16="http://schemas.microsoft.com/office/drawing/2014/main" id="{61943FAD-8421-8203-FF34-05F42CECAF91}"/>
              </a:ext>
            </a:extLst>
          </p:cNvPr>
          <p:cNvSpPr txBox="1"/>
          <p:nvPr/>
        </p:nvSpPr>
        <p:spPr>
          <a:xfrm>
            <a:off x="154744" y="2532185"/>
            <a:ext cx="2799471" cy="584775"/>
          </a:xfrm>
          <a:prstGeom prst="rect">
            <a:avLst/>
          </a:prstGeom>
          <a:solidFill>
            <a:schemeClr val="accent4">
              <a:lumMod val="75000"/>
            </a:schemeClr>
          </a:solidFill>
        </p:spPr>
        <p:txBody>
          <a:bodyPr wrap="square" rtlCol="0">
            <a:spAutoFit/>
          </a:bodyPr>
          <a:lstStyle/>
          <a:p>
            <a:r>
              <a:rPr lang="en-IN" sz="3200" b="1" dirty="0"/>
              <a:t>Risk  Taking</a:t>
            </a:r>
          </a:p>
        </p:txBody>
      </p:sp>
      <p:sp>
        <p:nvSpPr>
          <p:cNvPr id="12" name="TextBox 11">
            <a:extLst>
              <a:ext uri="{FF2B5EF4-FFF2-40B4-BE49-F238E27FC236}">
                <a16:creationId xmlns:a16="http://schemas.microsoft.com/office/drawing/2014/main" id="{823AA3D3-4262-26E2-F28C-82E7037C6AD3}"/>
              </a:ext>
            </a:extLst>
          </p:cNvPr>
          <p:cNvSpPr txBox="1"/>
          <p:nvPr/>
        </p:nvSpPr>
        <p:spPr>
          <a:xfrm>
            <a:off x="942535" y="3893477"/>
            <a:ext cx="4876374" cy="584775"/>
          </a:xfrm>
          <a:prstGeom prst="rect">
            <a:avLst/>
          </a:prstGeom>
          <a:solidFill>
            <a:schemeClr val="tx2">
              <a:lumMod val="60000"/>
              <a:lumOff val="40000"/>
            </a:schemeClr>
          </a:solidFill>
        </p:spPr>
        <p:txBody>
          <a:bodyPr wrap="square" rtlCol="0">
            <a:spAutoFit/>
          </a:bodyPr>
          <a:lstStyle/>
          <a:p>
            <a:r>
              <a:rPr lang="en-IN" sz="3200" b="1" dirty="0"/>
              <a:t>Personal Effectiveness</a:t>
            </a:r>
          </a:p>
        </p:txBody>
      </p:sp>
      <p:sp>
        <p:nvSpPr>
          <p:cNvPr id="14" name="TextBox 13">
            <a:extLst>
              <a:ext uri="{FF2B5EF4-FFF2-40B4-BE49-F238E27FC236}">
                <a16:creationId xmlns:a16="http://schemas.microsoft.com/office/drawing/2014/main" id="{C31FCA68-E39E-3B68-25AA-6DAC8AD63492}"/>
              </a:ext>
            </a:extLst>
          </p:cNvPr>
          <p:cNvSpPr txBox="1"/>
          <p:nvPr/>
        </p:nvSpPr>
        <p:spPr>
          <a:xfrm>
            <a:off x="7128164" y="3178516"/>
            <a:ext cx="4759036" cy="584775"/>
          </a:xfrm>
          <a:prstGeom prst="rect">
            <a:avLst/>
          </a:prstGeom>
          <a:solidFill>
            <a:schemeClr val="accent2"/>
          </a:solidFill>
        </p:spPr>
        <p:txBody>
          <a:bodyPr wrap="square" rtlCol="0">
            <a:spAutoFit/>
          </a:bodyPr>
          <a:lstStyle/>
          <a:p>
            <a:r>
              <a:rPr lang="en-IN" sz="3200" b="1" dirty="0"/>
              <a:t>Self Awareness</a:t>
            </a:r>
          </a:p>
        </p:txBody>
      </p:sp>
      <p:sp>
        <p:nvSpPr>
          <p:cNvPr id="15" name="TextBox 14">
            <a:extLst>
              <a:ext uri="{FF2B5EF4-FFF2-40B4-BE49-F238E27FC236}">
                <a16:creationId xmlns:a16="http://schemas.microsoft.com/office/drawing/2014/main" id="{180D1D33-D7C7-C190-5394-ED60824908DE}"/>
              </a:ext>
            </a:extLst>
          </p:cNvPr>
          <p:cNvSpPr txBox="1"/>
          <p:nvPr/>
        </p:nvSpPr>
        <p:spPr>
          <a:xfrm>
            <a:off x="7351060" y="4418051"/>
            <a:ext cx="4128178" cy="1077218"/>
          </a:xfrm>
          <a:prstGeom prst="rect">
            <a:avLst/>
          </a:prstGeom>
          <a:solidFill>
            <a:schemeClr val="accent1">
              <a:lumMod val="40000"/>
              <a:lumOff val="60000"/>
            </a:schemeClr>
          </a:solidFill>
        </p:spPr>
        <p:txBody>
          <a:bodyPr wrap="square" rtlCol="0">
            <a:spAutoFit/>
          </a:bodyPr>
          <a:lstStyle/>
          <a:p>
            <a:r>
              <a:rPr lang="en-IN" sz="3200" b="1" dirty="0"/>
              <a:t>Creative &amp; Innovative</a:t>
            </a:r>
          </a:p>
        </p:txBody>
      </p:sp>
      <p:sp>
        <p:nvSpPr>
          <p:cNvPr id="17" name="TextBox 16">
            <a:extLst>
              <a:ext uri="{FF2B5EF4-FFF2-40B4-BE49-F238E27FC236}">
                <a16:creationId xmlns:a16="http://schemas.microsoft.com/office/drawing/2014/main" id="{F95D2908-E58D-6232-0363-0CFB7F56D71A}"/>
              </a:ext>
            </a:extLst>
          </p:cNvPr>
          <p:cNvSpPr txBox="1"/>
          <p:nvPr/>
        </p:nvSpPr>
        <p:spPr>
          <a:xfrm>
            <a:off x="3840480" y="2532185"/>
            <a:ext cx="2255520" cy="584775"/>
          </a:xfrm>
          <a:prstGeom prst="rect">
            <a:avLst/>
          </a:prstGeom>
          <a:solidFill>
            <a:srgbClr val="FFFF00"/>
          </a:solidFill>
        </p:spPr>
        <p:txBody>
          <a:bodyPr wrap="square" rtlCol="0">
            <a:spAutoFit/>
          </a:bodyPr>
          <a:lstStyle/>
          <a:p>
            <a:r>
              <a:rPr lang="en-IN" sz="3200" b="1" dirty="0"/>
              <a:t>Charisma</a:t>
            </a:r>
          </a:p>
        </p:txBody>
      </p:sp>
      <p:sp>
        <p:nvSpPr>
          <p:cNvPr id="18" name="TextBox 17">
            <a:extLst>
              <a:ext uri="{FF2B5EF4-FFF2-40B4-BE49-F238E27FC236}">
                <a16:creationId xmlns:a16="http://schemas.microsoft.com/office/drawing/2014/main" id="{35F8F7FC-4BFE-9A2E-2247-BABCDFCAE02D}"/>
              </a:ext>
            </a:extLst>
          </p:cNvPr>
          <p:cNvSpPr txBox="1"/>
          <p:nvPr/>
        </p:nvSpPr>
        <p:spPr>
          <a:xfrm>
            <a:off x="422030" y="5485545"/>
            <a:ext cx="4318782" cy="584775"/>
          </a:xfrm>
          <a:prstGeom prst="rect">
            <a:avLst/>
          </a:prstGeom>
          <a:solidFill>
            <a:schemeClr val="accent2"/>
          </a:solidFill>
        </p:spPr>
        <p:txBody>
          <a:bodyPr wrap="square" rtlCol="0">
            <a:spAutoFit/>
          </a:bodyPr>
          <a:lstStyle/>
          <a:p>
            <a:r>
              <a:rPr lang="en-IN" sz="3200" b="1" dirty="0"/>
              <a:t>Time  Management</a:t>
            </a:r>
          </a:p>
        </p:txBody>
      </p:sp>
      <p:sp>
        <p:nvSpPr>
          <p:cNvPr id="2" name="TextBox 1">
            <a:extLst>
              <a:ext uri="{FF2B5EF4-FFF2-40B4-BE49-F238E27FC236}">
                <a16:creationId xmlns:a16="http://schemas.microsoft.com/office/drawing/2014/main" id="{2F29A29C-88F5-F044-2757-2413ABAEDF8E}"/>
              </a:ext>
            </a:extLst>
          </p:cNvPr>
          <p:cNvSpPr txBox="1"/>
          <p:nvPr/>
        </p:nvSpPr>
        <p:spPr>
          <a:xfrm>
            <a:off x="5509846" y="5654879"/>
            <a:ext cx="2595063" cy="584775"/>
          </a:xfrm>
          <a:prstGeom prst="rect">
            <a:avLst/>
          </a:prstGeom>
          <a:solidFill>
            <a:schemeClr val="accent2"/>
          </a:solidFill>
        </p:spPr>
        <p:txBody>
          <a:bodyPr wrap="square" rtlCol="0">
            <a:spAutoFit/>
          </a:bodyPr>
          <a:lstStyle/>
          <a:p>
            <a:r>
              <a:rPr lang="en-IN" sz="3200" b="1" dirty="0"/>
              <a:t>Humility</a:t>
            </a:r>
          </a:p>
        </p:txBody>
      </p:sp>
      <p:sp>
        <p:nvSpPr>
          <p:cNvPr id="4" name="TextBox 3">
            <a:extLst>
              <a:ext uri="{FF2B5EF4-FFF2-40B4-BE49-F238E27FC236}">
                <a16:creationId xmlns:a16="http://schemas.microsoft.com/office/drawing/2014/main" id="{D78EC589-49FE-1DD9-6BE4-5D73FBC62590}"/>
              </a:ext>
            </a:extLst>
          </p:cNvPr>
          <p:cNvSpPr txBox="1"/>
          <p:nvPr/>
        </p:nvSpPr>
        <p:spPr>
          <a:xfrm>
            <a:off x="3587262" y="363599"/>
            <a:ext cx="6346447" cy="923330"/>
          </a:xfrm>
          <a:prstGeom prst="rect">
            <a:avLst/>
          </a:prstGeom>
          <a:solidFill>
            <a:schemeClr val="accent4"/>
          </a:solidFill>
        </p:spPr>
        <p:txBody>
          <a:bodyPr wrap="square" rtlCol="0">
            <a:spAutoFit/>
          </a:bodyPr>
          <a:lstStyle/>
          <a:p>
            <a:r>
              <a:rPr lang="en-IN" sz="5400" b="1" dirty="0"/>
              <a:t>Leadership  traits</a:t>
            </a:r>
          </a:p>
        </p:txBody>
      </p:sp>
      <p:sp>
        <p:nvSpPr>
          <p:cNvPr id="5" name="TextBox 4">
            <a:extLst>
              <a:ext uri="{FF2B5EF4-FFF2-40B4-BE49-F238E27FC236}">
                <a16:creationId xmlns:a16="http://schemas.microsoft.com/office/drawing/2014/main" id="{43F5F7BD-BDA6-AC7B-060C-F655597390A0}"/>
              </a:ext>
            </a:extLst>
          </p:cNvPr>
          <p:cNvSpPr txBox="1"/>
          <p:nvPr/>
        </p:nvSpPr>
        <p:spPr>
          <a:xfrm>
            <a:off x="9434945" y="5654879"/>
            <a:ext cx="2335025" cy="1077218"/>
          </a:xfrm>
          <a:prstGeom prst="rect">
            <a:avLst/>
          </a:prstGeom>
          <a:solidFill>
            <a:schemeClr val="accent4"/>
          </a:solidFill>
        </p:spPr>
        <p:txBody>
          <a:bodyPr wrap="square" rtlCol="0">
            <a:spAutoFit/>
          </a:bodyPr>
          <a:lstStyle/>
          <a:p>
            <a:r>
              <a:rPr lang="en-IN" sz="3200" b="1" dirty="0"/>
              <a:t>Inspiring &amp; Motivating</a:t>
            </a:r>
          </a:p>
        </p:txBody>
      </p:sp>
      <p:sp>
        <p:nvSpPr>
          <p:cNvPr id="3" name="TextBox 2">
            <a:extLst>
              <a:ext uri="{FF2B5EF4-FFF2-40B4-BE49-F238E27FC236}">
                <a16:creationId xmlns:a16="http://schemas.microsoft.com/office/drawing/2014/main" id="{A44186BA-D506-B839-8D4C-4A4143550C42}"/>
              </a:ext>
            </a:extLst>
          </p:cNvPr>
          <p:cNvSpPr txBox="1"/>
          <p:nvPr/>
        </p:nvSpPr>
        <p:spPr>
          <a:xfrm>
            <a:off x="422031" y="4662807"/>
            <a:ext cx="5673970" cy="584775"/>
          </a:xfrm>
          <a:prstGeom prst="rect">
            <a:avLst/>
          </a:prstGeom>
          <a:solidFill>
            <a:schemeClr val="accent4">
              <a:lumMod val="20000"/>
              <a:lumOff val="80000"/>
            </a:schemeClr>
          </a:solidFill>
        </p:spPr>
        <p:txBody>
          <a:bodyPr wrap="square" rtlCol="0">
            <a:spAutoFit/>
          </a:bodyPr>
          <a:lstStyle/>
          <a:p>
            <a:r>
              <a:rPr lang="en-IN" sz="3200" b="1" dirty="0"/>
              <a:t>Self Deprecating  Humour</a:t>
            </a:r>
          </a:p>
        </p:txBody>
      </p:sp>
      <p:sp>
        <p:nvSpPr>
          <p:cNvPr id="6" name="Date Placeholder 5">
            <a:extLst>
              <a:ext uri="{FF2B5EF4-FFF2-40B4-BE49-F238E27FC236}">
                <a16:creationId xmlns:a16="http://schemas.microsoft.com/office/drawing/2014/main" id="{4B33417E-13B3-0987-B4DA-81D0F8B97250}"/>
              </a:ext>
            </a:extLst>
          </p:cNvPr>
          <p:cNvSpPr>
            <a:spLocks noGrp="1"/>
          </p:cNvSpPr>
          <p:nvPr>
            <p:ph type="dt" sz="half" idx="10"/>
          </p:nvPr>
        </p:nvSpPr>
        <p:spPr/>
        <p:txBody>
          <a:bodyPr/>
          <a:lstStyle/>
          <a:p>
            <a:fld id="{1AACA989-5437-425C-8A35-E65F6EFA7F75}" type="datetime1">
              <a:rPr lang="en-IN" smtClean="0"/>
              <a:t>27-10-2024</a:t>
            </a:fld>
            <a:endParaRPr lang="en-IN"/>
          </a:p>
        </p:txBody>
      </p:sp>
      <p:sp>
        <p:nvSpPr>
          <p:cNvPr id="9" name="Footer Placeholder 8">
            <a:extLst>
              <a:ext uri="{FF2B5EF4-FFF2-40B4-BE49-F238E27FC236}">
                <a16:creationId xmlns:a16="http://schemas.microsoft.com/office/drawing/2014/main" id="{7CD61CED-0E8B-481D-D93B-84997B94D4E5}"/>
              </a:ext>
            </a:extLst>
          </p:cNvPr>
          <p:cNvSpPr>
            <a:spLocks noGrp="1"/>
          </p:cNvSpPr>
          <p:nvPr>
            <p:ph type="ftr" sz="quarter" idx="11"/>
          </p:nvPr>
        </p:nvSpPr>
        <p:spPr/>
        <p:txBody>
          <a:bodyPr/>
          <a:lstStyle/>
          <a:p>
            <a:r>
              <a:rPr lang="en-IN"/>
              <a:t>Jagadish Upadhya</a:t>
            </a:r>
          </a:p>
        </p:txBody>
      </p:sp>
      <p:sp>
        <p:nvSpPr>
          <p:cNvPr id="13" name="Slide Number Placeholder 12">
            <a:extLst>
              <a:ext uri="{FF2B5EF4-FFF2-40B4-BE49-F238E27FC236}">
                <a16:creationId xmlns:a16="http://schemas.microsoft.com/office/drawing/2014/main" id="{95F57909-F3DE-070C-9D01-B80DE3B1F565}"/>
              </a:ext>
            </a:extLst>
          </p:cNvPr>
          <p:cNvSpPr>
            <a:spLocks noGrp="1"/>
          </p:cNvSpPr>
          <p:nvPr>
            <p:ph type="sldNum" sz="quarter" idx="12"/>
          </p:nvPr>
        </p:nvSpPr>
        <p:spPr/>
        <p:txBody>
          <a:bodyPr/>
          <a:lstStyle/>
          <a:p>
            <a:fld id="{47793CF9-4DAD-4912-83E6-4F727EEC30ED}" type="slidenum">
              <a:rPr lang="en-IN" smtClean="0"/>
              <a:t>22</a:t>
            </a:fld>
            <a:endParaRPr lang="en-IN"/>
          </a:p>
        </p:txBody>
      </p:sp>
    </p:spTree>
    <p:extLst>
      <p:ext uri="{BB962C8B-B14F-4D97-AF65-F5344CB8AC3E}">
        <p14:creationId xmlns:p14="http://schemas.microsoft.com/office/powerpoint/2010/main" val="2519065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A861A-0F4F-A3EB-6250-4A84E3439B64}"/>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1A47FFA2-5569-4A2A-6591-6A7543C83C7E}"/>
              </a:ext>
            </a:extLst>
          </p:cNvPr>
          <p:cNvSpPr>
            <a:spLocks noGrp="1" noChangeArrowheads="1"/>
          </p:cNvSpPr>
          <p:nvPr>
            <p:ph type="title"/>
          </p:nvPr>
        </p:nvSpPr>
        <p:spPr>
          <a:xfrm>
            <a:off x="1086928" y="365125"/>
            <a:ext cx="10266872" cy="997850"/>
          </a:xfrm>
        </p:spPr>
        <p:txBody>
          <a:bodyPr>
            <a:normAutofit fontScale="90000"/>
          </a:bodyPr>
          <a:lstStyle/>
          <a:p>
            <a:br>
              <a:rPr lang="en-US" altLang="en-US" dirty="0"/>
            </a:br>
            <a:br>
              <a:rPr lang="en-US" altLang="en-US" dirty="0"/>
            </a:br>
            <a:r>
              <a:rPr lang="en-US" altLang="en-US" b="1" dirty="0"/>
              <a:t>The Principles of Leadership:</a:t>
            </a:r>
            <a:br>
              <a:rPr lang="en-US" altLang="en-US" b="1" dirty="0"/>
            </a:br>
            <a:br>
              <a:rPr lang="en-US" altLang="en-US" b="1" dirty="0"/>
            </a:br>
            <a:br>
              <a:rPr lang="en-US" altLang="en-US" dirty="0"/>
            </a:br>
            <a:r>
              <a:rPr lang="en-US" altLang="en-US" sz="4000" b="1" i="1" dirty="0">
                <a:highlight>
                  <a:srgbClr val="FFFF00"/>
                </a:highlight>
              </a:rPr>
              <a:t>Know Yourself and Seek Self-Improvement</a:t>
            </a:r>
            <a:endParaRPr lang="en-US" altLang="en-US" b="1" dirty="0">
              <a:highlight>
                <a:srgbClr val="FFFF00"/>
              </a:highlight>
            </a:endParaRPr>
          </a:p>
        </p:txBody>
      </p:sp>
      <p:sp>
        <p:nvSpPr>
          <p:cNvPr id="4099" name="Rectangle 3">
            <a:extLst>
              <a:ext uri="{FF2B5EF4-FFF2-40B4-BE49-F238E27FC236}">
                <a16:creationId xmlns:a16="http://schemas.microsoft.com/office/drawing/2014/main" id="{BE22AB82-A44A-CE5D-5475-8C1E948D2D6E}"/>
              </a:ext>
            </a:extLst>
          </p:cNvPr>
          <p:cNvSpPr>
            <a:spLocks noGrp="1" noChangeArrowheads="1"/>
          </p:cNvSpPr>
          <p:nvPr>
            <p:ph type="body" idx="1"/>
          </p:nvPr>
        </p:nvSpPr>
        <p:spPr>
          <a:xfrm>
            <a:off x="1524000" y="2380891"/>
            <a:ext cx="8551653" cy="3748446"/>
          </a:xfrm>
        </p:spPr>
        <p:txBody>
          <a:bodyPr/>
          <a:lstStyle/>
          <a:p>
            <a:endParaRPr lang="en-US" altLang="en-US" dirty="0"/>
          </a:p>
          <a:p>
            <a:r>
              <a:rPr lang="en-US" altLang="en-US" dirty="0"/>
              <a:t>To know yourself, you must understand who you are. Where do your interests lie? Do you have a special talent? What are your weaknesses? Do you have a least favorite subject? What are some of your faults? Answering these questions is part of self-</a:t>
            </a:r>
            <a:r>
              <a:rPr lang="en-US" altLang="en-US" i="1" dirty="0"/>
              <a:t>evaluation</a:t>
            </a:r>
            <a:r>
              <a:rPr lang="en-US" altLang="en-US" dirty="0"/>
              <a:t>. </a:t>
            </a:r>
          </a:p>
        </p:txBody>
      </p:sp>
      <p:sp>
        <p:nvSpPr>
          <p:cNvPr id="2" name="Date Placeholder 1">
            <a:extLst>
              <a:ext uri="{FF2B5EF4-FFF2-40B4-BE49-F238E27FC236}">
                <a16:creationId xmlns:a16="http://schemas.microsoft.com/office/drawing/2014/main" id="{413BBFEC-FCE1-30A6-36D6-16A8DD15B359}"/>
              </a:ext>
            </a:extLst>
          </p:cNvPr>
          <p:cNvSpPr>
            <a:spLocks noGrp="1"/>
          </p:cNvSpPr>
          <p:nvPr>
            <p:ph type="dt" sz="half" idx="10"/>
          </p:nvPr>
        </p:nvSpPr>
        <p:spPr/>
        <p:txBody>
          <a:bodyPr/>
          <a:lstStyle/>
          <a:p>
            <a:fld id="{267ADB94-DAE9-4B58-B000-09EEA9D5A8B4}" type="datetime1">
              <a:rPr lang="en-IN" smtClean="0"/>
              <a:t>27-10-2024</a:t>
            </a:fld>
            <a:endParaRPr lang="en-IN"/>
          </a:p>
        </p:txBody>
      </p:sp>
      <p:sp>
        <p:nvSpPr>
          <p:cNvPr id="3" name="Footer Placeholder 2">
            <a:extLst>
              <a:ext uri="{FF2B5EF4-FFF2-40B4-BE49-F238E27FC236}">
                <a16:creationId xmlns:a16="http://schemas.microsoft.com/office/drawing/2014/main" id="{540448BD-C364-1991-1BB1-6A946B4235B4}"/>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181406A-2FCE-47CE-313E-8EA65BE39059}"/>
              </a:ext>
            </a:extLst>
          </p:cNvPr>
          <p:cNvSpPr>
            <a:spLocks noGrp="1"/>
          </p:cNvSpPr>
          <p:nvPr>
            <p:ph type="sldNum" sz="quarter" idx="12"/>
          </p:nvPr>
        </p:nvSpPr>
        <p:spPr/>
        <p:txBody>
          <a:bodyPr/>
          <a:lstStyle/>
          <a:p>
            <a:fld id="{47793CF9-4DAD-4912-83E6-4F727EEC30ED}" type="slidenum">
              <a:rPr lang="en-IN" smtClean="0"/>
              <a:t>23</a:t>
            </a:fld>
            <a:endParaRPr lang="en-IN"/>
          </a:p>
        </p:txBody>
      </p:sp>
    </p:spTree>
    <p:extLst>
      <p:ext uri="{BB962C8B-B14F-4D97-AF65-F5344CB8AC3E}">
        <p14:creationId xmlns:p14="http://schemas.microsoft.com/office/powerpoint/2010/main" val="40886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D2BBE-B641-BC48-7D51-8C73E6114C5C}"/>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92246EA2-F884-7921-444C-47C3CD2301A3}"/>
              </a:ext>
            </a:extLst>
          </p:cNvPr>
          <p:cNvSpPr>
            <a:spLocks noGrp="1" noChangeArrowheads="1"/>
          </p:cNvSpPr>
          <p:nvPr>
            <p:ph type="title"/>
          </p:nvPr>
        </p:nvSpPr>
        <p:spPr>
          <a:xfrm>
            <a:off x="838200" y="365126"/>
            <a:ext cx="10134600" cy="795460"/>
          </a:xfrm>
        </p:spPr>
        <p:txBody>
          <a:bodyPr>
            <a:normAutofit fontScale="90000"/>
          </a:bodyPr>
          <a:lstStyle/>
          <a:p>
            <a:br>
              <a:rPr lang="en-US" altLang="en-US" b="1" dirty="0"/>
            </a:br>
            <a:r>
              <a:rPr lang="en-US" altLang="en-US" b="1" dirty="0"/>
              <a:t>The Principles of Leadership:</a:t>
            </a:r>
            <a:br>
              <a:rPr lang="en-US" altLang="en-US" b="1" dirty="0"/>
            </a:br>
            <a:endParaRPr lang="en-US" altLang="en-US" b="1" dirty="0"/>
          </a:p>
        </p:txBody>
      </p:sp>
      <p:sp>
        <p:nvSpPr>
          <p:cNvPr id="5123" name="Rectangle 3">
            <a:extLst>
              <a:ext uri="{FF2B5EF4-FFF2-40B4-BE49-F238E27FC236}">
                <a16:creationId xmlns:a16="http://schemas.microsoft.com/office/drawing/2014/main" id="{3ED9A1CF-9EF5-0A55-D9D5-E3AB215E58C5}"/>
              </a:ext>
            </a:extLst>
          </p:cNvPr>
          <p:cNvSpPr>
            <a:spLocks noGrp="1" noChangeArrowheads="1"/>
          </p:cNvSpPr>
          <p:nvPr>
            <p:ph type="body" idx="1"/>
          </p:nvPr>
        </p:nvSpPr>
        <p:spPr>
          <a:xfrm>
            <a:off x="1846384" y="1512278"/>
            <a:ext cx="8229601" cy="4818184"/>
          </a:xfrm>
        </p:spPr>
        <p:txBody>
          <a:bodyPr/>
          <a:lstStyle/>
          <a:p>
            <a:pPr marL="0" indent="0">
              <a:buNone/>
            </a:pPr>
            <a:r>
              <a:rPr lang="en-US" altLang="en-US" sz="2800" b="1" dirty="0">
                <a:highlight>
                  <a:srgbClr val="FFFF00"/>
                </a:highlight>
              </a:rPr>
              <a:t>Be Technically Proficient </a:t>
            </a:r>
          </a:p>
          <a:p>
            <a:pPr marL="0" indent="0">
              <a:buNone/>
            </a:pPr>
            <a:endParaRPr lang="en-US" altLang="en-US" sz="3200" i="1" dirty="0"/>
          </a:p>
          <a:p>
            <a:r>
              <a:rPr lang="en-US" altLang="en-US" dirty="0"/>
              <a:t>Your team members expect you to be proficient at your job. Therefore, leaders must demonstrate to their teammates that they are qualified to lead. Technical competence requires a leader to be able to perform </a:t>
            </a:r>
            <a:r>
              <a:rPr lang="en-US" altLang="en-US" u="sng" dirty="0"/>
              <a:t>all</a:t>
            </a:r>
            <a:r>
              <a:rPr lang="en-US" altLang="en-US" dirty="0"/>
              <a:t> tasks associated with the job or assignment as well as to train team members </a:t>
            </a:r>
          </a:p>
        </p:txBody>
      </p:sp>
      <p:sp>
        <p:nvSpPr>
          <p:cNvPr id="2" name="Date Placeholder 1">
            <a:extLst>
              <a:ext uri="{FF2B5EF4-FFF2-40B4-BE49-F238E27FC236}">
                <a16:creationId xmlns:a16="http://schemas.microsoft.com/office/drawing/2014/main" id="{4B44D350-2132-2924-FE60-D8D6094019E3}"/>
              </a:ext>
            </a:extLst>
          </p:cNvPr>
          <p:cNvSpPr>
            <a:spLocks noGrp="1"/>
          </p:cNvSpPr>
          <p:nvPr>
            <p:ph type="dt" sz="half" idx="10"/>
          </p:nvPr>
        </p:nvSpPr>
        <p:spPr/>
        <p:txBody>
          <a:bodyPr/>
          <a:lstStyle/>
          <a:p>
            <a:fld id="{7F04393B-16D7-4CEF-9C94-B2643E503D15}" type="datetime1">
              <a:rPr lang="en-IN" smtClean="0"/>
              <a:t>27-10-2024</a:t>
            </a:fld>
            <a:endParaRPr lang="en-IN"/>
          </a:p>
        </p:txBody>
      </p:sp>
      <p:sp>
        <p:nvSpPr>
          <p:cNvPr id="3" name="Footer Placeholder 2">
            <a:extLst>
              <a:ext uri="{FF2B5EF4-FFF2-40B4-BE49-F238E27FC236}">
                <a16:creationId xmlns:a16="http://schemas.microsoft.com/office/drawing/2014/main" id="{B44E861A-C811-47B4-BB1F-F358794040A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016CE436-E136-9C05-B2E0-87892BB5D609}"/>
              </a:ext>
            </a:extLst>
          </p:cNvPr>
          <p:cNvSpPr>
            <a:spLocks noGrp="1"/>
          </p:cNvSpPr>
          <p:nvPr>
            <p:ph type="sldNum" sz="quarter" idx="12"/>
          </p:nvPr>
        </p:nvSpPr>
        <p:spPr/>
        <p:txBody>
          <a:bodyPr/>
          <a:lstStyle/>
          <a:p>
            <a:fld id="{47793CF9-4DAD-4912-83E6-4F727EEC30ED}" type="slidenum">
              <a:rPr lang="en-IN" smtClean="0"/>
              <a:t>24</a:t>
            </a:fld>
            <a:endParaRPr lang="en-IN"/>
          </a:p>
        </p:txBody>
      </p:sp>
    </p:spTree>
    <p:extLst>
      <p:ext uri="{BB962C8B-B14F-4D97-AF65-F5344CB8AC3E}">
        <p14:creationId xmlns:p14="http://schemas.microsoft.com/office/powerpoint/2010/main" val="3381709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EAF96-FDDE-82E5-BAC3-A99D0092BF6E}"/>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FA0E638F-D390-664F-B8AA-B70C87CAB46E}"/>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6147" name="Rectangle 3">
            <a:extLst>
              <a:ext uri="{FF2B5EF4-FFF2-40B4-BE49-F238E27FC236}">
                <a16:creationId xmlns:a16="http://schemas.microsoft.com/office/drawing/2014/main" id="{99AA45CB-ADB5-A4AE-6644-80CF9845A260}"/>
              </a:ext>
            </a:extLst>
          </p:cNvPr>
          <p:cNvSpPr>
            <a:spLocks noGrp="1" noChangeArrowheads="1"/>
          </p:cNvSpPr>
          <p:nvPr>
            <p:ph type="body" idx="1"/>
          </p:nvPr>
        </p:nvSpPr>
        <p:spPr>
          <a:xfrm>
            <a:off x="1014045" y="2074986"/>
            <a:ext cx="9765323" cy="4417890"/>
          </a:xfrm>
        </p:spPr>
        <p:txBody>
          <a:bodyPr/>
          <a:lstStyle/>
          <a:p>
            <a:pPr marL="0" indent="0">
              <a:buNone/>
            </a:pPr>
            <a:r>
              <a:rPr lang="en-US" altLang="en-US" sz="3200" b="1" dirty="0">
                <a:highlight>
                  <a:srgbClr val="FFFF00"/>
                </a:highlight>
              </a:rPr>
              <a:t>Seek Responsibility and Take Responsibility for your Actions</a:t>
            </a:r>
          </a:p>
          <a:p>
            <a:endParaRPr lang="en-US" altLang="en-US" i="1" dirty="0"/>
          </a:p>
          <a:p>
            <a:r>
              <a:rPr lang="en-US" altLang="en-US" sz="2800" i="1" dirty="0"/>
              <a:t> </a:t>
            </a:r>
            <a:r>
              <a:rPr lang="en-US" altLang="en-US" dirty="0"/>
              <a:t>Leading always involves responsibility. With the knowledge you gained from an honest self-evaluation and with a sound technical foundation required to do your job, you must take the initiative to accomplish your mission. </a:t>
            </a:r>
          </a:p>
        </p:txBody>
      </p:sp>
      <p:sp>
        <p:nvSpPr>
          <p:cNvPr id="2" name="Date Placeholder 1">
            <a:extLst>
              <a:ext uri="{FF2B5EF4-FFF2-40B4-BE49-F238E27FC236}">
                <a16:creationId xmlns:a16="http://schemas.microsoft.com/office/drawing/2014/main" id="{B21E2C14-5507-317B-686D-FE738A35DBE5}"/>
              </a:ext>
            </a:extLst>
          </p:cNvPr>
          <p:cNvSpPr>
            <a:spLocks noGrp="1"/>
          </p:cNvSpPr>
          <p:nvPr>
            <p:ph type="dt" sz="half" idx="10"/>
          </p:nvPr>
        </p:nvSpPr>
        <p:spPr/>
        <p:txBody>
          <a:bodyPr/>
          <a:lstStyle/>
          <a:p>
            <a:fld id="{239AA70C-F7EE-4E30-B4A0-20F905178A49}" type="datetime1">
              <a:rPr lang="en-IN" smtClean="0"/>
              <a:t>27-10-2024</a:t>
            </a:fld>
            <a:endParaRPr lang="en-IN"/>
          </a:p>
        </p:txBody>
      </p:sp>
      <p:sp>
        <p:nvSpPr>
          <p:cNvPr id="3" name="Footer Placeholder 2">
            <a:extLst>
              <a:ext uri="{FF2B5EF4-FFF2-40B4-BE49-F238E27FC236}">
                <a16:creationId xmlns:a16="http://schemas.microsoft.com/office/drawing/2014/main" id="{2BA5721E-7566-85B6-2D1E-9832F4A4345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2DEBE832-421D-5D2D-0B55-BC8B98785FFA}"/>
              </a:ext>
            </a:extLst>
          </p:cNvPr>
          <p:cNvSpPr>
            <a:spLocks noGrp="1"/>
          </p:cNvSpPr>
          <p:nvPr>
            <p:ph type="sldNum" sz="quarter" idx="12"/>
          </p:nvPr>
        </p:nvSpPr>
        <p:spPr/>
        <p:txBody>
          <a:bodyPr/>
          <a:lstStyle/>
          <a:p>
            <a:fld id="{47793CF9-4DAD-4912-83E6-4F727EEC30ED}" type="slidenum">
              <a:rPr lang="en-IN" smtClean="0"/>
              <a:t>25</a:t>
            </a:fld>
            <a:endParaRPr lang="en-IN"/>
          </a:p>
        </p:txBody>
      </p:sp>
    </p:spTree>
    <p:extLst>
      <p:ext uri="{BB962C8B-B14F-4D97-AF65-F5344CB8AC3E}">
        <p14:creationId xmlns:p14="http://schemas.microsoft.com/office/powerpoint/2010/main" val="2590959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8DB35-6CA9-2680-9F08-63903657AF57}"/>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FCA7BB1C-1AA1-E937-5E9D-2EDF2D15E0F2}"/>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7171" name="Rectangle 3">
            <a:extLst>
              <a:ext uri="{FF2B5EF4-FFF2-40B4-BE49-F238E27FC236}">
                <a16:creationId xmlns:a16="http://schemas.microsoft.com/office/drawing/2014/main" id="{591F62C4-1AFA-D304-0B35-A64E2E0B765D}"/>
              </a:ext>
            </a:extLst>
          </p:cNvPr>
          <p:cNvSpPr>
            <a:spLocks noGrp="1" noChangeArrowheads="1"/>
          </p:cNvSpPr>
          <p:nvPr>
            <p:ph type="body" idx="1"/>
          </p:nvPr>
        </p:nvSpPr>
        <p:spPr>
          <a:xfrm>
            <a:off x="1524000" y="2092569"/>
            <a:ext cx="8745415" cy="3692770"/>
          </a:xfrm>
        </p:spPr>
        <p:txBody>
          <a:bodyPr/>
          <a:lstStyle/>
          <a:p>
            <a:pPr marL="0" indent="0">
              <a:buNone/>
            </a:pPr>
            <a:r>
              <a:rPr lang="en-US" altLang="en-US" sz="2800" b="1" i="1" dirty="0">
                <a:highlight>
                  <a:srgbClr val="FFFF00"/>
                </a:highlight>
              </a:rPr>
              <a:t>Make Sound and Timely Decisions </a:t>
            </a:r>
          </a:p>
          <a:p>
            <a:pPr marL="0" indent="0">
              <a:buNone/>
            </a:pPr>
            <a:r>
              <a:rPr lang="en-US" altLang="en-US" dirty="0"/>
              <a:t>Leaders must be able to reason under the most critical conditions and decide quickly what action to take. If they delay or avoid making a decision, their indecisiveness may create hesitancy, loss of confidence, and confusion within the unit, and it may cause the project to fail.</a:t>
            </a:r>
          </a:p>
        </p:txBody>
      </p:sp>
      <p:sp>
        <p:nvSpPr>
          <p:cNvPr id="2" name="Date Placeholder 1">
            <a:extLst>
              <a:ext uri="{FF2B5EF4-FFF2-40B4-BE49-F238E27FC236}">
                <a16:creationId xmlns:a16="http://schemas.microsoft.com/office/drawing/2014/main" id="{1139D46D-7452-CF28-70DA-8DB3C2CBB7BC}"/>
              </a:ext>
            </a:extLst>
          </p:cNvPr>
          <p:cNvSpPr>
            <a:spLocks noGrp="1"/>
          </p:cNvSpPr>
          <p:nvPr>
            <p:ph type="dt" sz="half" idx="10"/>
          </p:nvPr>
        </p:nvSpPr>
        <p:spPr/>
        <p:txBody>
          <a:bodyPr/>
          <a:lstStyle/>
          <a:p>
            <a:fld id="{AA91F0B3-62F2-49FB-9C87-6235CBA98224}" type="datetime1">
              <a:rPr lang="en-IN" smtClean="0"/>
              <a:t>27-10-2024</a:t>
            </a:fld>
            <a:endParaRPr lang="en-IN"/>
          </a:p>
        </p:txBody>
      </p:sp>
      <p:sp>
        <p:nvSpPr>
          <p:cNvPr id="3" name="Footer Placeholder 2">
            <a:extLst>
              <a:ext uri="{FF2B5EF4-FFF2-40B4-BE49-F238E27FC236}">
                <a16:creationId xmlns:a16="http://schemas.microsoft.com/office/drawing/2014/main" id="{22563A5E-0432-37AF-6319-34E85AAF7835}"/>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96FC169B-A14E-217D-6E94-3EADFF191352}"/>
              </a:ext>
            </a:extLst>
          </p:cNvPr>
          <p:cNvSpPr>
            <a:spLocks noGrp="1"/>
          </p:cNvSpPr>
          <p:nvPr>
            <p:ph type="sldNum" sz="quarter" idx="12"/>
          </p:nvPr>
        </p:nvSpPr>
        <p:spPr/>
        <p:txBody>
          <a:bodyPr/>
          <a:lstStyle/>
          <a:p>
            <a:fld id="{47793CF9-4DAD-4912-83E6-4F727EEC30ED}" type="slidenum">
              <a:rPr lang="en-IN" smtClean="0"/>
              <a:t>26</a:t>
            </a:fld>
            <a:endParaRPr lang="en-IN"/>
          </a:p>
        </p:txBody>
      </p:sp>
    </p:spTree>
    <p:extLst>
      <p:ext uri="{BB962C8B-B14F-4D97-AF65-F5344CB8AC3E}">
        <p14:creationId xmlns:p14="http://schemas.microsoft.com/office/powerpoint/2010/main" val="372666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F19BD-89BB-AF6B-8ADD-69DD82E3FDA9}"/>
            </a:ext>
          </a:extLst>
        </p:cNvPr>
        <p:cNvGrpSpPr/>
        <p:nvPr/>
      </p:nvGrpSpPr>
      <p:grpSpPr>
        <a:xfrm>
          <a:off x="0" y="0"/>
          <a:ext cx="0" cy="0"/>
          <a:chOff x="0" y="0"/>
          <a:chExt cx="0" cy="0"/>
        </a:xfrm>
      </p:grpSpPr>
      <p:sp>
        <p:nvSpPr>
          <p:cNvPr id="8194" name="Rectangle 2">
            <a:extLst>
              <a:ext uri="{FF2B5EF4-FFF2-40B4-BE49-F238E27FC236}">
                <a16:creationId xmlns:a16="http://schemas.microsoft.com/office/drawing/2014/main" id="{14D6BC83-34FC-3E49-0D81-7D28DD8C75F5}"/>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8195" name="Rectangle 3">
            <a:extLst>
              <a:ext uri="{FF2B5EF4-FFF2-40B4-BE49-F238E27FC236}">
                <a16:creationId xmlns:a16="http://schemas.microsoft.com/office/drawing/2014/main" id="{5B263C66-8AA9-169A-E7C9-821B0DAB3208}"/>
              </a:ext>
            </a:extLst>
          </p:cNvPr>
          <p:cNvSpPr>
            <a:spLocks noGrp="1" noChangeArrowheads="1"/>
          </p:cNvSpPr>
          <p:nvPr>
            <p:ph type="body" idx="1"/>
          </p:nvPr>
        </p:nvSpPr>
        <p:spPr>
          <a:xfrm>
            <a:off x="1524000" y="1690688"/>
            <a:ext cx="9144000" cy="4110037"/>
          </a:xfrm>
        </p:spPr>
        <p:txBody>
          <a:bodyPr/>
          <a:lstStyle/>
          <a:p>
            <a:pPr marL="0" indent="0">
              <a:buNone/>
            </a:pPr>
            <a:r>
              <a:rPr lang="en-US" altLang="en-US" sz="2800" b="1" dirty="0">
                <a:highlight>
                  <a:srgbClr val="FFFF00"/>
                </a:highlight>
              </a:rPr>
              <a:t>Set the Example </a:t>
            </a:r>
          </a:p>
          <a:p>
            <a:endParaRPr lang="en-US" altLang="en-US" i="1" dirty="0"/>
          </a:p>
          <a:p>
            <a:r>
              <a:rPr lang="en-US" altLang="en-US" dirty="0"/>
              <a:t>A leader must be a good example. This is a heavy responsibility, but you, as a leader, have no choice. No aspect of leadership is more powerful. If you expect honor, integrity, courage, loyalty, respect, selfless service, and duty from your followers, you must demonstrate them. </a:t>
            </a:r>
          </a:p>
        </p:txBody>
      </p:sp>
      <p:sp>
        <p:nvSpPr>
          <p:cNvPr id="2" name="Date Placeholder 1">
            <a:extLst>
              <a:ext uri="{FF2B5EF4-FFF2-40B4-BE49-F238E27FC236}">
                <a16:creationId xmlns:a16="http://schemas.microsoft.com/office/drawing/2014/main" id="{20049D49-1D55-BF40-009B-41A81FE51F9A}"/>
              </a:ext>
            </a:extLst>
          </p:cNvPr>
          <p:cNvSpPr>
            <a:spLocks noGrp="1"/>
          </p:cNvSpPr>
          <p:nvPr>
            <p:ph type="dt" sz="half" idx="10"/>
          </p:nvPr>
        </p:nvSpPr>
        <p:spPr/>
        <p:txBody>
          <a:bodyPr/>
          <a:lstStyle/>
          <a:p>
            <a:fld id="{1F8ADC0E-27A6-4671-BEDD-E6C9FB745C3B}" type="datetime1">
              <a:rPr lang="en-IN" smtClean="0"/>
              <a:t>27-10-2024</a:t>
            </a:fld>
            <a:endParaRPr lang="en-IN"/>
          </a:p>
        </p:txBody>
      </p:sp>
      <p:sp>
        <p:nvSpPr>
          <p:cNvPr id="3" name="Footer Placeholder 2">
            <a:extLst>
              <a:ext uri="{FF2B5EF4-FFF2-40B4-BE49-F238E27FC236}">
                <a16:creationId xmlns:a16="http://schemas.microsoft.com/office/drawing/2014/main" id="{87722A93-73EF-D657-56C8-87165CA353DE}"/>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4E16FAFA-3821-2F51-FC19-FEFC787B1299}"/>
              </a:ext>
            </a:extLst>
          </p:cNvPr>
          <p:cNvSpPr>
            <a:spLocks noGrp="1"/>
          </p:cNvSpPr>
          <p:nvPr>
            <p:ph type="sldNum" sz="quarter" idx="12"/>
          </p:nvPr>
        </p:nvSpPr>
        <p:spPr/>
        <p:txBody>
          <a:bodyPr/>
          <a:lstStyle/>
          <a:p>
            <a:fld id="{47793CF9-4DAD-4912-83E6-4F727EEC30ED}" type="slidenum">
              <a:rPr lang="en-IN" smtClean="0"/>
              <a:t>27</a:t>
            </a:fld>
            <a:endParaRPr lang="en-IN"/>
          </a:p>
        </p:txBody>
      </p:sp>
    </p:spTree>
    <p:extLst>
      <p:ext uri="{BB962C8B-B14F-4D97-AF65-F5344CB8AC3E}">
        <p14:creationId xmlns:p14="http://schemas.microsoft.com/office/powerpoint/2010/main" val="8978760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C689C-7F06-1EA1-A0AA-28BE77A9FAE0}"/>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42391994-650F-A1D2-A88F-9797863F8E08}"/>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9219" name="Rectangle 3">
            <a:extLst>
              <a:ext uri="{FF2B5EF4-FFF2-40B4-BE49-F238E27FC236}">
                <a16:creationId xmlns:a16="http://schemas.microsoft.com/office/drawing/2014/main" id="{8653AE2E-E118-7E93-2C7D-2C0DAC86D2D3}"/>
              </a:ext>
            </a:extLst>
          </p:cNvPr>
          <p:cNvSpPr>
            <a:spLocks noGrp="1" noChangeArrowheads="1"/>
          </p:cNvSpPr>
          <p:nvPr>
            <p:ph type="body" idx="1"/>
          </p:nvPr>
        </p:nvSpPr>
        <p:spPr>
          <a:xfrm>
            <a:off x="971550" y="2000250"/>
            <a:ext cx="9696450" cy="4357688"/>
          </a:xfrm>
        </p:spPr>
        <p:txBody>
          <a:bodyPr/>
          <a:lstStyle/>
          <a:p>
            <a:pPr marL="0" indent="0">
              <a:buNone/>
            </a:pPr>
            <a:r>
              <a:rPr lang="en-US" altLang="en-US" sz="2800" b="1" dirty="0"/>
              <a:t>  </a:t>
            </a:r>
            <a:r>
              <a:rPr lang="en-US" altLang="en-US" sz="2800" b="1" dirty="0">
                <a:highlight>
                  <a:srgbClr val="FFFF00"/>
                </a:highlight>
              </a:rPr>
              <a:t>Know  and care for your team members </a:t>
            </a:r>
          </a:p>
          <a:p>
            <a:endParaRPr lang="en-US" altLang="en-US" i="1" dirty="0">
              <a:highlight>
                <a:srgbClr val="FFFF00"/>
              </a:highlight>
            </a:endParaRPr>
          </a:p>
          <a:p>
            <a:r>
              <a:rPr lang="en-US" altLang="en-US" dirty="0"/>
              <a:t>Leaders must know and understand the members of their unit. It is not enough just to know a team member’s name. As a leader, you need to understand them as individuals — their interests, values, and attitudes. In short, you must know why they act the way they do. </a:t>
            </a:r>
          </a:p>
        </p:txBody>
      </p:sp>
      <p:sp>
        <p:nvSpPr>
          <p:cNvPr id="2" name="Date Placeholder 1">
            <a:extLst>
              <a:ext uri="{FF2B5EF4-FFF2-40B4-BE49-F238E27FC236}">
                <a16:creationId xmlns:a16="http://schemas.microsoft.com/office/drawing/2014/main" id="{E3CBD6E7-D53F-04AC-F172-9398FFA431DF}"/>
              </a:ext>
            </a:extLst>
          </p:cNvPr>
          <p:cNvSpPr>
            <a:spLocks noGrp="1"/>
          </p:cNvSpPr>
          <p:nvPr>
            <p:ph type="dt" sz="half" idx="10"/>
          </p:nvPr>
        </p:nvSpPr>
        <p:spPr/>
        <p:txBody>
          <a:bodyPr/>
          <a:lstStyle/>
          <a:p>
            <a:fld id="{CD67F32C-9EA2-4268-BA44-72E2FBA8C9D3}" type="datetime1">
              <a:rPr lang="en-IN" smtClean="0"/>
              <a:t>27-10-2024</a:t>
            </a:fld>
            <a:endParaRPr lang="en-IN"/>
          </a:p>
        </p:txBody>
      </p:sp>
      <p:sp>
        <p:nvSpPr>
          <p:cNvPr id="3" name="Footer Placeholder 2">
            <a:extLst>
              <a:ext uri="{FF2B5EF4-FFF2-40B4-BE49-F238E27FC236}">
                <a16:creationId xmlns:a16="http://schemas.microsoft.com/office/drawing/2014/main" id="{78282937-9219-C8A3-9760-E502883166C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69AE2843-3A13-10F5-B273-FBBADC074AEC}"/>
              </a:ext>
            </a:extLst>
          </p:cNvPr>
          <p:cNvSpPr>
            <a:spLocks noGrp="1"/>
          </p:cNvSpPr>
          <p:nvPr>
            <p:ph type="sldNum" sz="quarter" idx="12"/>
          </p:nvPr>
        </p:nvSpPr>
        <p:spPr/>
        <p:txBody>
          <a:bodyPr/>
          <a:lstStyle/>
          <a:p>
            <a:fld id="{47793CF9-4DAD-4912-83E6-4F727EEC30ED}" type="slidenum">
              <a:rPr lang="en-IN" smtClean="0"/>
              <a:t>28</a:t>
            </a:fld>
            <a:endParaRPr lang="en-IN"/>
          </a:p>
        </p:txBody>
      </p:sp>
    </p:spTree>
    <p:extLst>
      <p:ext uri="{BB962C8B-B14F-4D97-AF65-F5344CB8AC3E}">
        <p14:creationId xmlns:p14="http://schemas.microsoft.com/office/powerpoint/2010/main" val="254558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6160B-05B3-491B-0F09-566A6A2A4C25}"/>
            </a:ext>
          </a:extLst>
        </p:cNvPr>
        <p:cNvGrpSpPr/>
        <p:nvPr/>
      </p:nvGrpSpPr>
      <p:grpSpPr>
        <a:xfrm>
          <a:off x="0" y="0"/>
          <a:ext cx="0" cy="0"/>
          <a:chOff x="0" y="0"/>
          <a:chExt cx="0" cy="0"/>
        </a:xfrm>
      </p:grpSpPr>
      <p:sp>
        <p:nvSpPr>
          <p:cNvPr id="10242" name="Rectangle 2">
            <a:extLst>
              <a:ext uri="{FF2B5EF4-FFF2-40B4-BE49-F238E27FC236}">
                <a16:creationId xmlns:a16="http://schemas.microsoft.com/office/drawing/2014/main" id="{E4C0C372-A7D1-402E-E738-FD25A7BA1B86}"/>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000" i="1" dirty="0"/>
          </a:p>
        </p:txBody>
      </p:sp>
      <p:sp>
        <p:nvSpPr>
          <p:cNvPr id="10243" name="Rectangle 3">
            <a:extLst>
              <a:ext uri="{FF2B5EF4-FFF2-40B4-BE49-F238E27FC236}">
                <a16:creationId xmlns:a16="http://schemas.microsoft.com/office/drawing/2014/main" id="{DC6FA725-6B11-8648-E0E8-DDC4E42FB734}"/>
              </a:ext>
            </a:extLst>
          </p:cNvPr>
          <p:cNvSpPr>
            <a:spLocks noGrp="1" noChangeArrowheads="1"/>
          </p:cNvSpPr>
          <p:nvPr>
            <p:ph type="body" idx="1"/>
          </p:nvPr>
        </p:nvSpPr>
        <p:spPr>
          <a:xfrm>
            <a:off x="1524000" y="2014538"/>
            <a:ext cx="9144000" cy="3086100"/>
          </a:xfrm>
        </p:spPr>
        <p:txBody>
          <a:bodyPr/>
          <a:lstStyle/>
          <a:p>
            <a:pPr marL="0" indent="0">
              <a:buNone/>
            </a:pPr>
            <a:r>
              <a:rPr lang="en-US" altLang="en-US" sz="2800" b="1" dirty="0">
                <a:highlight>
                  <a:srgbClr val="FFFF00"/>
                </a:highlight>
              </a:rPr>
              <a:t>Keep Your Followers Informed </a:t>
            </a:r>
          </a:p>
          <a:p>
            <a:endParaRPr lang="en-US" altLang="en-US" i="1" dirty="0"/>
          </a:p>
          <a:p>
            <a:r>
              <a:rPr lang="en-US" altLang="en-US" dirty="0"/>
              <a:t>We live in a society where mass media constantly keeps us informed of what goes on around us. </a:t>
            </a:r>
          </a:p>
          <a:p>
            <a:endParaRPr lang="en-US" altLang="en-US" dirty="0"/>
          </a:p>
        </p:txBody>
      </p:sp>
      <p:sp>
        <p:nvSpPr>
          <p:cNvPr id="2" name="Date Placeholder 1">
            <a:extLst>
              <a:ext uri="{FF2B5EF4-FFF2-40B4-BE49-F238E27FC236}">
                <a16:creationId xmlns:a16="http://schemas.microsoft.com/office/drawing/2014/main" id="{F1EBD9AA-B5F3-458B-9B79-9E7D1DE6A633}"/>
              </a:ext>
            </a:extLst>
          </p:cNvPr>
          <p:cNvSpPr>
            <a:spLocks noGrp="1"/>
          </p:cNvSpPr>
          <p:nvPr>
            <p:ph type="dt" sz="half" idx="10"/>
          </p:nvPr>
        </p:nvSpPr>
        <p:spPr/>
        <p:txBody>
          <a:bodyPr/>
          <a:lstStyle/>
          <a:p>
            <a:fld id="{1699D04A-8485-4CAB-8571-D688FFA4CEDC}" type="datetime1">
              <a:rPr lang="en-IN" smtClean="0"/>
              <a:t>27-10-2024</a:t>
            </a:fld>
            <a:endParaRPr lang="en-IN"/>
          </a:p>
        </p:txBody>
      </p:sp>
      <p:sp>
        <p:nvSpPr>
          <p:cNvPr id="3" name="Footer Placeholder 2">
            <a:extLst>
              <a:ext uri="{FF2B5EF4-FFF2-40B4-BE49-F238E27FC236}">
                <a16:creationId xmlns:a16="http://schemas.microsoft.com/office/drawing/2014/main" id="{D1697FFD-7A48-61A8-B7B7-2FFAD5C4594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6D8AEE98-DEAE-75E5-0B1A-8E3B8FA491FC}"/>
              </a:ext>
            </a:extLst>
          </p:cNvPr>
          <p:cNvSpPr>
            <a:spLocks noGrp="1"/>
          </p:cNvSpPr>
          <p:nvPr>
            <p:ph type="sldNum" sz="quarter" idx="12"/>
          </p:nvPr>
        </p:nvSpPr>
        <p:spPr/>
        <p:txBody>
          <a:bodyPr/>
          <a:lstStyle/>
          <a:p>
            <a:fld id="{47793CF9-4DAD-4912-83E6-4F727EEC30ED}" type="slidenum">
              <a:rPr lang="en-IN" smtClean="0"/>
              <a:t>29</a:t>
            </a:fld>
            <a:endParaRPr lang="en-IN"/>
          </a:p>
        </p:txBody>
      </p:sp>
    </p:spTree>
    <p:extLst>
      <p:ext uri="{BB962C8B-B14F-4D97-AF65-F5344CB8AC3E}">
        <p14:creationId xmlns:p14="http://schemas.microsoft.com/office/powerpoint/2010/main" val="1174203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8D6E3-37AF-2571-A999-9710D00A90E3}"/>
            </a:ext>
          </a:extLst>
        </p:cNvPr>
        <p:cNvGrpSpPr/>
        <p:nvPr/>
      </p:nvGrpSpPr>
      <p:grpSpPr>
        <a:xfrm>
          <a:off x="0" y="0"/>
          <a:ext cx="0" cy="0"/>
          <a:chOff x="0" y="0"/>
          <a:chExt cx="0" cy="0"/>
        </a:xfrm>
      </p:grpSpPr>
      <p:sp>
        <p:nvSpPr>
          <p:cNvPr id="57346" name="Rectangle 2">
            <a:extLst>
              <a:ext uri="{FF2B5EF4-FFF2-40B4-BE49-F238E27FC236}">
                <a16:creationId xmlns:a16="http://schemas.microsoft.com/office/drawing/2014/main" id="{3F2F4D72-A8CF-6282-99C1-C078A6713C8E}"/>
              </a:ext>
            </a:extLst>
          </p:cNvPr>
          <p:cNvSpPr>
            <a:spLocks noGrp="1" noRot="1" noChangeArrowheads="1"/>
          </p:cNvSpPr>
          <p:nvPr>
            <p:ph type="title"/>
          </p:nvPr>
        </p:nvSpPr>
        <p:spPr/>
        <p:txBody>
          <a:bodyPr/>
          <a:lstStyle/>
          <a:p>
            <a:pPr eaLnBrk="1" hangingPunct="1">
              <a:defRPr/>
            </a:pPr>
            <a:endParaRPr lang="en-US" altLang="en-US" dirty="0"/>
          </a:p>
        </p:txBody>
      </p:sp>
      <p:sp>
        <p:nvSpPr>
          <p:cNvPr id="57347" name="Rectangle 3">
            <a:extLst>
              <a:ext uri="{FF2B5EF4-FFF2-40B4-BE49-F238E27FC236}">
                <a16:creationId xmlns:a16="http://schemas.microsoft.com/office/drawing/2014/main" id="{89216DAE-B22E-D6A9-8014-F70A989D0C52}"/>
              </a:ext>
            </a:extLst>
          </p:cNvPr>
          <p:cNvSpPr>
            <a:spLocks noGrp="1" noChangeArrowheads="1"/>
          </p:cNvSpPr>
          <p:nvPr>
            <p:ph type="body" idx="1"/>
          </p:nvPr>
        </p:nvSpPr>
        <p:spPr>
          <a:xfrm>
            <a:off x="838200" y="1571625"/>
            <a:ext cx="10948988" cy="2319042"/>
          </a:xfrm>
        </p:spPr>
        <p:txBody>
          <a:bodyPr>
            <a:normAutofit/>
          </a:bodyPr>
          <a:lstStyle/>
          <a:p>
            <a:pPr eaLnBrk="1" hangingPunct="1">
              <a:buFont typeface="Wingdings" panose="05000000000000000000" pitchFamily="2" charset="2"/>
              <a:buNone/>
              <a:defRPr/>
            </a:pPr>
            <a:r>
              <a:rPr lang="en-US" altLang="en-US" sz="3600" b="1" dirty="0">
                <a:latin typeface="Comic Sans MS" pitchFamily="66" charset="0"/>
              </a:rPr>
              <a:t>Leadership is about creating a sense of purpose and direction... and inspiring people to achieve</a:t>
            </a:r>
          </a:p>
          <a:p>
            <a:pPr eaLnBrk="1" hangingPunct="1">
              <a:buFont typeface="Wingdings" panose="05000000000000000000" pitchFamily="2" charset="2"/>
              <a:buNone/>
              <a:defRPr/>
            </a:pPr>
            <a:r>
              <a:rPr lang="en-US" altLang="en-US" b="1" dirty="0">
                <a:latin typeface="Comic Sans MS" pitchFamily="66" charset="0"/>
              </a:rPr>
              <a:t>                                         </a:t>
            </a:r>
          </a:p>
          <a:p>
            <a:pPr eaLnBrk="1" hangingPunct="1">
              <a:buFont typeface="Wingdings" panose="05000000000000000000" pitchFamily="2" charset="2"/>
              <a:buNone/>
              <a:defRPr/>
            </a:pPr>
            <a:r>
              <a:rPr lang="en-US" altLang="en-US" b="1" dirty="0">
                <a:latin typeface="Comic Sans MS" pitchFamily="66" charset="0"/>
              </a:rPr>
              <a:t>                                              Michael Fullan</a:t>
            </a:r>
          </a:p>
          <a:p>
            <a:pPr eaLnBrk="1" hangingPunct="1">
              <a:buFont typeface="Wingdings" panose="05000000000000000000" pitchFamily="2" charset="2"/>
              <a:buNone/>
              <a:defRPr/>
            </a:pPr>
            <a:endParaRPr lang="en-US" altLang="en-US" b="1" dirty="0">
              <a:latin typeface="Comic Sans MS" pitchFamily="66" charset="0"/>
            </a:endParaRPr>
          </a:p>
          <a:p>
            <a:pPr eaLnBrk="1" hangingPunct="1">
              <a:buFont typeface="Wingdings" panose="05000000000000000000" pitchFamily="2" charset="2"/>
              <a:buNone/>
              <a:defRPr/>
            </a:pPr>
            <a:endParaRPr lang="en-US" altLang="en-US" b="1" dirty="0">
              <a:latin typeface="Comic Sans MS" pitchFamily="66" charset="0"/>
            </a:endParaRPr>
          </a:p>
          <a:p>
            <a:pPr eaLnBrk="1" hangingPunct="1">
              <a:buFont typeface="Wingdings" panose="05000000000000000000" pitchFamily="2" charset="2"/>
              <a:buNone/>
              <a:defRPr/>
            </a:pPr>
            <a:endParaRPr lang="en-US" altLang="en-US" b="1" dirty="0">
              <a:latin typeface="Comic Sans MS" pitchFamily="66" charset="0"/>
            </a:endParaRPr>
          </a:p>
          <a:p>
            <a:pPr eaLnBrk="1" hangingPunct="1">
              <a:buFont typeface="Wingdings" panose="05000000000000000000" pitchFamily="2" charset="2"/>
              <a:buNone/>
              <a:defRPr/>
            </a:pPr>
            <a:endParaRPr lang="en-US" altLang="en-US" dirty="0">
              <a:latin typeface="Helvetica" pitchFamily="34" charset="0"/>
            </a:endParaRPr>
          </a:p>
          <a:p>
            <a:pPr eaLnBrk="1" hangingPunct="1">
              <a:defRPr/>
            </a:pPr>
            <a:endParaRPr lang="en-US" altLang="en-US" dirty="0"/>
          </a:p>
        </p:txBody>
      </p:sp>
      <p:sp>
        <p:nvSpPr>
          <p:cNvPr id="3" name="TextBox 2">
            <a:extLst>
              <a:ext uri="{FF2B5EF4-FFF2-40B4-BE49-F238E27FC236}">
                <a16:creationId xmlns:a16="http://schemas.microsoft.com/office/drawing/2014/main" id="{39CA8C19-392E-1161-18EE-F53027FD6C99}"/>
              </a:ext>
            </a:extLst>
          </p:cNvPr>
          <p:cNvSpPr txBox="1"/>
          <p:nvPr/>
        </p:nvSpPr>
        <p:spPr>
          <a:xfrm>
            <a:off x="728663" y="3890667"/>
            <a:ext cx="10387012" cy="2308324"/>
          </a:xfrm>
          <a:prstGeom prst="rect">
            <a:avLst/>
          </a:prstGeom>
          <a:noFill/>
        </p:spPr>
        <p:txBody>
          <a:bodyPr wrap="square">
            <a:spAutoFit/>
          </a:bodyPr>
          <a:lstStyle/>
          <a:p>
            <a:pPr eaLnBrk="1" hangingPunct="1">
              <a:defRPr/>
            </a:pPr>
            <a:endParaRPr lang="en-US" altLang="en-US" dirty="0">
              <a:solidFill>
                <a:srgbClr val="FF0000"/>
              </a:solidFill>
              <a:effectLst/>
              <a:latin typeface="Times New Roman" pitchFamily="18" charset="0"/>
              <a:cs typeface="Traditional Arabic" pitchFamily="10" charset="-78"/>
            </a:endParaRPr>
          </a:p>
          <a:p>
            <a:pPr eaLnBrk="1" hangingPunct="1">
              <a:defRPr/>
            </a:pPr>
            <a:endParaRPr lang="en-US" altLang="en-US" dirty="0">
              <a:solidFill>
                <a:srgbClr val="FF0000"/>
              </a:solidFill>
              <a:latin typeface="Times New Roman" pitchFamily="18" charset="0"/>
              <a:cs typeface="Traditional Arabic" pitchFamily="10" charset="-78"/>
            </a:endParaRPr>
          </a:p>
          <a:p>
            <a:pPr eaLnBrk="1" hangingPunct="1">
              <a:defRPr/>
            </a:pPr>
            <a:r>
              <a:rPr lang="en-US" altLang="en-US" sz="3600" dirty="0">
                <a:solidFill>
                  <a:srgbClr val="FF0000"/>
                </a:solidFill>
                <a:effectLst/>
                <a:latin typeface="Comic Sans MS" panose="030F0702030302020204" pitchFamily="66" charset="0"/>
                <a:cs typeface="Traditional Arabic" pitchFamily="10" charset="-78"/>
              </a:rPr>
              <a:t>Leadership is creating a vision to which others can aspire and energizing them to work towards this vision</a:t>
            </a:r>
            <a:r>
              <a:rPr lang="en-US" altLang="en-US" sz="3600" dirty="0">
                <a:solidFill>
                  <a:srgbClr val="FF0000"/>
                </a:solidFill>
                <a:latin typeface="Comic Sans MS" panose="030F0702030302020204" pitchFamily="66" charset="0"/>
                <a:cs typeface="Traditional Arabic" pitchFamily="10" charset="-78"/>
              </a:rPr>
              <a:t>                                   </a:t>
            </a:r>
            <a:r>
              <a:rPr lang="en-US" altLang="en-US" sz="2800" dirty="0">
                <a:solidFill>
                  <a:srgbClr val="002060"/>
                </a:solidFill>
                <a:effectLst/>
                <a:latin typeface="Comic Sans MS" panose="030F0702030302020204" pitchFamily="66" charset="0"/>
                <a:cs typeface="Traditional Arabic" pitchFamily="10" charset="-78"/>
              </a:rPr>
              <a:t>Anita Roddick</a:t>
            </a:r>
            <a:endParaRPr lang="en-IN" sz="2400" dirty="0">
              <a:latin typeface="Comic Sans MS" panose="030F0702030302020204" pitchFamily="66" charset="0"/>
            </a:endParaRPr>
          </a:p>
        </p:txBody>
      </p:sp>
      <p:sp>
        <p:nvSpPr>
          <p:cNvPr id="2" name="Date Placeholder 1">
            <a:extLst>
              <a:ext uri="{FF2B5EF4-FFF2-40B4-BE49-F238E27FC236}">
                <a16:creationId xmlns:a16="http://schemas.microsoft.com/office/drawing/2014/main" id="{289C5DFC-364B-EB2F-3616-981688106D19}"/>
              </a:ext>
            </a:extLst>
          </p:cNvPr>
          <p:cNvSpPr>
            <a:spLocks noGrp="1"/>
          </p:cNvSpPr>
          <p:nvPr>
            <p:ph type="dt" sz="half" idx="10"/>
          </p:nvPr>
        </p:nvSpPr>
        <p:spPr/>
        <p:txBody>
          <a:bodyPr/>
          <a:lstStyle/>
          <a:p>
            <a:fld id="{2BF566BD-AA6D-44B8-8A49-D9668033C849}" type="datetime1">
              <a:rPr lang="en-IN" smtClean="0"/>
              <a:t>27-10-2024</a:t>
            </a:fld>
            <a:endParaRPr lang="en-IN"/>
          </a:p>
        </p:txBody>
      </p:sp>
      <p:sp>
        <p:nvSpPr>
          <p:cNvPr id="4" name="Footer Placeholder 3">
            <a:extLst>
              <a:ext uri="{FF2B5EF4-FFF2-40B4-BE49-F238E27FC236}">
                <a16:creationId xmlns:a16="http://schemas.microsoft.com/office/drawing/2014/main" id="{2A072544-D9C6-54FE-0AAA-8A959A0DE360}"/>
              </a:ext>
            </a:extLst>
          </p:cNvPr>
          <p:cNvSpPr>
            <a:spLocks noGrp="1"/>
          </p:cNvSpPr>
          <p:nvPr>
            <p:ph type="ftr" sz="quarter" idx="11"/>
          </p:nvPr>
        </p:nvSpPr>
        <p:spPr/>
        <p:txBody>
          <a:bodyPr/>
          <a:lstStyle/>
          <a:p>
            <a:r>
              <a:rPr lang="en-IN"/>
              <a:t>Jagadish Upadhya</a:t>
            </a:r>
          </a:p>
        </p:txBody>
      </p:sp>
      <p:sp>
        <p:nvSpPr>
          <p:cNvPr id="5" name="Slide Number Placeholder 4">
            <a:extLst>
              <a:ext uri="{FF2B5EF4-FFF2-40B4-BE49-F238E27FC236}">
                <a16:creationId xmlns:a16="http://schemas.microsoft.com/office/drawing/2014/main" id="{2F022951-E5F6-F5A1-A170-89A622560912}"/>
              </a:ext>
            </a:extLst>
          </p:cNvPr>
          <p:cNvSpPr>
            <a:spLocks noGrp="1"/>
          </p:cNvSpPr>
          <p:nvPr>
            <p:ph type="sldNum" sz="quarter" idx="12"/>
          </p:nvPr>
        </p:nvSpPr>
        <p:spPr/>
        <p:txBody>
          <a:bodyPr/>
          <a:lstStyle/>
          <a:p>
            <a:fld id="{47793CF9-4DAD-4912-83E6-4F727EEC30ED}" type="slidenum">
              <a:rPr lang="en-IN" smtClean="0"/>
              <a:t>3</a:t>
            </a:fld>
            <a:endParaRPr lang="en-IN"/>
          </a:p>
        </p:txBody>
      </p:sp>
    </p:spTree>
    <p:extLst>
      <p:ext uri="{BB962C8B-B14F-4D97-AF65-F5344CB8AC3E}">
        <p14:creationId xmlns:p14="http://schemas.microsoft.com/office/powerpoint/2010/main" val="1676646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9A7A0-CC25-8F05-8C41-69825CA0C501}"/>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7D2321B9-3758-7997-8AF8-43923A8AF39B}"/>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11267" name="Rectangle 3">
            <a:extLst>
              <a:ext uri="{FF2B5EF4-FFF2-40B4-BE49-F238E27FC236}">
                <a16:creationId xmlns:a16="http://schemas.microsoft.com/office/drawing/2014/main" id="{D87E70C9-523E-44CA-AE85-CB7759D433C4}"/>
              </a:ext>
            </a:extLst>
          </p:cNvPr>
          <p:cNvSpPr>
            <a:spLocks noGrp="1" noChangeArrowheads="1"/>
          </p:cNvSpPr>
          <p:nvPr>
            <p:ph type="body" idx="1"/>
          </p:nvPr>
        </p:nvSpPr>
        <p:spPr>
          <a:xfrm>
            <a:off x="1524000" y="1857375"/>
            <a:ext cx="9144000" cy="4243388"/>
          </a:xfrm>
        </p:spPr>
        <p:txBody>
          <a:bodyPr/>
          <a:lstStyle/>
          <a:p>
            <a:pPr marL="0" indent="0">
              <a:buNone/>
            </a:pPr>
            <a:r>
              <a:rPr lang="en-US" altLang="en-US" sz="2800" i="1" dirty="0"/>
              <a:t> </a:t>
            </a:r>
            <a:r>
              <a:rPr lang="en-US" altLang="en-US" sz="2800" dirty="0">
                <a:highlight>
                  <a:srgbClr val="FFFF00"/>
                </a:highlight>
              </a:rPr>
              <a:t>Develop a Sense of Responsibility in Your Followers</a:t>
            </a:r>
          </a:p>
          <a:p>
            <a:r>
              <a:rPr lang="en-US" altLang="en-US" sz="2800" i="1" dirty="0"/>
              <a:t> </a:t>
            </a:r>
            <a:r>
              <a:rPr lang="en-US" altLang="en-US" dirty="0"/>
              <a:t>The members of your team will feel a sense of pride and responsibility when they successfully accomplish a new task you have given them. When you delegate responsibility to followers, you are indicating that you trust them. This trust that you place in them will make them want even more responsibility.</a:t>
            </a:r>
          </a:p>
        </p:txBody>
      </p:sp>
      <p:sp>
        <p:nvSpPr>
          <p:cNvPr id="2" name="Date Placeholder 1">
            <a:extLst>
              <a:ext uri="{FF2B5EF4-FFF2-40B4-BE49-F238E27FC236}">
                <a16:creationId xmlns:a16="http://schemas.microsoft.com/office/drawing/2014/main" id="{B4A9CDBB-9DD9-7FC4-8A81-9A85562BC774}"/>
              </a:ext>
            </a:extLst>
          </p:cNvPr>
          <p:cNvSpPr>
            <a:spLocks noGrp="1"/>
          </p:cNvSpPr>
          <p:nvPr>
            <p:ph type="dt" sz="half" idx="10"/>
          </p:nvPr>
        </p:nvSpPr>
        <p:spPr/>
        <p:txBody>
          <a:bodyPr/>
          <a:lstStyle/>
          <a:p>
            <a:fld id="{1B266063-DE7C-4E38-91BB-761FEE117E96}" type="datetime1">
              <a:rPr lang="en-IN" smtClean="0"/>
              <a:t>27-10-2024</a:t>
            </a:fld>
            <a:endParaRPr lang="en-IN"/>
          </a:p>
        </p:txBody>
      </p:sp>
      <p:sp>
        <p:nvSpPr>
          <p:cNvPr id="3" name="Footer Placeholder 2">
            <a:extLst>
              <a:ext uri="{FF2B5EF4-FFF2-40B4-BE49-F238E27FC236}">
                <a16:creationId xmlns:a16="http://schemas.microsoft.com/office/drawing/2014/main" id="{7B536E01-8844-C562-E343-9375BD422377}"/>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E3690AA0-016B-D20B-CDA9-32AA5C07A527}"/>
              </a:ext>
            </a:extLst>
          </p:cNvPr>
          <p:cNvSpPr>
            <a:spLocks noGrp="1"/>
          </p:cNvSpPr>
          <p:nvPr>
            <p:ph type="sldNum" sz="quarter" idx="12"/>
          </p:nvPr>
        </p:nvSpPr>
        <p:spPr/>
        <p:txBody>
          <a:bodyPr/>
          <a:lstStyle/>
          <a:p>
            <a:fld id="{47793CF9-4DAD-4912-83E6-4F727EEC30ED}" type="slidenum">
              <a:rPr lang="en-IN" smtClean="0"/>
              <a:t>30</a:t>
            </a:fld>
            <a:endParaRPr lang="en-IN"/>
          </a:p>
        </p:txBody>
      </p:sp>
    </p:spTree>
    <p:extLst>
      <p:ext uri="{BB962C8B-B14F-4D97-AF65-F5344CB8AC3E}">
        <p14:creationId xmlns:p14="http://schemas.microsoft.com/office/powerpoint/2010/main" val="27420984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E9EB0-622F-9E39-8768-492029D2EACD}"/>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274395F6-E51D-A7BA-7579-7741DE2ACD31}"/>
              </a:ext>
            </a:extLst>
          </p:cNvPr>
          <p:cNvSpPr>
            <a:spLocks noGrp="1" noChangeArrowheads="1"/>
          </p:cNvSpPr>
          <p:nvPr>
            <p:ph type="title"/>
          </p:nvPr>
        </p:nvSpPr>
        <p:spPr>
          <a:xfrm>
            <a:off x="1524000" y="228600"/>
            <a:ext cx="9144000" cy="1066800"/>
          </a:xfrm>
        </p:spPr>
        <p:txBody>
          <a:bodyPr>
            <a:normAutofit fontScale="90000"/>
          </a:bodyPr>
          <a:lstStyle/>
          <a:p>
            <a:r>
              <a:rPr lang="en-US" altLang="en-US" dirty="0"/>
              <a:t>The Principles of Leadership:</a:t>
            </a:r>
            <a:br>
              <a:rPr lang="en-US" altLang="en-US" dirty="0"/>
            </a:br>
            <a:endParaRPr lang="en-US" altLang="en-US" sz="3200" i="1" dirty="0"/>
          </a:p>
        </p:txBody>
      </p:sp>
      <p:sp>
        <p:nvSpPr>
          <p:cNvPr id="12291" name="Rectangle 3">
            <a:extLst>
              <a:ext uri="{FF2B5EF4-FFF2-40B4-BE49-F238E27FC236}">
                <a16:creationId xmlns:a16="http://schemas.microsoft.com/office/drawing/2014/main" id="{333D77C0-69E1-5034-F55B-470034DDFC02}"/>
              </a:ext>
            </a:extLst>
          </p:cNvPr>
          <p:cNvSpPr>
            <a:spLocks noGrp="1" noChangeArrowheads="1"/>
          </p:cNvSpPr>
          <p:nvPr>
            <p:ph type="body" idx="1"/>
          </p:nvPr>
        </p:nvSpPr>
        <p:spPr>
          <a:xfrm>
            <a:off x="1523999" y="1814513"/>
            <a:ext cx="9663113" cy="4171950"/>
          </a:xfrm>
        </p:spPr>
        <p:txBody>
          <a:bodyPr/>
          <a:lstStyle/>
          <a:p>
            <a:pPr marL="0" indent="0">
              <a:buNone/>
            </a:pPr>
            <a:r>
              <a:rPr lang="en-US" altLang="en-US" b="1" dirty="0">
                <a:highlight>
                  <a:srgbClr val="FFFF00"/>
                </a:highlight>
              </a:rPr>
              <a:t>Ensure Each Task is Understood, Supervised and Accomplished</a:t>
            </a:r>
          </a:p>
          <a:p>
            <a:pPr marL="0" indent="0">
              <a:buNone/>
            </a:pPr>
            <a:br>
              <a:rPr lang="en-US" altLang="en-US" sz="2000" i="1" dirty="0"/>
            </a:br>
            <a:r>
              <a:rPr lang="en-US" altLang="en-US" dirty="0"/>
              <a:t>followers must understand what you expect from them. They need to know what you want done, what the standard is, and when you want it done. If you have a specific way you want a task accomplished, they need to know what it is.</a:t>
            </a:r>
          </a:p>
        </p:txBody>
      </p:sp>
      <p:sp>
        <p:nvSpPr>
          <p:cNvPr id="2" name="Date Placeholder 1">
            <a:extLst>
              <a:ext uri="{FF2B5EF4-FFF2-40B4-BE49-F238E27FC236}">
                <a16:creationId xmlns:a16="http://schemas.microsoft.com/office/drawing/2014/main" id="{28E8071B-133F-30E2-1AE2-9483E6CC7100}"/>
              </a:ext>
            </a:extLst>
          </p:cNvPr>
          <p:cNvSpPr>
            <a:spLocks noGrp="1"/>
          </p:cNvSpPr>
          <p:nvPr>
            <p:ph type="dt" sz="half" idx="10"/>
          </p:nvPr>
        </p:nvSpPr>
        <p:spPr/>
        <p:txBody>
          <a:bodyPr/>
          <a:lstStyle/>
          <a:p>
            <a:fld id="{B74E407C-95F5-4EFE-A899-0E112615C2C2}" type="datetime1">
              <a:rPr lang="en-IN" smtClean="0"/>
              <a:t>27-10-2024</a:t>
            </a:fld>
            <a:endParaRPr lang="en-IN"/>
          </a:p>
        </p:txBody>
      </p:sp>
      <p:sp>
        <p:nvSpPr>
          <p:cNvPr id="3" name="Footer Placeholder 2">
            <a:extLst>
              <a:ext uri="{FF2B5EF4-FFF2-40B4-BE49-F238E27FC236}">
                <a16:creationId xmlns:a16="http://schemas.microsoft.com/office/drawing/2014/main" id="{EBD58A6B-5A51-5C01-B810-7CA200D198F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794DE54-FA8F-9ACC-992A-FB22DAA385A9}"/>
              </a:ext>
            </a:extLst>
          </p:cNvPr>
          <p:cNvSpPr>
            <a:spLocks noGrp="1"/>
          </p:cNvSpPr>
          <p:nvPr>
            <p:ph type="sldNum" sz="quarter" idx="12"/>
          </p:nvPr>
        </p:nvSpPr>
        <p:spPr/>
        <p:txBody>
          <a:bodyPr/>
          <a:lstStyle/>
          <a:p>
            <a:fld id="{47793CF9-4DAD-4912-83E6-4F727EEC30ED}" type="slidenum">
              <a:rPr lang="en-IN" smtClean="0"/>
              <a:t>31</a:t>
            </a:fld>
            <a:endParaRPr lang="en-IN"/>
          </a:p>
        </p:txBody>
      </p:sp>
    </p:spTree>
    <p:extLst>
      <p:ext uri="{BB962C8B-B14F-4D97-AF65-F5344CB8AC3E}">
        <p14:creationId xmlns:p14="http://schemas.microsoft.com/office/powerpoint/2010/main" val="18703729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7BADF-E682-8136-DB79-38707508B551}"/>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F01EE011-B25C-EFC5-4E42-7BC106616D63}"/>
              </a:ext>
            </a:extLst>
          </p:cNvPr>
          <p:cNvSpPr>
            <a:spLocks noGrp="1" noChangeArrowheads="1"/>
          </p:cNvSpPr>
          <p:nvPr>
            <p:ph type="title"/>
          </p:nvPr>
        </p:nvSpPr>
        <p:spPr>
          <a:xfrm>
            <a:off x="838200" y="365126"/>
            <a:ext cx="10515600" cy="1149350"/>
          </a:xfrm>
        </p:spPr>
        <p:txBody>
          <a:bodyPr/>
          <a:lstStyle/>
          <a:p>
            <a:r>
              <a:rPr lang="en-US" altLang="en-US" dirty="0"/>
              <a:t>The Principles of Leadership:</a:t>
            </a:r>
            <a:br>
              <a:rPr lang="en-US" altLang="en-US" dirty="0"/>
            </a:br>
            <a:endParaRPr lang="en-US" altLang="en-US" sz="3200" i="1" dirty="0"/>
          </a:p>
        </p:txBody>
      </p:sp>
      <p:sp>
        <p:nvSpPr>
          <p:cNvPr id="13315" name="Rectangle 3">
            <a:extLst>
              <a:ext uri="{FF2B5EF4-FFF2-40B4-BE49-F238E27FC236}">
                <a16:creationId xmlns:a16="http://schemas.microsoft.com/office/drawing/2014/main" id="{AE20EBFC-95DD-4297-04EA-5FF315BFFD75}"/>
              </a:ext>
            </a:extLst>
          </p:cNvPr>
          <p:cNvSpPr>
            <a:spLocks noGrp="1" noChangeArrowheads="1"/>
          </p:cNvSpPr>
          <p:nvPr>
            <p:ph type="body" idx="1"/>
          </p:nvPr>
        </p:nvSpPr>
        <p:spPr>
          <a:xfrm>
            <a:off x="1524000" y="1857376"/>
            <a:ext cx="9144000" cy="5000624"/>
          </a:xfrm>
        </p:spPr>
        <p:txBody>
          <a:bodyPr/>
          <a:lstStyle/>
          <a:p>
            <a:pPr marL="0" indent="0">
              <a:buNone/>
            </a:pPr>
            <a:r>
              <a:rPr lang="en-US" altLang="en-US" sz="2800" i="1" dirty="0"/>
              <a:t> </a:t>
            </a:r>
            <a:r>
              <a:rPr lang="en-US" altLang="en-US" sz="2800" b="1" dirty="0">
                <a:highlight>
                  <a:srgbClr val="FFFF00"/>
                </a:highlight>
              </a:rPr>
              <a:t>Build a Team</a:t>
            </a:r>
          </a:p>
          <a:p>
            <a:endParaRPr lang="en-US" altLang="en-US" i="1" dirty="0"/>
          </a:p>
          <a:p>
            <a:r>
              <a:rPr lang="en-US" altLang="en-US" sz="2800" i="1" dirty="0"/>
              <a:t> </a:t>
            </a:r>
            <a:r>
              <a:rPr lang="en-US" altLang="en-US" dirty="0"/>
              <a:t>Leaders must have well-trained team members if they are to accomplish any project or mission. A leader must develop a team spirit that motivates members to work confidently.</a:t>
            </a:r>
          </a:p>
        </p:txBody>
      </p:sp>
      <p:sp>
        <p:nvSpPr>
          <p:cNvPr id="2" name="Date Placeholder 1">
            <a:extLst>
              <a:ext uri="{FF2B5EF4-FFF2-40B4-BE49-F238E27FC236}">
                <a16:creationId xmlns:a16="http://schemas.microsoft.com/office/drawing/2014/main" id="{4EC1854A-7166-7E1B-FFBC-8E2B4A5D400A}"/>
              </a:ext>
            </a:extLst>
          </p:cNvPr>
          <p:cNvSpPr>
            <a:spLocks noGrp="1"/>
          </p:cNvSpPr>
          <p:nvPr>
            <p:ph type="dt" sz="half" idx="10"/>
          </p:nvPr>
        </p:nvSpPr>
        <p:spPr/>
        <p:txBody>
          <a:bodyPr/>
          <a:lstStyle/>
          <a:p>
            <a:fld id="{B58225F5-3F70-4E4D-B730-92017314BDAA}" type="datetime1">
              <a:rPr lang="en-IN" smtClean="0"/>
              <a:t>27-10-2024</a:t>
            </a:fld>
            <a:endParaRPr lang="en-IN"/>
          </a:p>
        </p:txBody>
      </p:sp>
      <p:sp>
        <p:nvSpPr>
          <p:cNvPr id="3" name="Footer Placeholder 2">
            <a:extLst>
              <a:ext uri="{FF2B5EF4-FFF2-40B4-BE49-F238E27FC236}">
                <a16:creationId xmlns:a16="http://schemas.microsoft.com/office/drawing/2014/main" id="{FDFED921-9C10-AC7D-9646-AB8C286B5F23}"/>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FF1DFF29-65B9-ABF0-C1E9-65C1D8403AE3}"/>
              </a:ext>
            </a:extLst>
          </p:cNvPr>
          <p:cNvSpPr>
            <a:spLocks noGrp="1"/>
          </p:cNvSpPr>
          <p:nvPr>
            <p:ph type="sldNum" sz="quarter" idx="12"/>
          </p:nvPr>
        </p:nvSpPr>
        <p:spPr/>
        <p:txBody>
          <a:bodyPr/>
          <a:lstStyle/>
          <a:p>
            <a:fld id="{47793CF9-4DAD-4912-83E6-4F727EEC30ED}" type="slidenum">
              <a:rPr lang="en-IN" smtClean="0"/>
              <a:t>32</a:t>
            </a:fld>
            <a:endParaRPr lang="en-IN"/>
          </a:p>
        </p:txBody>
      </p:sp>
    </p:spTree>
    <p:extLst>
      <p:ext uri="{BB962C8B-B14F-4D97-AF65-F5344CB8AC3E}">
        <p14:creationId xmlns:p14="http://schemas.microsoft.com/office/powerpoint/2010/main" val="37663179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8D0E6-D315-FB20-1666-04F2F74DAA49}"/>
            </a:ext>
          </a:extLst>
        </p:cNvPr>
        <p:cNvGrpSpPr/>
        <p:nvPr/>
      </p:nvGrpSpPr>
      <p:grpSpPr>
        <a:xfrm>
          <a:off x="0" y="0"/>
          <a:ext cx="0" cy="0"/>
          <a:chOff x="0" y="0"/>
          <a:chExt cx="0" cy="0"/>
        </a:xfrm>
      </p:grpSpPr>
      <p:sp>
        <p:nvSpPr>
          <p:cNvPr id="14338" name="Rectangle 2">
            <a:extLst>
              <a:ext uri="{FF2B5EF4-FFF2-40B4-BE49-F238E27FC236}">
                <a16:creationId xmlns:a16="http://schemas.microsoft.com/office/drawing/2014/main" id="{CF07C004-153B-1222-F51B-E9FE09C763C8}"/>
              </a:ext>
            </a:extLst>
          </p:cNvPr>
          <p:cNvSpPr>
            <a:spLocks noGrp="1" noChangeArrowheads="1"/>
          </p:cNvSpPr>
          <p:nvPr>
            <p:ph type="title"/>
          </p:nvPr>
        </p:nvSpPr>
        <p:spPr/>
        <p:txBody>
          <a:bodyPr/>
          <a:lstStyle/>
          <a:p>
            <a:r>
              <a:rPr lang="en-US" altLang="en-US" dirty="0"/>
              <a:t>The Principles of Leadership:</a:t>
            </a:r>
            <a:br>
              <a:rPr lang="en-US" altLang="en-US" dirty="0"/>
            </a:br>
            <a:endParaRPr lang="en-US" altLang="en-US" sz="3200" i="1" dirty="0"/>
          </a:p>
        </p:txBody>
      </p:sp>
      <p:sp>
        <p:nvSpPr>
          <p:cNvPr id="14339" name="Rectangle 3">
            <a:extLst>
              <a:ext uri="{FF2B5EF4-FFF2-40B4-BE49-F238E27FC236}">
                <a16:creationId xmlns:a16="http://schemas.microsoft.com/office/drawing/2014/main" id="{AA3FB126-7352-7045-45F3-D842756102DD}"/>
              </a:ext>
            </a:extLst>
          </p:cNvPr>
          <p:cNvSpPr>
            <a:spLocks noGrp="1" noChangeArrowheads="1"/>
          </p:cNvSpPr>
          <p:nvPr>
            <p:ph type="body" idx="1"/>
          </p:nvPr>
        </p:nvSpPr>
        <p:spPr>
          <a:xfrm>
            <a:off x="1524000" y="2371724"/>
            <a:ext cx="9144000" cy="3786189"/>
          </a:xfrm>
        </p:spPr>
        <p:txBody>
          <a:bodyPr/>
          <a:lstStyle/>
          <a:p>
            <a:pPr marL="0" indent="0">
              <a:buNone/>
            </a:pPr>
            <a:r>
              <a:rPr lang="en-US" altLang="en-US" sz="2800" b="1" dirty="0">
                <a:highlight>
                  <a:srgbClr val="FFFF00"/>
                </a:highlight>
              </a:rPr>
              <a:t>Employ Your Team in Accordance with its Capabilities </a:t>
            </a:r>
            <a:r>
              <a:rPr lang="en-US" altLang="en-US" dirty="0"/>
              <a:t>Your group has capabilities and limitations. Know them. Your team members will get satisfaction from performing tasks that are reasonable and challenging, but they will become dissatisfied if you give them tasks that are too easy or too difficult to accomplish. </a:t>
            </a:r>
          </a:p>
        </p:txBody>
      </p:sp>
      <p:sp>
        <p:nvSpPr>
          <p:cNvPr id="2" name="Date Placeholder 1">
            <a:extLst>
              <a:ext uri="{FF2B5EF4-FFF2-40B4-BE49-F238E27FC236}">
                <a16:creationId xmlns:a16="http://schemas.microsoft.com/office/drawing/2014/main" id="{4B7D0B90-E850-C033-4591-D2B6764F6808}"/>
              </a:ext>
            </a:extLst>
          </p:cNvPr>
          <p:cNvSpPr>
            <a:spLocks noGrp="1"/>
          </p:cNvSpPr>
          <p:nvPr>
            <p:ph type="dt" sz="half" idx="10"/>
          </p:nvPr>
        </p:nvSpPr>
        <p:spPr/>
        <p:txBody>
          <a:bodyPr/>
          <a:lstStyle/>
          <a:p>
            <a:fld id="{25F1795E-67DE-437A-9459-27378ABA8D89}" type="datetime1">
              <a:rPr lang="en-IN" smtClean="0"/>
              <a:t>27-10-2024</a:t>
            </a:fld>
            <a:endParaRPr lang="en-IN"/>
          </a:p>
        </p:txBody>
      </p:sp>
      <p:sp>
        <p:nvSpPr>
          <p:cNvPr id="3" name="Footer Placeholder 2">
            <a:extLst>
              <a:ext uri="{FF2B5EF4-FFF2-40B4-BE49-F238E27FC236}">
                <a16:creationId xmlns:a16="http://schemas.microsoft.com/office/drawing/2014/main" id="{1F7A13C9-2E98-DDC3-3F16-C36C4E2E27C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D2C5BAD1-1905-9C6B-F6EA-26AA210566BC}"/>
              </a:ext>
            </a:extLst>
          </p:cNvPr>
          <p:cNvSpPr>
            <a:spLocks noGrp="1"/>
          </p:cNvSpPr>
          <p:nvPr>
            <p:ph type="sldNum" sz="quarter" idx="12"/>
          </p:nvPr>
        </p:nvSpPr>
        <p:spPr/>
        <p:txBody>
          <a:bodyPr/>
          <a:lstStyle/>
          <a:p>
            <a:fld id="{47793CF9-4DAD-4912-83E6-4F727EEC30ED}" type="slidenum">
              <a:rPr lang="en-IN" smtClean="0"/>
              <a:t>33</a:t>
            </a:fld>
            <a:endParaRPr lang="en-IN"/>
          </a:p>
        </p:txBody>
      </p:sp>
    </p:spTree>
    <p:extLst>
      <p:ext uri="{BB962C8B-B14F-4D97-AF65-F5344CB8AC3E}">
        <p14:creationId xmlns:p14="http://schemas.microsoft.com/office/powerpoint/2010/main" val="1811004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89C0F25B-4FBA-7227-1FB1-811F676A6A0A}"/>
            </a:ext>
          </a:extLst>
        </p:cNvPr>
        <p:cNvGrpSpPr/>
        <p:nvPr/>
      </p:nvGrpSpPr>
      <p:grpSpPr>
        <a:xfrm>
          <a:off x="0" y="0"/>
          <a:ext cx="0" cy="0"/>
          <a:chOff x="0" y="0"/>
          <a:chExt cx="0" cy="0"/>
        </a:xfrm>
      </p:grpSpPr>
      <p:sp>
        <p:nvSpPr>
          <p:cNvPr id="15362" name="Rectangle 2">
            <a:extLst>
              <a:ext uri="{FF2B5EF4-FFF2-40B4-BE49-F238E27FC236}">
                <a16:creationId xmlns:a16="http://schemas.microsoft.com/office/drawing/2014/main" id="{54855D93-62C7-3E64-B8E1-8C367F450928}"/>
              </a:ext>
            </a:extLst>
          </p:cNvPr>
          <p:cNvSpPr>
            <a:spLocks noGrp="1" noChangeArrowheads="1"/>
          </p:cNvSpPr>
          <p:nvPr>
            <p:ph type="title"/>
          </p:nvPr>
        </p:nvSpPr>
        <p:spPr/>
        <p:txBody>
          <a:bodyPr/>
          <a:lstStyle/>
          <a:p>
            <a:r>
              <a:rPr lang="en-US" altLang="en-US" dirty="0"/>
              <a:t>          The </a:t>
            </a:r>
            <a:r>
              <a:rPr lang="en-US" altLang="en-US" i="1" dirty="0"/>
              <a:t>Be</a:t>
            </a:r>
            <a:r>
              <a:rPr lang="en-US" altLang="en-US" dirty="0"/>
              <a:t>, </a:t>
            </a:r>
            <a:r>
              <a:rPr lang="en-US" altLang="en-US" i="1" dirty="0"/>
              <a:t>Know</a:t>
            </a:r>
            <a:r>
              <a:rPr lang="en-US" altLang="en-US" dirty="0"/>
              <a:t>, </a:t>
            </a:r>
            <a:r>
              <a:rPr lang="en-US" altLang="en-US" i="1" dirty="0"/>
              <a:t>Do</a:t>
            </a:r>
            <a:r>
              <a:rPr lang="en-US" altLang="en-US" dirty="0"/>
              <a:t> Attributes</a:t>
            </a:r>
          </a:p>
        </p:txBody>
      </p:sp>
      <p:sp>
        <p:nvSpPr>
          <p:cNvPr id="15363" name="Rectangle 3">
            <a:extLst>
              <a:ext uri="{FF2B5EF4-FFF2-40B4-BE49-F238E27FC236}">
                <a16:creationId xmlns:a16="http://schemas.microsoft.com/office/drawing/2014/main" id="{394DB2E0-E230-7F5D-F39A-03D4877001E4}"/>
              </a:ext>
            </a:extLst>
          </p:cNvPr>
          <p:cNvSpPr>
            <a:spLocks noGrp="1" noChangeArrowheads="1"/>
          </p:cNvSpPr>
          <p:nvPr>
            <p:ph type="body" idx="1"/>
          </p:nvPr>
        </p:nvSpPr>
        <p:spPr/>
        <p:txBody>
          <a:bodyPr/>
          <a:lstStyle/>
          <a:p>
            <a:pPr marL="0" indent="0" algn="just">
              <a:buNone/>
            </a:pPr>
            <a:r>
              <a:rPr lang="en-US" altLang="en-US" sz="3600" dirty="0">
                <a:highlight>
                  <a:srgbClr val="FFFF00"/>
                </a:highlight>
              </a:rPr>
              <a:t>Leaders are </a:t>
            </a:r>
          </a:p>
          <a:p>
            <a:pPr marL="0" indent="0" algn="just">
              <a:buNone/>
            </a:pPr>
            <a:endParaRPr lang="en-US" altLang="en-US" sz="3600" dirty="0">
              <a:highlight>
                <a:srgbClr val="FFFF00"/>
              </a:highlight>
            </a:endParaRPr>
          </a:p>
          <a:p>
            <a:pPr algn="just"/>
            <a:r>
              <a:rPr lang="en-US" altLang="en-US" sz="3200" b="1" dirty="0"/>
              <a:t>What they </a:t>
            </a:r>
            <a:r>
              <a:rPr lang="en-US" altLang="en-US" sz="3200" b="1" i="1" u="sng" dirty="0">
                <a:highlight>
                  <a:srgbClr val="FFFF00"/>
                </a:highlight>
              </a:rPr>
              <a:t>are</a:t>
            </a:r>
            <a:r>
              <a:rPr lang="en-US" altLang="en-US" sz="3200" b="1" dirty="0"/>
              <a:t> (their beliefs and character)</a:t>
            </a:r>
          </a:p>
          <a:p>
            <a:pPr algn="just"/>
            <a:r>
              <a:rPr lang="en-US" altLang="en-US" sz="3200" b="1" dirty="0"/>
              <a:t> what they </a:t>
            </a:r>
            <a:r>
              <a:rPr lang="en-US" altLang="en-US" sz="3200" b="1" i="1" u="sng" dirty="0">
                <a:highlight>
                  <a:srgbClr val="FFFF00"/>
                </a:highlight>
              </a:rPr>
              <a:t>know</a:t>
            </a:r>
            <a:r>
              <a:rPr lang="en-US" altLang="en-US" sz="3200" b="1" dirty="0"/>
              <a:t> (human nature and their job)</a:t>
            </a:r>
          </a:p>
          <a:p>
            <a:pPr algn="just"/>
            <a:r>
              <a:rPr lang="en-US" altLang="en-US" sz="3200" b="1" dirty="0"/>
              <a:t> what they</a:t>
            </a:r>
            <a:r>
              <a:rPr lang="en-US" altLang="en-US" sz="3200" b="1" u="sng" dirty="0"/>
              <a:t> </a:t>
            </a:r>
            <a:r>
              <a:rPr lang="en-US" altLang="en-US" sz="3200" b="1" i="1" u="sng" dirty="0">
                <a:highlight>
                  <a:srgbClr val="FFFF00"/>
                </a:highlight>
              </a:rPr>
              <a:t>do</a:t>
            </a:r>
            <a:r>
              <a:rPr lang="en-US" altLang="en-US" sz="3200" b="1" u="sng" dirty="0">
                <a:highlight>
                  <a:srgbClr val="FFFF00"/>
                </a:highlight>
              </a:rPr>
              <a:t> </a:t>
            </a:r>
            <a:r>
              <a:rPr lang="en-US" altLang="en-US" sz="3200" b="1" dirty="0"/>
              <a:t>(provide purpose, direction, and motivation).</a:t>
            </a:r>
          </a:p>
        </p:txBody>
      </p:sp>
      <p:sp>
        <p:nvSpPr>
          <p:cNvPr id="2" name="Date Placeholder 1">
            <a:extLst>
              <a:ext uri="{FF2B5EF4-FFF2-40B4-BE49-F238E27FC236}">
                <a16:creationId xmlns:a16="http://schemas.microsoft.com/office/drawing/2014/main" id="{F9D9F64E-1707-F9DD-5ABB-F5B63A340498}"/>
              </a:ext>
            </a:extLst>
          </p:cNvPr>
          <p:cNvSpPr>
            <a:spLocks noGrp="1"/>
          </p:cNvSpPr>
          <p:nvPr>
            <p:ph type="dt" sz="half" idx="10"/>
          </p:nvPr>
        </p:nvSpPr>
        <p:spPr/>
        <p:txBody>
          <a:bodyPr/>
          <a:lstStyle/>
          <a:p>
            <a:fld id="{1F0412C8-E7B3-4DCF-BEE8-3193ED526E7F}" type="datetime1">
              <a:rPr lang="en-IN" smtClean="0"/>
              <a:t>27-10-2024</a:t>
            </a:fld>
            <a:endParaRPr lang="en-IN"/>
          </a:p>
        </p:txBody>
      </p:sp>
      <p:sp>
        <p:nvSpPr>
          <p:cNvPr id="3" name="Footer Placeholder 2">
            <a:extLst>
              <a:ext uri="{FF2B5EF4-FFF2-40B4-BE49-F238E27FC236}">
                <a16:creationId xmlns:a16="http://schemas.microsoft.com/office/drawing/2014/main" id="{6F0807A0-F266-D0F0-330C-E1FB58611828}"/>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FF70FCE4-99B3-1269-376F-95754EEC6709}"/>
              </a:ext>
            </a:extLst>
          </p:cNvPr>
          <p:cNvSpPr>
            <a:spLocks noGrp="1"/>
          </p:cNvSpPr>
          <p:nvPr>
            <p:ph type="sldNum" sz="quarter" idx="12"/>
          </p:nvPr>
        </p:nvSpPr>
        <p:spPr/>
        <p:txBody>
          <a:bodyPr/>
          <a:lstStyle/>
          <a:p>
            <a:fld id="{47793CF9-4DAD-4912-83E6-4F727EEC30ED}" type="slidenum">
              <a:rPr lang="en-IN" smtClean="0"/>
              <a:t>34</a:t>
            </a:fld>
            <a:endParaRPr lang="en-IN"/>
          </a:p>
        </p:txBody>
      </p:sp>
    </p:spTree>
    <p:extLst>
      <p:ext uri="{BB962C8B-B14F-4D97-AF65-F5344CB8AC3E}">
        <p14:creationId xmlns:p14="http://schemas.microsoft.com/office/powerpoint/2010/main" val="608199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500" fill="hold"/>
                                        <p:tgtEl>
                                          <p:spTgt spid="1536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anim calcmode="lin" valueType="num">
                                      <p:cBhvr additive="base">
                                        <p:cTn id="19" dur="500" fill="hold"/>
                                        <p:tgtEl>
                                          <p:spTgt spid="1536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53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 calcmode="lin" valueType="num">
                                      <p:cBhvr additive="base">
                                        <p:cTn id="25" dur="500" fill="hold"/>
                                        <p:tgtEl>
                                          <p:spTgt spid="1536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53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BEE59-245F-4691-ED63-8D0806196A54}"/>
            </a:ext>
          </a:extLst>
        </p:cNvPr>
        <p:cNvGrpSpPr/>
        <p:nvPr/>
      </p:nvGrpSpPr>
      <p:grpSpPr>
        <a:xfrm>
          <a:off x="0" y="0"/>
          <a:ext cx="0" cy="0"/>
          <a:chOff x="0" y="0"/>
          <a:chExt cx="0" cy="0"/>
        </a:xfrm>
      </p:grpSpPr>
      <p:sp>
        <p:nvSpPr>
          <p:cNvPr id="16386" name="Rectangle 2">
            <a:extLst>
              <a:ext uri="{FF2B5EF4-FFF2-40B4-BE49-F238E27FC236}">
                <a16:creationId xmlns:a16="http://schemas.microsoft.com/office/drawing/2014/main" id="{2BD088EF-A612-ADD5-E3BB-6BC8D1CE545B}"/>
              </a:ext>
            </a:extLst>
          </p:cNvPr>
          <p:cNvSpPr>
            <a:spLocks noGrp="1" noChangeArrowheads="1"/>
          </p:cNvSpPr>
          <p:nvPr>
            <p:ph type="title"/>
          </p:nvPr>
        </p:nvSpPr>
        <p:spPr/>
        <p:txBody>
          <a:bodyPr/>
          <a:lstStyle/>
          <a:p>
            <a:r>
              <a:rPr lang="en-US" altLang="en-US" dirty="0"/>
              <a:t>               What a Leader Must Be</a:t>
            </a:r>
          </a:p>
        </p:txBody>
      </p:sp>
      <p:sp>
        <p:nvSpPr>
          <p:cNvPr id="16387" name="Rectangle 3">
            <a:extLst>
              <a:ext uri="{FF2B5EF4-FFF2-40B4-BE49-F238E27FC236}">
                <a16:creationId xmlns:a16="http://schemas.microsoft.com/office/drawing/2014/main" id="{583C6C8A-E898-277E-48FE-DC426FF98EAA}"/>
              </a:ext>
            </a:extLst>
          </p:cNvPr>
          <p:cNvSpPr>
            <a:spLocks noGrp="1" noChangeArrowheads="1"/>
          </p:cNvSpPr>
          <p:nvPr>
            <p:ph type="body" idx="1"/>
          </p:nvPr>
        </p:nvSpPr>
        <p:spPr/>
        <p:txBody>
          <a:bodyPr/>
          <a:lstStyle/>
          <a:p>
            <a:pPr marL="0" indent="0">
              <a:buNone/>
            </a:pPr>
            <a:r>
              <a:rPr lang="en-US" altLang="en-US" dirty="0">
                <a:highlight>
                  <a:srgbClr val="FFFF00"/>
                </a:highlight>
              </a:rPr>
              <a:t>Leader must</a:t>
            </a:r>
          </a:p>
          <a:p>
            <a:pPr marL="0" indent="0">
              <a:buNone/>
            </a:pPr>
            <a:r>
              <a:rPr lang="en-US" altLang="en-US" dirty="0"/>
              <a:t> be a person of strong character </a:t>
            </a:r>
          </a:p>
          <a:p>
            <a:pPr marL="0" indent="0">
              <a:buNone/>
            </a:pPr>
            <a:r>
              <a:rPr lang="en-US" altLang="en-US" dirty="0"/>
              <a:t> be committed to professional moral standards</a:t>
            </a:r>
          </a:p>
          <a:p>
            <a:pPr marL="0" indent="0">
              <a:buNone/>
            </a:pPr>
            <a:r>
              <a:rPr lang="en-US" altLang="en-US" dirty="0"/>
              <a:t> set the correct example of individual values</a:t>
            </a:r>
          </a:p>
          <a:p>
            <a:pPr marL="0" indent="0">
              <a:buNone/>
            </a:pPr>
            <a:r>
              <a:rPr lang="en-US" altLang="en-US" dirty="0"/>
              <a:t> be able to resolve complex problems.</a:t>
            </a:r>
          </a:p>
          <a:p>
            <a:pPr marL="0" indent="0">
              <a:buNone/>
            </a:pPr>
            <a:r>
              <a:rPr lang="en-US" altLang="en-US" dirty="0"/>
              <a:t> be aware that you are transmitting your beliefs and values to your     </a:t>
            </a:r>
          </a:p>
          <a:p>
            <a:pPr marL="0" indent="0">
              <a:buNone/>
            </a:pPr>
            <a:r>
              <a:rPr lang="en-US" altLang="en-US" dirty="0"/>
              <a:t> followers by the behavior you display. </a:t>
            </a:r>
          </a:p>
        </p:txBody>
      </p:sp>
      <p:sp>
        <p:nvSpPr>
          <p:cNvPr id="2" name="Date Placeholder 1">
            <a:extLst>
              <a:ext uri="{FF2B5EF4-FFF2-40B4-BE49-F238E27FC236}">
                <a16:creationId xmlns:a16="http://schemas.microsoft.com/office/drawing/2014/main" id="{C98FEB82-3CE2-D998-228E-8D5DABE65E2F}"/>
              </a:ext>
            </a:extLst>
          </p:cNvPr>
          <p:cNvSpPr>
            <a:spLocks noGrp="1"/>
          </p:cNvSpPr>
          <p:nvPr>
            <p:ph type="dt" sz="half" idx="10"/>
          </p:nvPr>
        </p:nvSpPr>
        <p:spPr/>
        <p:txBody>
          <a:bodyPr/>
          <a:lstStyle/>
          <a:p>
            <a:fld id="{45B87FAC-5E33-4AFA-AE76-C3EC59F8221F}" type="datetime1">
              <a:rPr lang="en-IN" smtClean="0"/>
              <a:t>27-10-2024</a:t>
            </a:fld>
            <a:endParaRPr lang="en-IN"/>
          </a:p>
        </p:txBody>
      </p:sp>
      <p:sp>
        <p:nvSpPr>
          <p:cNvPr id="3" name="Footer Placeholder 2">
            <a:extLst>
              <a:ext uri="{FF2B5EF4-FFF2-40B4-BE49-F238E27FC236}">
                <a16:creationId xmlns:a16="http://schemas.microsoft.com/office/drawing/2014/main" id="{89678FF9-F789-1DD4-4CCE-D55018022BA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35819D3F-CC50-8477-958B-32E6D1584F3C}"/>
              </a:ext>
            </a:extLst>
          </p:cNvPr>
          <p:cNvSpPr>
            <a:spLocks noGrp="1"/>
          </p:cNvSpPr>
          <p:nvPr>
            <p:ph type="sldNum" sz="quarter" idx="12"/>
          </p:nvPr>
        </p:nvSpPr>
        <p:spPr/>
        <p:txBody>
          <a:bodyPr/>
          <a:lstStyle/>
          <a:p>
            <a:fld id="{47793CF9-4DAD-4912-83E6-4F727EEC30ED}" type="slidenum">
              <a:rPr lang="en-IN" smtClean="0"/>
              <a:t>35</a:t>
            </a:fld>
            <a:endParaRPr lang="en-IN"/>
          </a:p>
        </p:txBody>
      </p:sp>
    </p:spTree>
    <p:extLst>
      <p:ext uri="{BB962C8B-B14F-4D97-AF65-F5344CB8AC3E}">
        <p14:creationId xmlns:p14="http://schemas.microsoft.com/office/powerpoint/2010/main" val="8561022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E5B23BF1-14EC-07D5-5774-B2CEA3704B56}"/>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0617893F-ACA6-54F3-E673-021D12A27567}"/>
              </a:ext>
            </a:extLst>
          </p:cNvPr>
          <p:cNvSpPr>
            <a:spLocks noGrp="1" noChangeArrowheads="1"/>
          </p:cNvSpPr>
          <p:nvPr>
            <p:ph type="title"/>
          </p:nvPr>
        </p:nvSpPr>
        <p:spPr>
          <a:xfrm>
            <a:off x="838200" y="365125"/>
            <a:ext cx="10515600" cy="949325"/>
          </a:xfrm>
        </p:spPr>
        <p:txBody>
          <a:bodyPr/>
          <a:lstStyle/>
          <a:p>
            <a:r>
              <a:rPr lang="en-US" altLang="en-US"/>
              <a:t>What a Leader Must </a:t>
            </a:r>
            <a:r>
              <a:rPr lang="en-US" altLang="en-US" i="1"/>
              <a:t>Know</a:t>
            </a:r>
            <a:endParaRPr lang="en-US" altLang="en-US"/>
          </a:p>
        </p:txBody>
      </p:sp>
      <p:sp>
        <p:nvSpPr>
          <p:cNvPr id="19459" name="Rectangle 3">
            <a:extLst>
              <a:ext uri="{FF2B5EF4-FFF2-40B4-BE49-F238E27FC236}">
                <a16:creationId xmlns:a16="http://schemas.microsoft.com/office/drawing/2014/main" id="{FE6627F1-9CBB-C3C5-D3E6-1D5100C215CA}"/>
              </a:ext>
            </a:extLst>
          </p:cNvPr>
          <p:cNvSpPr>
            <a:spLocks noGrp="1" noChangeArrowheads="1"/>
          </p:cNvSpPr>
          <p:nvPr>
            <p:ph type="body" idx="1"/>
          </p:nvPr>
        </p:nvSpPr>
        <p:spPr>
          <a:xfrm>
            <a:off x="838200" y="1457325"/>
            <a:ext cx="10515600" cy="4719638"/>
          </a:xfrm>
        </p:spPr>
        <p:txBody>
          <a:bodyPr/>
          <a:lstStyle/>
          <a:p>
            <a:r>
              <a:rPr lang="en-US" altLang="en-US" dirty="0"/>
              <a:t>Examples of leadership traits that </a:t>
            </a:r>
            <a:r>
              <a:rPr lang="en-US" altLang="en-US" dirty="0">
                <a:highlight>
                  <a:srgbClr val="FFFF00"/>
                </a:highlight>
              </a:rPr>
              <a:t>a leader must </a:t>
            </a:r>
            <a:r>
              <a:rPr lang="en-US" altLang="en-US" i="1" dirty="0">
                <a:highlight>
                  <a:srgbClr val="FFFF00"/>
                </a:highlight>
              </a:rPr>
              <a:t>KNOW</a:t>
            </a:r>
            <a:r>
              <a:rPr lang="en-US" altLang="en-US" dirty="0">
                <a:highlight>
                  <a:srgbClr val="FFFF00"/>
                </a:highlight>
              </a:rPr>
              <a:t> </a:t>
            </a:r>
            <a:r>
              <a:rPr lang="en-US" altLang="en-US" dirty="0"/>
              <a:t>are:</a:t>
            </a:r>
          </a:p>
          <a:p>
            <a:pPr lvl="1"/>
            <a:r>
              <a:rPr lang="en-US" altLang="en-US" dirty="0"/>
              <a:t>Self awareness</a:t>
            </a:r>
          </a:p>
          <a:p>
            <a:pPr lvl="1"/>
            <a:r>
              <a:rPr lang="en-US" altLang="en-US" dirty="0"/>
              <a:t>Judgment</a:t>
            </a:r>
          </a:p>
          <a:p>
            <a:pPr lvl="1"/>
            <a:r>
              <a:rPr lang="en-US" altLang="en-US" dirty="0"/>
              <a:t>Knowledge</a:t>
            </a:r>
          </a:p>
          <a:p>
            <a:pPr lvl="1"/>
            <a:r>
              <a:rPr lang="en-US" altLang="en-US" dirty="0"/>
              <a:t>Tact</a:t>
            </a:r>
          </a:p>
          <a:p>
            <a:pPr lvl="1"/>
            <a:r>
              <a:rPr lang="en-US" altLang="en-US" dirty="0"/>
              <a:t>Unselfishness (Selflessness)</a:t>
            </a:r>
          </a:p>
          <a:p>
            <a:pPr lvl="1" algn="just"/>
            <a:r>
              <a:rPr lang="en-US" altLang="en-US" dirty="0"/>
              <a:t>technically proficient.</a:t>
            </a:r>
          </a:p>
          <a:p>
            <a:pPr lvl="1" algn="just"/>
            <a:r>
              <a:rPr lang="en-US" altLang="en-US" dirty="0"/>
              <a:t>Know  and care for your team members</a:t>
            </a:r>
          </a:p>
          <a:p>
            <a:pPr lvl="1" algn="just"/>
            <a:r>
              <a:rPr lang="en-US" altLang="en-US" dirty="0"/>
              <a:t>Know four factors of Leadership and how they effect each other</a:t>
            </a:r>
          </a:p>
        </p:txBody>
      </p:sp>
      <p:sp>
        <p:nvSpPr>
          <p:cNvPr id="2" name="Date Placeholder 1">
            <a:extLst>
              <a:ext uri="{FF2B5EF4-FFF2-40B4-BE49-F238E27FC236}">
                <a16:creationId xmlns:a16="http://schemas.microsoft.com/office/drawing/2014/main" id="{AA1021CE-B208-137D-F862-2D08808A4C3D}"/>
              </a:ext>
            </a:extLst>
          </p:cNvPr>
          <p:cNvSpPr>
            <a:spLocks noGrp="1"/>
          </p:cNvSpPr>
          <p:nvPr>
            <p:ph type="dt" sz="half" idx="10"/>
          </p:nvPr>
        </p:nvSpPr>
        <p:spPr/>
        <p:txBody>
          <a:bodyPr/>
          <a:lstStyle/>
          <a:p>
            <a:fld id="{25E866BD-2EB9-4DFC-9CD4-E76CB9AA856E}" type="datetime1">
              <a:rPr lang="en-IN" smtClean="0"/>
              <a:t>27-10-2024</a:t>
            </a:fld>
            <a:endParaRPr lang="en-IN"/>
          </a:p>
        </p:txBody>
      </p:sp>
      <p:sp>
        <p:nvSpPr>
          <p:cNvPr id="3" name="Footer Placeholder 2">
            <a:extLst>
              <a:ext uri="{FF2B5EF4-FFF2-40B4-BE49-F238E27FC236}">
                <a16:creationId xmlns:a16="http://schemas.microsoft.com/office/drawing/2014/main" id="{AD9DC2DB-F72D-BC9E-CE8F-2DD3D6FFFFFF}"/>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F4BD0B41-FF91-6F41-2F5D-AEF2CBB2CAF4}"/>
              </a:ext>
            </a:extLst>
          </p:cNvPr>
          <p:cNvSpPr>
            <a:spLocks noGrp="1"/>
          </p:cNvSpPr>
          <p:nvPr>
            <p:ph type="sldNum" sz="quarter" idx="12"/>
          </p:nvPr>
        </p:nvSpPr>
        <p:spPr/>
        <p:txBody>
          <a:bodyPr/>
          <a:lstStyle/>
          <a:p>
            <a:fld id="{47793CF9-4DAD-4912-83E6-4F727EEC30ED}" type="slidenum">
              <a:rPr lang="en-IN" smtClean="0"/>
              <a:t>36</a:t>
            </a:fld>
            <a:endParaRPr lang="en-IN"/>
          </a:p>
        </p:txBody>
      </p:sp>
    </p:spTree>
    <p:extLst>
      <p:ext uri="{BB962C8B-B14F-4D97-AF65-F5344CB8AC3E}">
        <p14:creationId xmlns:p14="http://schemas.microsoft.com/office/powerpoint/2010/main" val="7125940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9459">
                                            <p:txEl>
                                              <p:pRg st="3" end="3"/>
                                            </p:txEl>
                                          </p:spTgt>
                                        </p:tgtEl>
                                        <p:attrNameLst>
                                          <p:attrName>style.visibility</p:attrName>
                                        </p:attrNameLst>
                                      </p:cBhvr>
                                      <p:to>
                                        <p:strVal val="visible"/>
                                      </p:to>
                                    </p:set>
                                    <p:anim calcmode="lin" valueType="num">
                                      <p:cBhvr additive="base">
                                        <p:cTn id="25"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9459">
                                            <p:txEl>
                                              <p:pRg st="4" end="4"/>
                                            </p:txEl>
                                          </p:spTgt>
                                        </p:tgtEl>
                                        <p:attrNameLst>
                                          <p:attrName>style.visibility</p:attrName>
                                        </p:attrNameLst>
                                      </p:cBhvr>
                                      <p:to>
                                        <p:strVal val="visible"/>
                                      </p:to>
                                    </p:set>
                                    <p:anim calcmode="lin" valueType="num">
                                      <p:cBhvr additive="base">
                                        <p:cTn id="31" dur="5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9459">
                                            <p:txEl>
                                              <p:pRg st="5" end="5"/>
                                            </p:txEl>
                                          </p:spTgt>
                                        </p:tgtEl>
                                        <p:attrNameLst>
                                          <p:attrName>style.visibility</p:attrName>
                                        </p:attrNameLst>
                                      </p:cBhvr>
                                      <p:to>
                                        <p:strVal val="visible"/>
                                      </p:to>
                                    </p:set>
                                    <p:anim calcmode="lin" valueType="num">
                                      <p:cBhvr additive="base">
                                        <p:cTn id="37" dur="500" fill="hold"/>
                                        <p:tgtEl>
                                          <p:spTgt spid="194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94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9459">
                                            <p:txEl>
                                              <p:pRg st="7" end="7"/>
                                            </p:txEl>
                                          </p:spTgt>
                                        </p:tgtEl>
                                        <p:attrNameLst>
                                          <p:attrName>style.visibility</p:attrName>
                                        </p:attrNameLst>
                                      </p:cBhvr>
                                      <p:to>
                                        <p:strVal val="visible"/>
                                      </p:to>
                                    </p:set>
                                    <p:anim calcmode="lin" valueType="num">
                                      <p:cBhvr additive="base">
                                        <p:cTn id="43" dur="500" fill="hold"/>
                                        <p:tgtEl>
                                          <p:spTgt spid="19459">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945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19459">
                                            <p:txEl>
                                              <p:pRg st="8" end="8"/>
                                            </p:txEl>
                                          </p:spTgt>
                                        </p:tgtEl>
                                        <p:attrNameLst>
                                          <p:attrName>style.visibility</p:attrName>
                                        </p:attrNameLst>
                                      </p:cBhvr>
                                      <p:to>
                                        <p:strVal val="visible"/>
                                      </p:to>
                                    </p:set>
                                    <p:anim calcmode="lin" valueType="num">
                                      <p:cBhvr additive="base">
                                        <p:cTn id="49" dur="500" fill="hold"/>
                                        <p:tgtEl>
                                          <p:spTgt spid="19459">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945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9459">
                                            <p:txEl>
                                              <p:pRg st="6" end="6"/>
                                            </p:txEl>
                                          </p:spTgt>
                                        </p:tgtEl>
                                        <p:attrNameLst>
                                          <p:attrName>style.visibility</p:attrName>
                                        </p:attrNameLst>
                                      </p:cBhvr>
                                      <p:to>
                                        <p:strVal val="visible"/>
                                      </p:to>
                                    </p:set>
                                    <p:anim calcmode="lin" valueType="num">
                                      <p:cBhvr additive="base">
                                        <p:cTn id="55" dur="500" fill="hold"/>
                                        <p:tgtEl>
                                          <p:spTgt spid="19459">
                                            <p:txEl>
                                              <p:pRg st="6" end="6"/>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945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bldLvl="2"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F921A-5A34-4DDB-5F98-8CDA9EA4160F}"/>
            </a:ext>
          </a:extLst>
        </p:cNvPr>
        <p:cNvGrpSpPr/>
        <p:nvPr/>
      </p:nvGrpSpPr>
      <p:grpSpPr>
        <a:xfrm>
          <a:off x="0" y="0"/>
          <a:ext cx="0" cy="0"/>
          <a:chOff x="0" y="0"/>
          <a:chExt cx="0" cy="0"/>
        </a:xfrm>
      </p:grpSpPr>
      <p:graphicFrame>
        <p:nvGraphicFramePr>
          <p:cNvPr id="22532" name="Object 4">
            <a:extLst>
              <a:ext uri="{FF2B5EF4-FFF2-40B4-BE49-F238E27FC236}">
                <a16:creationId xmlns:a16="http://schemas.microsoft.com/office/drawing/2014/main" id="{898A96CB-62E5-8C1B-89B0-3E308C53C48B}"/>
              </a:ext>
            </a:extLst>
          </p:cNvPr>
          <p:cNvGraphicFramePr>
            <a:graphicFrameLocks noChangeAspect="1"/>
          </p:cNvGraphicFramePr>
          <p:nvPr/>
        </p:nvGraphicFramePr>
        <p:xfrm>
          <a:off x="1524000" y="1017589"/>
          <a:ext cx="9144000" cy="4822825"/>
        </p:xfrm>
        <a:graphic>
          <a:graphicData uri="http://schemas.openxmlformats.org/presentationml/2006/ole">
            <mc:AlternateContent xmlns:mc="http://schemas.openxmlformats.org/markup-compatibility/2006">
              <mc:Choice xmlns:v="urn:schemas-microsoft-com:vml" Requires="v">
                <p:oleObj name="Document" r:id="rId2" imgW="6458040" imgH="3407040" progId="Word.Document.8">
                  <p:embed/>
                </p:oleObj>
              </mc:Choice>
              <mc:Fallback>
                <p:oleObj name="Document" r:id="rId2" imgW="6458040" imgH="3407040" progId="Word.Document.8">
                  <p:embed/>
                  <p:pic>
                    <p:nvPicPr>
                      <p:cNvPr id="22532" name="Object 4">
                        <a:extLst>
                          <a:ext uri="{FF2B5EF4-FFF2-40B4-BE49-F238E27FC236}">
                            <a16:creationId xmlns:a16="http://schemas.microsoft.com/office/drawing/2014/main" id="{4A5914BC-403C-6616-1940-59E235BCF8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017589"/>
                        <a:ext cx="9144000" cy="482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Date Placeholder 1">
            <a:extLst>
              <a:ext uri="{FF2B5EF4-FFF2-40B4-BE49-F238E27FC236}">
                <a16:creationId xmlns:a16="http://schemas.microsoft.com/office/drawing/2014/main" id="{505208CC-DD5E-E3D7-7AA8-DB1670C7BD11}"/>
              </a:ext>
            </a:extLst>
          </p:cNvPr>
          <p:cNvSpPr>
            <a:spLocks noGrp="1"/>
          </p:cNvSpPr>
          <p:nvPr>
            <p:ph type="dt" sz="half" idx="10"/>
          </p:nvPr>
        </p:nvSpPr>
        <p:spPr/>
        <p:txBody>
          <a:bodyPr/>
          <a:lstStyle/>
          <a:p>
            <a:fld id="{BEA77B6E-A50B-4379-8DEB-8A0A47B6C757}" type="datetime1">
              <a:rPr lang="en-IN" smtClean="0"/>
              <a:t>27-10-2024</a:t>
            </a:fld>
            <a:endParaRPr lang="en-IN"/>
          </a:p>
        </p:txBody>
      </p:sp>
      <p:sp>
        <p:nvSpPr>
          <p:cNvPr id="3" name="Footer Placeholder 2">
            <a:extLst>
              <a:ext uri="{FF2B5EF4-FFF2-40B4-BE49-F238E27FC236}">
                <a16:creationId xmlns:a16="http://schemas.microsoft.com/office/drawing/2014/main" id="{26F6A288-B10B-58D7-DF8D-D2952135AD05}"/>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1DA96D83-6031-0765-FBBA-F36D2441A12C}"/>
              </a:ext>
            </a:extLst>
          </p:cNvPr>
          <p:cNvSpPr>
            <a:spLocks noGrp="1"/>
          </p:cNvSpPr>
          <p:nvPr>
            <p:ph type="sldNum" sz="quarter" idx="12"/>
          </p:nvPr>
        </p:nvSpPr>
        <p:spPr/>
        <p:txBody>
          <a:bodyPr/>
          <a:lstStyle/>
          <a:p>
            <a:fld id="{47793CF9-4DAD-4912-83E6-4F727EEC30ED}" type="slidenum">
              <a:rPr lang="en-IN" smtClean="0"/>
              <a:t>37</a:t>
            </a:fld>
            <a:endParaRPr lang="en-IN"/>
          </a:p>
        </p:txBody>
      </p:sp>
    </p:spTree>
    <p:extLst>
      <p:ext uri="{BB962C8B-B14F-4D97-AF65-F5344CB8AC3E}">
        <p14:creationId xmlns:p14="http://schemas.microsoft.com/office/powerpoint/2010/main" val="3467996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B285E952-77B1-923A-D092-10A48DF29BA8}"/>
            </a:ext>
          </a:extLst>
        </p:cNvPr>
        <p:cNvGrpSpPr/>
        <p:nvPr/>
      </p:nvGrpSpPr>
      <p:grpSpPr>
        <a:xfrm>
          <a:off x="0" y="0"/>
          <a:ext cx="0" cy="0"/>
          <a:chOff x="0" y="0"/>
          <a:chExt cx="0" cy="0"/>
        </a:xfrm>
      </p:grpSpPr>
      <p:sp>
        <p:nvSpPr>
          <p:cNvPr id="24578" name="Rectangle 2">
            <a:extLst>
              <a:ext uri="{FF2B5EF4-FFF2-40B4-BE49-F238E27FC236}">
                <a16:creationId xmlns:a16="http://schemas.microsoft.com/office/drawing/2014/main" id="{EEF17434-8430-076C-5050-87B8B40D483E}"/>
              </a:ext>
            </a:extLst>
          </p:cNvPr>
          <p:cNvSpPr>
            <a:spLocks noGrp="1" noChangeArrowheads="1"/>
          </p:cNvSpPr>
          <p:nvPr>
            <p:ph type="title"/>
          </p:nvPr>
        </p:nvSpPr>
        <p:spPr/>
        <p:txBody>
          <a:bodyPr/>
          <a:lstStyle/>
          <a:p>
            <a:r>
              <a:rPr lang="en-US" altLang="en-US"/>
              <a:t>What a Leader Must </a:t>
            </a:r>
            <a:r>
              <a:rPr lang="en-US" altLang="en-US" i="1"/>
              <a:t>Do</a:t>
            </a:r>
            <a:endParaRPr lang="en-US" altLang="en-US"/>
          </a:p>
        </p:txBody>
      </p:sp>
      <p:sp>
        <p:nvSpPr>
          <p:cNvPr id="24579" name="Rectangle 3">
            <a:extLst>
              <a:ext uri="{FF2B5EF4-FFF2-40B4-BE49-F238E27FC236}">
                <a16:creationId xmlns:a16="http://schemas.microsoft.com/office/drawing/2014/main" id="{6A5DFA0F-3B4E-F299-5326-0D2727BAC2F3}"/>
              </a:ext>
            </a:extLst>
          </p:cNvPr>
          <p:cNvSpPr>
            <a:spLocks noGrp="1" noChangeArrowheads="1"/>
          </p:cNvSpPr>
          <p:nvPr>
            <p:ph type="body" idx="1"/>
          </p:nvPr>
        </p:nvSpPr>
        <p:spPr/>
        <p:txBody>
          <a:bodyPr/>
          <a:lstStyle/>
          <a:p>
            <a:r>
              <a:rPr lang="en-US" altLang="en-US" dirty="0"/>
              <a:t>Action is the key.  </a:t>
            </a:r>
            <a:r>
              <a:rPr lang="en-US" altLang="en-US" dirty="0">
                <a:highlight>
                  <a:srgbClr val="FFFF00"/>
                </a:highlight>
              </a:rPr>
              <a:t>A leader must provide:</a:t>
            </a:r>
          </a:p>
          <a:p>
            <a:r>
              <a:rPr lang="en-US" altLang="en-US" dirty="0">
                <a:highlight>
                  <a:srgbClr val="FFFF00"/>
                </a:highlight>
              </a:rPr>
              <a:t>Purpose</a:t>
            </a:r>
            <a:r>
              <a:rPr lang="en-US" altLang="en-US" dirty="0"/>
              <a:t>. You must explain the “why” in communicating your intent so that your followers clearly understand the desired outcome.</a:t>
            </a:r>
          </a:p>
          <a:p>
            <a:r>
              <a:rPr lang="en-US" altLang="en-US" dirty="0">
                <a:highlight>
                  <a:srgbClr val="FFFF00"/>
                </a:highlight>
              </a:rPr>
              <a:t>Direction</a:t>
            </a:r>
            <a:r>
              <a:rPr lang="en-US" altLang="en-US" dirty="0"/>
              <a:t>. You must listen to your superior, then support him or her by providing assistance in keeping the task on track and providing guidance and supervision to your team members.</a:t>
            </a:r>
          </a:p>
          <a:p>
            <a:r>
              <a:rPr lang="en-US" altLang="en-US" dirty="0">
                <a:highlight>
                  <a:srgbClr val="FFFF00"/>
                </a:highlight>
              </a:rPr>
              <a:t>Motivation</a:t>
            </a:r>
            <a:r>
              <a:rPr lang="en-US" altLang="en-US" dirty="0"/>
              <a:t>. Motivation is the cause of action, the required incentive; it is what give you and your followers the will to accomplish the mission.</a:t>
            </a:r>
          </a:p>
        </p:txBody>
      </p:sp>
      <p:sp>
        <p:nvSpPr>
          <p:cNvPr id="2" name="Date Placeholder 1">
            <a:extLst>
              <a:ext uri="{FF2B5EF4-FFF2-40B4-BE49-F238E27FC236}">
                <a16:creationId xmlns:a16="http://schemas.microsoft.com/office/drawing/2014/main" id="{E870E7F8-A086-4605-A59C-8672145952FC}"/>
              </a:ext>
            </a:extLst>
          </p:cNvPr>
          <p:cNvSpPr>
            <a:spLocks noGrp="1"/>
          </p:cNvSpPr>
          <p:nvPr>
            <p:ph type="dt" sz="half" idx="10"/>
          </p:nvPr>
        </p:nvSpPr>
        <p:spPr/>
        <p:txBody>
          <a:bodyPr/>
          <a:lstStyle/>
          <a:p>
            <a:fld id="{0DD251E5-99AA-4EB3-9204-0700341AD0CA}" type="datetime1">
              <a:rPr lang="en-IN" smtClean="0"/>
              <a:t>27-10-2024</a:t>
            </a:fld>
            <a:endParaRPr lang="en-IN"/>
          </a:p>
        </p:txBody>
      </p:sp>
      <p:sp>
        <p:nvSpPr>
          <p:cNvPr id="3" name="Footer Placeholder 2">
            <a:extLst>
              <a:ext uri="{FF2B5EF4-FFF2-40B4-BE49-F238E27FC236}">
                <a16:creationId xmlns:a16="http://schemas.microsoft.com/office/drawing/2014/main" id="{DFC3D0B5-C053-988E-0D8B-B927A44086B3}"/>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1C2C3CAC-EE46-5CD4-A527-1282B6ADF03D}"/>
              </a:ext>
            </a:extLst>
          </p:cNvPr>
          <p:cNvSpPr>
            <a:spLocks noGrp="1"/>
          </p:cNvSpPr>
          <p:nvPr>
            <p:ph type="sldNum" sz="quarter" idx="12"/>
          </p:nvPr>
        </p:nvSpPr>
        <p:spPr/>
        <p:txBody>
          <a:bodyPr/>
          <a:lstStyle/>
          <a:p>
            <a:fld id="{47793CF9-4DAD-4912-83E6-4F727EEC30ED}" type="slidenum">
              <a:rPr lang="en-IN" smtClean="0"/>
              <a:t>38</a:t>
            </a:fld>
            <a:endParaRPr lang="en-IN"/>
          </a:p>
        </p:txBody>
      </p:sp>
    </p:spTree>
    <p:extLst>
      <p:ext uri="{BB962C8B-B14F-4D97-AF65-F5344CB8AC3E}">
        <p14:creationId xmlns:p14="http://schemas.microsoft.com/office/powerpoint/2010/main" val="37209735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E300A-2E91-DBDC-FFAF-C29B4DDF8FAB}"/>
            </a:ext>
          </a:extLst>
        </p:cNvPr>
        <p:cNvGrpSpPr/>
        <p:nvPr/>
      </p:nvGrpSpPr>
      <p:grpSpPr>
        <a:xfrm>
          <a:off x="0" y="0"/>
          <a:ext cx="0" cy="0"/>
          <a:chOff x="0" y="0"/>
          <a:chExt cx="0" cy="0"/>
        </a:xfrm>
      </p:grpSpPr>
      <p:graphicFrame>
        <p:nvGraphicFramePr>
          <p:cNvPr id="29700" name="Object 4">
            <a:extLst>
              <a:ext uri="{FF2B5EF4-FFF2-40B4-BE49-F238E27FC236}">
                <a16:creationId xmlns:a16="http://schemas.microsoft.com/office/drawing/2014/main" id="{4BDE97DB-B8F1-AF84-C9E9-889C071EFC3C}"/>
              </a:ext>
            </a:extLst>
          </p:cNvPr>
          <p:cNvGraphicFramePr>
            <a:graphicFrameLocks noChangeAspect="1"/>
          </p:cNvGraphicFramePr>
          <p:nvPr/>
        </p:nvGraphicFramePr>
        <p:xfrm>
          <a:off x="1524000" y="1265239"/>
          <a:ext cx="9144000" cy="4327525"/>
        </p:xfrm>
        <a:graphic>
          <a:graphicData uri="http://schemas.openxmlformats.org/presentationml/2006/ole">
            <mc:AlternateContent xmlns:mc="http://schemas.openxmlformats.org/markup-compatibility/2006">
              <mc:Choice xmlns:v="urn:schemas-microsoft-com:vml" Requires="v">
                <p:oleObj name="Document" r:id="rId2" imgW="6458040" imgH="3056760" progId="Word.Document.8">
                  <p:embed/>
                </p:oleObj>
              </mc:Choice>
              <mc:Fallback>
                <p:oleObj name="Document" r:id="rId2" imgW="6458040" imgH="3056760" progId="Word.Document.8">
                  <p:embed/>
                  <p:pic>
                    <p:nvPicPr>
                      <p:cNvPr id="29700" name="Object 4">
                        <a:extLst>
                          <a:ext uri="{FF2B5EF4-FFF2-40B4-BE49-F238E27FC236}">
                            <a16:creationId xmlns:a16="http://schemas.microsoft.com/office/drawing/2014/main" id="{71C70916-625F-AC41-E430-AC7FC66803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265239"/>
                        <a:ext cx="9144000"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Date Placeholder 1">
            <a:extLst>
              <a:ext uri="{FF2B5EF4-FFF2-40B4-BE49-F238E27FC236}">
                <a16:creationId xmlns:a16="http://schemas.microsoft.com/office/drawing/2014/main" id="{92F481E6-C1BC-C6C0-1FB8-C8A9D1F48FF0}"/>
              </a:ext>
            </a:extLst>
          </p:cNvPr>
          <p:cNvSpPr>
            <a:spLocks noGrp="1"/>
          </p:cNvSpPr>
          <p:nvPr>
            <p:ph type="dt" sz="half" idx="10"/>
          </p:nvPr>
        </p:nvSpPr>
        <p:spPr/>
        <p:txBody>
          <a:bodyPr/>
          <a:lstStyle/>
          <a:p>
            <a:fld id="{DF0F76FA-1740-4D79-8C36-18D327B3BAEE}" type="datetime1">
              <a:rPr lang="en-IN" smtClean="0"/>
              <a:t>27-10-2024</a:t>
            </a:fld>
            <a:endParaRPr lang="en-IN"/>
          </a:p>
        </p:txBody>
      </p:sp>
      <p:sp>
        <p:nvSpPr>
          <p:cNvPr id="3" name="Footer Placeholder 2">
            <a:extLst>
              <a:ext uri="{FF2B5EF4-FFF2-40B4-BE49-F238E27FC236}">
                <a16:creationId xmlns:a16="http://schemas.microsoft.com/office/drawing/2014/main" id="{4C142A30-A14D-CD21-9755-9D4B4062694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2CB19C7-6039-08B0-0885-F63B29659105}"/>
              </a:ext>
            </a:extLst>
          </p:cNvPr>
          <p:cNvSpPr>
            <a:spLocks noGrp="1"/>
          </p:cNvSpPr>
          <p:nvPr>
            <p:ph type="sldNum" sz="quarter" idx="12"/>
          </p:nvPr>
        </p:nvSpPr>
        <p:spPr/>
        <p:txBody>
          <a:bodyPr/>
          <a:lstStyle/>
          <a:p>
            <a:fld id="{47793CF9-4DAD-4912-83E6-4F727EEC30ED}" type="slidenum">
              <a:rPr lang="en-IN" smtClean="0"/>
              <a:t>39</a:t>
            </a:fld>
            <a:endParaRPr lang="en-IN"/>
          </a:p>
        </p:txBody>
      </p:sp>
    </p:spTree>
    <p:extLst>
      <p:ext uri="{BB962C8B-B14F-4D97-AF65-F5344CB8AC3E}">
        <p14:creationId xmlns:p14="http://schemas.microsoft.com/office/powerpoint/2010/main" val="2058611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4940E-B643-48DC-5B2D-550C6B3319D9}"/>
            </a:ext>
          </a:extLst>
        </p:cNvPr>
        <p:cNvGrpSpPr/>
        <p:nvPr/>
      </p:nvGrpSpPr>
      <p:grpSpPr>
        <a:xfrm>
          <a:off x="0" y="0"/>
          <a:ext cx="0" cy="0"/>
          <a:chOff x="0" y="0"/>
          <a:chExt cx="0" cy="0"/>
        </a:xfrm>
      </p:grpSpPr>
      <p:sp>
        <p:nvSpPr>
          <p:cNvPr id="62467" name="Text Placeholder 5">
            <a:extLst>
              <a:ext uri="{FF2B5EF4-FFF2-40B4-BE49-F238E27FC236}">
                <a16:creationId xmlns:a16="http://schemas.microsoft.com/office/drawing/2014/main" id="{61337F93-4C53-FBDE-662A-13D0FEE611CB}"/>
              </a:ext>
            </a:extLst>
          </p:cNvPr>
          <p:cNvSpPr>
            <a:spLocks noGrp="1"/>
          </p:cNvSpPr>
          <p:nvPr>
            <p:ph type="body" sz="half" idx="2"/>
          </p:nvPr>
        </p:nvSpPr>
        <p:spPr bwMode="auto">
          <a:xfrm>
            <a:off x="1615858" y="1114816"/>
            <a:ext cx="9181578" cy="5057384"/>
          </a:xfrm>
          <a:noFill/>
          <a:ln>
            <a:miter lim="800000"/>
            <a:headEnd/>
            <a:tailEnd/>
          </a:ln>
        </p:spPr>
        <p:txBody>
          <a:bodyPr vert="horz" wrap="square" lIns="91440" tIns="45720" rIns="91440" bIns="45720" numCol="1" rtlCol="0" anchor="t" anchorCtr="0" compatLnSpc="1">
            <a:prstTxWarp prst="textNoShape">
              <a:avLst/>
            </a:prstTxWarp>
            <a:normAutofit fontScale="92500"/>
          </a:bodyPr>
          <a:lstStyle/>
          <a:p>
            <a:pPr algn="ctr"/>
            <a:r>
              <a:rPr lang="en-GB" sz="3600" dirty="0">
                <a:solidFill>
                  <a:srgbClr val="333399"/>
                </a:solidFill>
                <a:latin typeface="Comic Sans MS" panose="030F0702030302020204" pitchFamily="66" charset="0"/>
              </a:rPr>
              <a:t>If your actions inspire others to </a:t>
            </a:r>
            <a:r>
              <a:rPr lang="en-GB" sz="3600" dirty="0">
                <a:solidFill>
                  <a:srgbClr val="FF0000"/>
                </a:solidFill>
                <a:latin typeface="Comic Sans MS" panose="030F0702030302020204" pitchFamily="66" charset="0"/>
              </a:rPr>
              <a:t>dream</a:t>
            </a:r>
            <a:r>
              <a:rPr lang="en-GB" sz="3600" dirty="0">
                <a:solidFill>
                  <a:srgbClr val="333399"/>
                </a:solidFill>
                <a:latin typeface="Comic Sans MS" panose="030F0702030302020204" pitchFamily="66" charset="0"/>
              </a:rPr>
              <a:t> more, </a:t>
            </a:r>
            <a:r>
              <a:rPr lang="en-GB" sz="3600" dirty="0">
                <a:solidFill>
                  <a:srgbClr val="FF0000"/>
                </a:solidFill>
                <a:latin typeface="Comic Sans MS" panose="030F0702030302020204" pitchFamily="66" charset="0"/>
              </a:rPr>
              <a:t>learn</a:t>
            </a:r>
            <a:r>
              <a:rPr lang="en-GB" sz="3600" dirty="0">
                <a:solidFill>
                  <a:srgbClr val="333399"/>
                </a:solidFill>
                <a:latin typeface="Comic Sans MS" panose="030F0702030302020204" pitchFamily="66" charset="0"/>
              </a:rPr>
              <a:t> more, </a:t>
            </a:r>
            <a:r>
              <a:rPr lang="en-GB" sz="3600" dirty="0">
                <a:solidFill>
                  <a:srgbClr val="FF0000"/>
                </a:solidFill>
                <a:latin typeface="Comic Sans MS" panose="030F0702030302020204" pitchFamily="66" charset="0"/>
              </a:rPr>
              <a:t>do</a:t>
            </a:r>
            <a:r>
              <a:rPr lang="en-GB" sz="3600" dirty="0">
                <a:solidFill>
                  <a:srgbClr val="333399"/>
                </a:solidFill>
                <a:latin typeface="Comic Sans MS" panose="030F0702030302020204" pitchFamily="66" charset="0"/>
              </a:rPr>
              <a:t> more and </a:t>
            </a:r>
            <a:r>
              <a:rPr lang="en-GB" sz="3600" dirty="0">
                <a:solidFill>
                  <a:srgbClr val="FF0000"/>
                </a:solidFill>
                <a:latin typeface="Comic Sans MS" panose="030F0702030302020204" pitchFamily="66" charset="0"/>
              </a:rPr>
              <a:t>become more</a:t>
            </a:r>
            <a:r>
              <a:rPr lang="en-GB" sz="3600" dirty="0">
                <a:solidFill>
                  <a:srgbClr val="333399"/>
                </a:solidFill>
                <a:latin typeface="Comic Sans MS" panose="030F0702030302020204" pitchFamily="66" charset="0"/>
              </a:rPr>
              <a:t>, you are a leader.</a:t>
            </a:r>
            <a:br>
              <a:rPr lang="en-GB" sz="2800" dirty="0">
                <a:latin typeface="Comic Sans MS" panose="030F0702030302020204" pitchFamily="66" charset="0"/>
              </a:rPr>
            </a:br>
            <a:r>
              <a:rPr lang="en-GB" sz="2800" dirty="0">
                <a:latin typeface="Comic Sans MS" panose="030F0702030302020204" pitchFamily="66" charset="0"/>
              </a:rPr>
              <a:t>                         </a:t>
            </a:r>
          </a:p>
          <a:p>
            <a:pPr algn="ctr"/>
            <a:r>
              <a:rPr lang="en-GB" sz="2800" dirty="0">
                <a:latin typeface="Comic Sans MS" panose="030F0702030302020204" pitchFamily="66" charset="0"/>
              </a:rPr>
              <a:t>                               </a:t>
            </a:r>
            <a:r>
              <a:rPr lang="en-GB" sz="3200" dirty="0">
                <a:latin typeface="Comic Sans MS" panose="030F0702030302020204" pitchFamily="66" charset="0"/>
              </a:rPr>
              <a:t>John Quincy Adams</a:t>
            </a:r>
          </a:p>
          <a:p>
            <a:pPr algn="ctr"/>
            <a:endParaRPr lang="en-US" sz="2800" dirty="0">
              <a:latin typeface="Comic Sans MS" panose="030F0702030302020204" pitchFamily="66" charset="0"/>
            </a:endParaRPr>
          </a:p>
          <a:p>
            <a:pPr marL="228600" lvl="0" indent="-228600">
              <a:defRPr/>
            </a:pPr>
            <a:r>
              <a:rPr lang="en-US" altLang="en-US" sz="4000" dirty="0">
                <a:solidFill>
                  <a:prstClr val="black"/>
                </a:solidFill>
                <a:latin typeface="Comic Sans MS" pitchFamily="66" charset="0"/>
              </a:rPr>
              <a:t>“</a:t>
            </a:r>
            <a:r>
              <a:rPr lang="en-US" altLang="en-US" sz="3600" dirty="0">
                <a:solidFill>
                  <a:prstClr val="black"/>
                </a:solidFill>
                <a:latin typeface="Comic Sans MS" pitchFamily="66" charset="0"/>
              </a:rPr>
              <a:t>Leaders are leaders only as long as they have the respect and loyalty of their followers</a:t>
            </a:r>
            <a:r>
              <a:rPr lang="en-US" altLang="en-US" sz="4000" b="1" dirty="0">
                <a:solidFill>
                  <a:prstClr val="black"/>
                </a:solidFill>
                <a:latin typeface="Comic Sans MS" pitchFamily="66" charset="0"/>
              </a:rPr>
              <a:t>”</a:t>
            </a:r>
          </a:p>
          <a:p>
            <a:pPr marL="228600" lvl="0" indent="-228600" algn="r">
              <a:defRPr/>
            </a:pPr>
            <a:r>
              <a:rPr lang="en-US" altLang="en-US" sz="2400" b="1" dirty="0">
                <a:solidFill>
                  <a:prstClr val="black"/>
                </a:solidFill>
                <a:latin typeface="Comic Sans MS" pitchFamily="66" charset="0"/>
              </a:rPr>
              <a:t>Hans Selye</a:t>
            </a:r>
          </a:p>
          <a:p>
            <a:pPr marL="228600" lvl="0" indent="-228600" algn="r">
              <a:defRPr/>
            </a:pPr>
            <a:r>
              <a:rPr lang="en-US" altLang="en-US" sz="2400" b="1" dirty="0">
                <a:solidFill>
                  <a:prstClr val="black"/>
                </a:solidFill>
                <a:latin typeface="Comic Sans MS" pitchFamily="66" charset="0"/>
              </a:rPr>
              <a:t>(from Leading Every Day)</a:t>
            </a:r>
            <a:endParaRPr lang="en-US" altLang="en-US" sz="2400" dirty="0">
              <a:solidFill>
                <a:prstClr val="black"/>
              </a:solidFill>
              <a:latin typeface="Helvetica" pitchFamily="34" charset="0"/>
            </a:endParaRPr>
          </a:p>
          <a:p>
            <a:endParaRPr lang="en-US" dirty="0">
              <a:latin typeface="Trebuchet MS" pitchFamily="34" charset="0"/>
            </a:endParaRPr>
          </a:p>
        </p:txBody>
      </p:sp>
      <p:sp>
        <p:nvSpPr>
          <p:cNvPr id="2" name="Date Placeholder 1">
            <a:extLst>
              <a:ext uri="{FF2B5EF4-FFF2-40B4-BE49-F238E27FC236}">
                <a16:creationId xmlns:a16="http://schemas.microsoft.com/office/drawing/2014/main" id="{3FDFD73E-9B31-E858-0D1A-674414C952F1}"/>
              </a:ext>
            </a:extLst>
          </p:cNvPr>
          <p:cNvSpPr>
            <a:spLocks noGrp="1"/>
          </p:cNvSpPr>
          <p:nvPr>
            <p:ph type="dt" sz="half" idx="10"/>
          </p:nvPr>
        </p:nvSpPr>
        <p:spPr/>
        <p:txBody>
          <a:bodyPr/>
          <a:lstStyle/>
          <a:p>
            <a:fld id="{7A8B174B-9EBE-4047-A3FE-DCA710A280DF}" type="datetime1">
              <a:rPr lang="en-IN" smtClean="0"/>
              <a:t>27-10-2024</a:t>
            </a:fld>
            <a:endParaRPr lang="en-IN"/>
          </a:p>
        </p:txBody>
      </p:sp>
      <p:sp>
        <p:nvSpPr>
          <p:cNvPr id="3" name="Footer Placeholder 2">
            <a:extLst>
              <a:ext uri="{FF2B5EF4-FFF2-40B4-BE49-F238E27FC236}">
                <a16:creationId xmlns:a16="http://schemas.microsoft.com/office/drawing/2014/main" id="{05C54008-3ACC-854B-749A-0E1B649E70B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4ED06313-B3D9-CC07-5930-E8F947ACD216}"/>
              </a:ext>
            </a:extLst>
          </p:cNvPr>
          <p:cNvSpPr>
            <a:spLocks noGrp="1"/>
          </p:cNvSpPr>
          <p:nvPr>
            <p:ph type="sldNum" sz="quarter" idx="12"/>
          </p:nvPr>
        </p:nvSpPr>
        <p:spPr/>
        <p:txBody>
          <a:bodyPr/>
          <a:lstStyle/>
          <a:p>
            <a:fld id="{47793CF9-4DAD-4912-83E6-4F727EEC30ED}" type="slidenum">
              <a:rPr lang="en-IN" smtClean="0"/>
              <a:t>4</a:t>
            </a:fld>
            <a:endParaRPr lang="en-IN"/>
          </a:p>
        </p:txBody>
      </p:sp>
    </p:spTree>
    <p:extLst>
      <p:ext uri="{BB962C8B-B14F-4D97-AF65-F5344CB8AC3E}">
        <p14:creationId xmlns:p14="http://schemas.microsoft.com/office/powerpoint/2010/main" val="2370624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46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24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24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4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D63E15FE-46FF-C733-42DA-68E24088651E}"/>
            </a:ext>
          </a:extLst>
        </p:cNvPr>
        <p:cNvGrpSpPr/>
        <p:nvPr/>
      </p:nvGrpSpPr>
      <p:grpSpPr>
        <a:xfrm>
          <a:off x="0" y="0"/>
          <a:ext cx="0" cy="0"/>
          <a:chOff x="0" y="0"/>
          <a:chExt cx="0" cy="0"/>
        </a:xfrm>
      </p:grpSpPr>
      <p:sp>
        <p:nvSpPr>
          <p:cNvPr id="115714" name="Rectangle 2">
            <a:extLst>
              <a:ext uri="{FF2B5EF4-FFF2-40B4-BE49-F238E27FC236}">
                <a16:creationId xmlns:a16="http://schemas.microsoft.com/office/drawing/2014/main" id="{6671E453-483A-B4B2-5DB2-F22DB5FF86DB}"/>
              </a:ext>
            </a:extLst>
          </p:cNvPr>
          <p:cNvSpPr>
            <a:spLocks noChangeArrowheads="1"/>
          </p:cNvSpPr>
          <p:nvPr/>
        </p:nvSpPr>
        <p:spPr bwMode="auto">
          <a:xfrm>
            <a:off x="2514600" y="2209800"/>
            <a:ext cx="79248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Garamond" pitchFamily="18" charset="0"/>
              </a:defRPr>
            </a:lvl1pPr>
            <a:lvl2pPr marL="742950" indent="-285750">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Garamond" pitchFamily="18" charset="0"/>
              </a:defRPr>
            </a:lvl2pPr>
            <a:lvl3pPr marL="1143000" indent="-228600">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Garamond" pitchFamily="18" charset="0"/>
              </a:defRPr>
            </a:lvl3pPr>
            <a:lvl4pPr marL="1600200" indent="-228600">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4pPr>
            <a:lvl5pPr marL="2057400" indent="-228600">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5pPr>
            <a:lvl6pPr marL="25146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6pPr>
            <a:lvl7pPr marL="29718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7pPr>
            <a:lvl8pPr marL="34290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8pPr>
            <a:lvl9pPr marL="3886200" indent="-22860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9pPr>
          </a:lstStyle>
          <a:p>
            <a:pPr eaLnBrk="1" hangingPunct="1">
              <a:lnSpc>
                <a:spcPct val="80000"/>
              </a:lnSpc>
              <a:buClr>
                <a:schemeClr val="tx1"/>
              </a:buClr>
              <a:buFont typeface="Wingdings" pitchFamily="2" charset="2"/>
              <a:buChar char="v"/>
              <a:defRPr/>
            </a:pPr>
            <a:r>
              <a:rPr lang="en-US" altLang="en-US" sz="2400" dirty="0">
                <a:latin typeface="Times New Roman" pitchFamily="18" charset="0"/>
                <a:cs typeface="Traditional Arabic" pitchFamily="10" charset="-78"/>
              </a:rPr>
              <a:t>	</a:t>
            </a:r>
            <a:r>
              <a:rPr lang="en-US" altLang="en-US" sz="2400" dirty="0">
                <a:effectLst/>
                <a:latin typeface="Times New Roman" pitchFamily="18" charset="0"/>
                <a:cs typeface="Traditional Arabic" pitchFamily="10" charset="-78"/>
              </a:rPr>
              <a:t>Understands and Communicates in an 	inspirational way vision, mission, values and 	strategy.</a:t>
            </a:r>
          </a:p>
          <a:p>
            <a:pPr eaLnBrk="1" hangingPunct="1">
              <a:lnSpc>
                <a:spcPct val="80000"/>
              </a:lnSpc>
              <a:buClr>
                <a:schemeClr val="tx1"/>
              </a:buClr>
              <a:buFont typeface="Wingdings" pitchFamily="2" charset="2"/>
              <a:buChar char="v"/>
              <a:defRPr/>
            </a:pPr>
            <a:r>
              <a:rPr lang="en-US" altLang="en-US" sz="2400" dirty="0">
                <a:effectLst/>
                <a:latin typeface="Times New Roman" pitchFamily="18" charset="0"/>
                <a:cs typeface="Traditional Arabic" pitchFamily="10" charset="-78"/>
              </a:rPr>
              <a:t>	Earns Trust &amp; Respect colleagues</a:t>
            </a:r>
          </a:p>
          <a:p>
            <a:pPr eaLnBrk="1" hangingPunct="1">
              <a:lnSpc>
                <a:spcPct val="80000"/>
              </a:lnSpc>
              <a:buClr>
                <a:schemeClr val="tx1"/>
              </a:buClr>
              <a:buFont typeface="Wingdings" pitchFamily="2" charset="2"/>
              <a:buChar char="v"/>
              <a:defRPr/>
            </a:pPr>
            <a:r>
              <a:rPr lang="en-US" altLang="en-US" sz="2400" dirty="0">
                <a:effectLst/>
                <a:latin typeface="Times New Roman" pitchFamily="18" charset="0"/>
                <a:cs typeface="Traditional Arabic" pitchFamily="10" charset="-78"/>
              </a:rPr>
              <a:t>	Presents a source of competence/Expertise</a:t>
            </a:r>
          </a:p>
          <a:p>
            <a:pPr eaLnBrk="1" hangingPunct="1">
              <a:lnSpc>
                <a:spcPct val="80000"/>
              </a:lnSpc>
              <a:buClr>
                <a:schemeClr val="tx1"/>
              </a:buClr>
              <a:buFont typeface="Wingdings" pitchFamily="2" charset="2"/>
              <a:buChar char="v"/>
              <a:defRPr/>
            </a:pPr>
            <a:r>
              <a:rPr lang="en-US" altLang="en-US" sz="2400" dirty="0">
                <a:effectLst/>
                <a:latin typeface="Times New Roman" pitchFamily="18" charset="0"/>
                <a:cs typeface="Traditional Arabic" pitchFamily="10" charset="-78"/>
              </a:rPr>
              <a:t>	Removes bottlenecks</a:t>
            </a:r>
          </a:p>
          <a:p>
            <a:pPr eaLnBrk="1" hangingPunct="1">
              <a:lnSpc>
                <a:spcPct val="80000"/>
              </a:lnSpc>
              <a:buClr>
                <a:schemeClr val="tx1"/>
              </a:buClr>
              <a:buFont typeface="Wingdings" pitchFamily="2" charset="2"/>
              <a:buChar char="v"/>
              <a:defRPr/>
            </a:pPr>
            <a:r>
              <a:rPr lang="en-US" altLang="en-US" sz="2400" dirty="0">
                <a:effectLst/>
                <a:latin typeface="Times New Roman" pitchFamily="18" charset="0"/>
                <a:cs typeface="Traditional Arabic" pitchFamily="10" charset="-78"/>
              </a:rPr>
              <a:t>	</a:t>
            </a:r>
            <a:r>
              <a:rPr lang="en-US" altLang="en-US" sz="2400" dirty="0" err="1">
                <a:effectLst/>
                <a:latin typeface="Times New Roman" pitchFamily="18" charset="0"/>
                <a:cs typeface="Traditional Arabic" pitchFamily="10" charset="-78"/>
              </a:rPr>
              <a:t>Recognises</a:t>
            </a:r>
            <a:r>
              <a:rPr lang="en-US" altLang="en-US" sz="2400" dirty="0">
                <a:effectLst/>
                <a:latin typeface="Times New Roman" pitchFamily="18" charset="0"/>
                <a:cs typeface="Traditional Arabic" pitchFamily="10" charset="-78"/>
              </a:rPr>
              <a:t> the initiative</a:t>
            </a:r>
          </a:p>
          <a:p>
            <a:pPr eaLnBrk="1" hangingPunct="1">
              <a:lnSpc>
                <a:spcPct val="80000"/>
              </a:lnSpc>
              <a:buClr>
                <a:schemeClr val="tx1"/>
              </a:buClr>
              <a:buFont typeface="Wingdings" pitchFamily="2" charset="2"/>
              <a:buChar char="v"/>
              <a:defRPr/>
            </a:pPr>
            <a:r>
              <a:rPr lang="en-US" altLang="en-US" sz="2400" dirty="0">
                <a:effectLst/>
                <a:latin typeface="Times New Roman" pitchFamily="18" charset="0"/>
                <a:cs typeface="Traditional Arabic" pitchFamily="10" charset="-78"/>
              </a:rPr>
              <a:t>	Builds Teams</a:t>
            </a:r>
          </a:p>
        </p:txBody>
      </p:sp>
      <p:sp>
        <p:nvSpPr>
          <p:cNvPr id="9219" name="Text Box 3">
            <a:extLst>
              <a:ext uri="{FF2B5EF4-FFF2-40B4-BE49-F238E27FC236}">
                <a16:creationId xmlns:a16="http://schemas.microsoft.com/office/drawing/2014/main" id="{29668E2B-0FCB-A21E-7A42-AA2C8988D4A8}"/>
              </a:ext>
            </a:extLst>
          </p:cNvPr>
          <p:cNvSpPr txBox="1">
            <a:spLocks noChangeArrowheads="1"/>
          </p:cNvSpPr>
          <p:nvPr/>
        </p:nvSpPr>
        <p:spPr bwMode="auto">
          <a:xfrm>
            <a:off x="2057400" y="762001"/>
            <a:ext cx="86106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eaLnBrk="1" hangingPunct="1">
              <a:spcBef>
                <a:spcPct val="50000"/>
              </a:spcBef>
              <a:buClrTx/>
              <a:buSzTx/>
              <a:buFontTx/>
              <a:buNone/>
            </a:pPr>
            <a:r>
              <a:rPr lang="en-US" altLang="en-US" sz="2400" b="1">
                <a:latin typeface="Times New Roman" panose="02020603050405020304" pitchFamily="18" charset="0"/>
                <a:cs typeface="Times New Roman (Arabic)" pitchFamily="26" charset="0"/>
              </a:rPr>
              <a:t>Who is a Leader:</a:t>
            </a:r>
          </a:p>
          <a:p>
            <a:pPr eaLnBrk="1" hangingPunct="1">
              <a:spcBef>
                <a:spcPct val="50000"/>
              </a:spcBef>
              <a:buClrTx/>
              <a:buSzTx/>
              <a:buFontTx/>
              <a:buNone/>
            </a:pPr>
            <a:r>
              <a:rPr lang="en-US" altLang="en-US" sz="2400">
                <a:latin typeface="Times New Roman" panose="02020603050405020304" pitchFamily="18" charset="0"/>
                <a:cs typeface="Times New Roman (Arabic)" pitchFamily="26" charset="0"/>
              </a:rPr>
              <a:t>	Honest, Credible Individual who Energises &amp; Inspires Others</a:t>
            </a:r>
          </a:p>
        </p:txBody>
      </p:sp>
      <p:sp>
        <p:nvSpPr>
          <p:cNvPr id="2" name="Date Placeholder 1">
            <a:extLst>
              <a:ext uri="{FF2B5EF4-FFF2-40B4-BE49-F238E27FC236}">
                <a16:creationId xmlns:a16="http://schemas.microsoft.com/office/drawing/2014/main" id="{063D0602-2E85-D0A6-3F9D-DB451498407B}"/>
              </a:ext>
            </a:extLst>
          </p:cNvPr>
          <p:cNvSpPr>
            <a:spLocks noGrp="1"/>
          </p:cNvSpPr>
          <p:nvPr>
            <p:ph type="dt" sz="half" idx="10"/>
          </p:nvPr>
        </p:nvSpPr>
        <p:spPr/>
        <p:txBody>
          <a:bodyPr/>
          <a:lstStyle/>
          <a:p>
            <a:fld id="{073176FB-719E-4712-9220-C49BC386734A}" type="datetime1">
              <a:rPr lang="en-IN" smtClean="0"/>
              <a:t>27-10-2024</a:t>
            </a:fld>
            <a:endParaRPr lang="en-IN"/>
          </a:p>
        </p:txBody>
      </p:sp>
      <p:sp>
        <p:nvSpPr>
          <p:cNvPr id="3" name="Footer Placeholder 2">
            <a:extLst>
              <a:ext uri="{FF2B5EF4-FFF2-40B4-BE49-F238E27FC236}">
                <a16:creationId xmlns:a16="http://schemas.microsoft.com/office/drawing/2014/main" id="{BB716F51-C1C5-8145-BB7A-E41B8028BA1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F67B0D36-82FC-2E2C-82B3-1EB3AB141CA6}"/>
              </a:ext>
            </a:extLst>
          </p:cNvPr>
          <p:cNvSpPr>
            <a:spLocks noGrp="1"/>
          </p:cNvSpPr>
          <p:nvPr>
            <p:ph type="sldNum" sz="quarter" idx="12"/>
          </p:nvPr>
        </p:nvSpPr>
        <p:spPr/>
        <p:txBody>
          <a:bodyPr/>
          <a:lstStyle/>
          <a:p>
            <a:fld id="{47793CF9-4DAD-4912-83E6-4F727EEC30ED}" type="slidenum">
              <a:rPr lang="en-IN" smtClean="0"/>
              <a:t>40</a:t>
            </a:fld>
            <a:endParaRPr lang="en-IN"/>
          </a:p>
        </p:txBody>
      </p:sp>
    </p:spTree>
    <p:extLst>
      <p:ext uri="{BB962C8B-B14F-4D97-AF65-F5344CB8AC3E}">
        <p14:creationId xmlns:p14="http://schemas.microsoft.com/office/powerpoint/2010/main" val="1792263411"/>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A6C3A-774A-0608-DA17-44A0A9CD922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75C722C-66B5-93F5-5D7C-4385964B7AF4}"/>
              </a:ext>
            </a:extLst>
          </p:cNvPr>
          <p:cNvGraphicFramePr>
            <a:graphicFrameLocks noGrp="1"/>
          </p:cNvGraphicFramePr>
          <p:nvPr/>
        </p:nvGraphicFramePr>
        <p:xfrm>
          <a:off x="3048000" y="1397001"/>
          <a:ext cx="5867400" cy="3708399"/>
        </p:xfrm>
        <a:graphic>
          <a:graphicData uri="http://schemas.openxmlformats.org/drawingml/2006/table">
            <a:tbl>
              <a:tblPr firstRow="1" bandRow="1">
                <a:tableStyleId>{0E3FDE45-AF77-4B5C-9715-49D594BDF05E}</a:tableStyleId>
              </a:tblPr>
              <a:tblGrid>
                <a:gridCol w="1981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1236133">
                <a:tc>
                  <a:txBody>
                    <a:bodyPr/>
                    <a:lstStyle/>
                    <a:p>
                      <a:pPr algn="ctr"/>
                      <a:r>
                        <a:rPr lang="en-US" altLang="ja-JP" sz="1800" b="1" dirty="0">
                          <a:latin typeface="Trebuchet MS" pitchFamily="34" charset="0"/>
                          <a:ea typeface="ＭＳ Ｐゴシック" pitchFamily="34" charset="-128"/>
                        </a:rPr>
                        <a:t>Autocratic Or Authoritarian Style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Trebuchet MS" pitchFamily="34" charset="0"/>
                        </a:rPr>
                        <a:t>Information</a:t>
                      </a:r>
                      <a:r>
                        <a:rPr lang="en-US" b="1" baseline="0" dirty="0">
                          <a:latin typeface="Trebuchet MS" pitchFamily="34" charset="0"/>
                        </a:rPr>
                        <a:t> available, leader solves problem directly</a:t>
                      </a:r>
                      <a:endParaRPr lang="en-US" b="1" dirty="0">
                        <a:latin typeface="Trebuchet MS"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2361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a:latin typeface="Trebuchet MS" pitchFamily="34" charset="0"/>
                          <a:ea typeface="ＭＳ Ｐゴシック" pitchFamily="34" charset="-128"/>
                        </a:rPr>
                        <a:t>Democratic Or Participative Style </a:t>
                      </a:r>
                    </a:p>
                    <a:p>
                      <a:pPr algn="ctr"/>
                      <a:endParaRPr lang="en-US" b="1" dirty="0">
                        <a:latin typeface="Trebuchet MS"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Trebuchet MS" pitchFamily="34" charset="0"/>
                        </a:rPr>
                        <a:t>Leader</a:t>
                      </a:r>
                      <a:r>
                        <a:rPr lang="en-US" b="1" baseline="0" dirty="0">
                          <a:latin typeface="Trebuchet MS" pitchFamily="34" charset="0"/>
                        </a:rPr>
                        <a:t> obtains ideas from subordinates individually and share problems and obtain inputs to decide </a:t>
                      </a:r>
                      <a:endParaRPr lang="en-US" b="1" dirty="0">
                        <a:latin typeface="Trebuchet MS"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361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800" b="1" dirty="0" err="1">
                          <a:latin typeface="Trebuchet MS" pitchFamily="34" charset="0"/>
                          <a:ea typeface="ＭＳ Ｐゴシック" pitchFamily="34" charset="-128"/>
                        </a:rPr>
                        <a:t>Delegative</a:t>
                      </a:r>
                      <a:r>
                        <a:rPr lang="en-US" altLang="ja-JP" sz="1800" b="1" dirty="0">
                          <a:latin typeface="Trebuchet MS" pitchFamily="34" charset="0"/>
                          <a:ea typeface="ＭＳ Ｐゴシック" pitchFamily="34" charset="-128"/>
                        </a:rPr>
                        <a:t> Or</a:t>
                      </a:r>
                      <a:r>
                        <a:rPr lang="en-US" altLang="ja-JP" sz="1800" b="1" baseline="0" dirty="0">
                          <a:latin typeface="Trebuchet MS" pitchFamily="34" charset="0"/>
                          <a:ea typeface="ＭＳ Ｐゴシック" pitchFamily="34" charset="-128"/>
                        </a:rPr>
                        <a:t> </a:t>
                      </a:r>
                      <a:r>
                        <a:rPr lang="en-US" b="1" dirty="0">
                          <a:latin typeface="Trebuchet MS" pitchFamily="34" charset="0"/>
                        </a:rPr>
                        <a:t>Laissez-Faire Style</a:t>
                      </a:r>
                      <a:endParaRPr lang="en-US" altLang="ja-JP" sz="1800" b="1" dirty="0">
                        <a:latin typeface="Trebuchet MS" pitchFamily="34" charset="0"/>
                        <a:ea typeface="ＭＳ Ｐゴシック" pitchFamily="34" charset="-128"/>
                      </a:endParaRPr>
                    </a:p>
                    <a:p>
                      <a:pPr algn="ctr"/>
                      <a:endParaRPr lang="en-US" b="1" dirty="0">
                        <a:latin typeface="Trebuchet MS"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Trebuchet MS" pitchFamily="34" charset="0"/>
                        </a:rPr>
                        <a:t>Allow group members to make the decisions</a:t>
                      </a:r>
                      <a:r>
                        <a:rPr lang="en-US" b="1" baseline="0" dirty="0">
                          <a:latin typeface="Trebuchet MS" pitchFamily="34" charset="0"/>
                        </a:rPr>
                        <a:t>, there is complete freedom in the group.</a:t>
                      </a:r>
                      <a:endParaRPr lang="en-US" b="1" dirty="0">
                        <a:latin typeface="Trebuchet MS"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 name="Rectangle 2">
            <a:extLst>
              <a:ext uri="{FF2B5EF4-FFF2-40B4-BE49-F238E27FC236}">
                <a16:creationId xmlns:a16="http://schemas.microsoft.com/office/drawing/2014/main" id="{FD4D406B-0464-CD64-51DB-FEB8971E7387}"/>
              </a:ext>
            </a:extLst>
          </p:cNvPr>
          <p:cNvSpPr txBox="1">
            <a:spLocks noChangeArrowheads="1"/>
          </p:cNvSpPr>
          <p:nvPr/>
        </p:nvSpPr>
        <p:spPr bwMode="auto">
          <a:xfrm>
            <a:off x="1524000" y="171450"/>
            <a:ext cx="8229600" cy="971550"/>
          </a:xfrm>
          <a:prstGeom prst="rect">
            <a:avLst/>
          </a:prstGeom>
          <a:noFill/>
          <a:ln w="9525">
            <a:noFill/>
            <a:miter lim="800000"/>
            <a:headEnd/>
            <a:tailEnd/>
          </a:ln>
        </p:spPr>
        <p:txBody>
          <a:bodyPr anchor="ctr"/>
          <a:lstStyle/>
          <a:p>
            <a:pPr eaLnBrk="0" hangingPunct="0">
              <a:defRPr/>
            </a:pPr>
            <a:r>
              <a:rPr lang="en-US" altLang="ja-JP" sz="3200" b="1" kern="0" dirty="0">
                <a:solidFill>
                  <a:schemeClr val="accent2"/>
                </a:solidFill>
                <a:latin typeface="Trebuchet MS" pitchFamily="34" charset="0"/>
                <a:ea typeface="ＭＳ Ｐゴシック" pitchFamily="34" charset="-128"/>
                <a:cs typeface="+mj-cs"/>
              </a:rPr>
              <a:t>Leadership styles</a:t>
            </a:r>
          </a:p>
        </p:txBody>
      </p:sp>
    </p:spTree>
    <p:extLst>
      <p:ext uri="{BB962C8B-B14F-4D97-AF65-F5344CB8AC3E}">
        <p14:creationId xmlns:p14="http://schemas.microsoft.com/office/powerpoint/2010/main" val="9898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F5EFB-70DB-B9CA-C011-9477D37CB18C}"/>
            </a:ext>
          </a:extLst>
        </p:cNvPr>
        <p:cNvGrpSpPr/>
        <p:nvPr/>
      </p:nvGrpSpPr>
      <p:grpSpPr>
        <a:xfrm>
          <a:off x="0" y="0"/>
          <a:ext cx="0" cy="0"/>
          <a:chOff x="0" y="0"/>
          <a:chExt cx="0" cy="0"/>
        </a:xfrm>
      </p:grpSpPr>
      <p:sp>
        <p:nvSpPr>
          <p:cNvPr id="24578" name="Rectangle 2">
            <a:extLst>
              <a:ext uri="{FF2B5EF4-FFF2-40B4-BE49-F238E27FC236}">
                <a16:creationId xmlns:a16="http://schemas.microsoft.com/office/drawing/2014/main" id="{C0252834-3111-F964-83E9-01DA3FE5342C}"/>
              </a:ext>
            </a:extLst>
          </p:cNvPr>
          <p:cNvSpPr>
            <a:spLocks noGrp="1" noChangeArrowheads="1"/>
          </p:cNvSpPr>
          <p:nvPr>
            <p:ph type="title" idx="4294967295"/>
          </p:nvPr>
        </p:nvSpPr>
        <p:spPr bwMode="auto">
          <a:xfrm>
            <a:off x="1524000" y="0"/>
            <a:ext cx="8229600" cy="1143000"/>
          </a:xfrm>
          <a:prstGeom prst="rect">
            <a:avLst/>
          </a:prstGeom>
          <a:noFill/>
          <a:ln>
            <a:miter lim="800000"/>
            <a:headEnd/>
            <a:tailEnd/>
          </a:ln>
        </p:spPr>
        <p:txBody>
          <a:bodyPr/>
          <a:lstStyle/>
          <a:p>
            <a:pPr algn="l"/>
            <a:r>
              <a:rPr lang="en-US" altLang="ja-JP" sz="2400" b="1">
                <a:solidFill>
                  <a:schemeClr val="accent2"/>
                </a:solidFill>
                <a:latin typeface="Trebuchet MS" pitchFamily="34" charset="0"/>
                <a:ea typeface="ＭＳ Ｐゴシック" pitchFamily="34" charset="-128"/>
              </a:rPr>
              <a:t>Recent Approaches To Leadership</a:t>
            </a:r>
            <a:r>
              <a:rPr lang="en-US" altLang="ja-JP" sz="2400" b="1">
                <a:latin typeface="Trebuchet MS" pitchFamily="34" charset="0"/>
                <a:ea typeface="ＭＳ Ｐゴシック" pitchFamily="34" charset="-128"/>
              </a:rPr>
              <a:t> </a:t>
            </a:r>
            <a:endParaRPr lang="en-US" sz="2400" b="1">
              <a:latin typeface="Trebuchet MS" pitchFamily="34" charset="0"/>
            </a:endParaRPr>
          </a:p>
        </p:txBody>
      </p:sp>
      <p:sp>
        <p:nvSpPr>
          <p:cNvPr id="24579" name="Rectangle 3">
            <a:extLst>
              <a:ext uri="{FF2B5EF4-FFF2-40B4-BE49-F238E27FC236}">
                <a16:creationId xmlns:a16="http://schemas.microsoft.com/office/drawing/2014/main" id="{F30890F8-CFA8-08B7-32D6-79B14249A819}"/>
              </a:ext>
            </a:extLst>
          </p:cNvPr>
          <p:cNvSpPr>
            <a:spLocks noGrp="1" noChangeArrowheads="1"/>
          </p:cNvSpPr>
          <p:nvPr>
            <p:ph type="body" idx="4294967295"/>
          </p:nvPr>
        </p:nvSpPr>
        <p:spPr bwMode="auto">
          <a:xfrm>
            <a:off x="2133600" y="1828801"/>
            <a:ext cx="8229600" cy="4525963"/>
          </a:xfrm>
          <a:prstGeom prst="rect">
            <a:avLst/>
          </a:prstGeom>
          <a:noFill/>
          <a:ln>
            <a:miter lim="800000"/>
            <a:headEnd/>
            <a:tailEnd/>
          </a:ln>
        </p:spPr>
        <p:txBody>
          <a:bodyPr/>
          <a:lstStyle/>
          <a:p>
            <a:pPr>
              <a:buFontTx/>
              <a:buNone/>
            </a:pPr>
            <a:r>
              <a:rPr lang="en-US" altLang="ja-JP" sz="1600">
                <a:latin typeface="Trebuchet MS" pitchFamily="34" charset="0"/>
                <a:ea typeface="ＭＳ Ｐゴシック" pitchFamily="34" charset="-128"/>
              </a:rPr>
              <a:t> </a:t>
            </a:r>
            <a:endParaRPr lang="en-US" sz="1800">
              <a:latin typeface="Trebuchet MS" pitchFamily="34" charset="0"/>
            </a:endParaRPr>
          </a:p>
        </p:txBody>
      </p:sp>
      <p:graphicFrame>
        <p:nvGraphicFramePr>
          <p:cNvPr id="5" name="Diagram 4">
            <a:extLst>
              <a:ext uri="{FF2B5EF4-FFF2-40B4-BE49-F238E27FC236}">
                <a16:creationId xmlns:a16="http://schemas.microsoft.com/office/drawing/2014/main" id="{D3627F4F-12C6-4D94-0B8B-AB1FFDDC64DD}"/>
              </a:ext>
            </a:extLst>
          </p:cNvPr>
          <p:cNvGraphicFramePr/>
          <p:nvPr>
            <p:extLst>
              <p:ext uri="{D42A27DB-BD31-4B8C-83A1-F6EECF244321}">
                <p14:modId xmlns:p14="http://schemas.microsoft.com/office/powerpoint/2010/main" val="2440596501"/>
              </p:ext>
            </p:extLst>
          </p:nvPr>
        </p:nvGraphicFramePr>
        <p:xfrm>
          <a:off x="2881290" y="1071546"/>
          <a:ext cx="6262710" cy="43894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7342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9DB0E-13B4-E2B0-7AE7-5A7619172C64}"/>
            </a:ext>
          </a:extLst>
        </p:cNvPr>
        <p:cNvGrpSpPr/>
        <p:nvPr/>
      </p:nvGrpSpPr>
      <p:grpSpPr>
        <a:xfrm>
          <a:off x="0" y="0"/>
          <a:ext cx="0" cy="0"/>
          <a:chOff x="0" y="0"/>
          <a:chExt cx="0" cy="0"/>
        </a:xfrm>
      </p:grpSpPr>
      <p:sp>
        <p:nvSpPr>
          <p:cNvPr id="16386" name="Rectangle 2">
            <a:extLst>
              <a:ext uri="{FF2B5EF4-FFF2-40B4-BE49-F238E27FC236}">
                <a16:creationId xmlns:a16="http://schemas.microsoft.com/office/drawing/2014/main" id="{4013F66F-D0DE-0C11-731C-48E5711F93E8}"/>
              </a:ext>
            </a:extLst>
          </p:cNvPr>
          <p:cNvSpPr>
            <a:spLocks noGrp="1" noChangeArrowheads="1"/>
          </p:cNvSpPr>
          <p:nvPr>
            <p:ph type="title"/>
          </p:nvPr>
        </p:nvSpPr>
        <p:spPr>
          <a:xfrm>
            <a:off x="1524000" y="914400"/>
            <a:ext cx="8534400" cy="762000"/>
          </a:xfrm>
        </p:spPr>
        <p:txBody>
          <a:bodyPr/>
          <a:lstStyle/>
          <a:p>
            <a:pPr eaLnBrk="1" hangingPunct="1"/>
            <a:r>
              <a:rPr lang="en-US" altLang="en-US"/>
              <a:t>Transformation and Transaction</a:t>
            </a:r>
          </a:p>
        </p:txBody>
      </p:sp>
      <p:grpSp>
        <p:nvGrpSpPr>
          <p:cNvPr id="16387" name="Group 28">
            <a:extLst>
              <a:ext uri="{FF2B5EF4-FFF2-40B4-BE49-F238E27FC236}">
                <a16:creationId xmlns:a16="http://schemas.microsoft.com/office/drawing/2014/main" id="{76FA7AE2-A38E-A3C0-B3EF-32202BF66E3B}"/>
              </a:ext>
            </a:extLst>
          </p:cNvPr>
          <p:cNvGrpSpPr>
            <a:grpSpLocks/>
          </p:cNvGrpSpPr>
          <p:nvPr/>
        </p:nvGrpSpPr>
        <p:grpSpPr bwMode="auto">
          <a:xfrm>
            <a:off x="2133600" y="2743200"/>
            <a:ext cx="7620000" cy="2438400"/>
            <a:chOff x="576" y="1632"/>
            <a:chExt cx="4800" cy="1536"/>
          </a:xfrm>
        </p:grpSpPr>
        <p:sp>
          <p:nvSpPr>
            <p:cNvPr id="16388" name="Rectangle 4">
              <a:extLst>
                <a:ext uri="{FF2B5EF4-FFF2-40B4-BE49-F238E27FC236}">
                  <a16:creationId xmlns:a16="http://schemas.microsoft.com/office/drawing/2014/main" id="{A2E2A719-C70B-6AD9-29B7-5C025CB8B0B5}"/>
                </a:ext>
              </a:extLst>
            </p:cNvPr>
            <p:cNvSpPr>
              <a:spLocks noChangeArrowheads="1"/>
            </p:cNvSpPr>
            <p:nvPr/>
          </p:nvSpPr>
          <p:spPr bwMode="auto">
            <a:xfrm>
              <a:off x="576" y="1632"/>
              <a:ext cx="720" cy="4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89" name="Rectangle 5">
              <a:extLst>
                <a:ext uri="{FF2B5EF4-FFF2-40B4-BE49-F238E27FC236}">
                  <a16:creationId xmlns:a16="http://schemas.microsoft.com/office/drawing/2014/main" id="{19E66735-EC0F-55CD-0FB1-4975CC727D41}"/>
                </a:ext>
              </a:extLst>
            </p:cNvPr>
            <p:cNvSpPr>
              <a:spLocks noChangeArrowheads="1"/>
            </p:cNvSpPr>
            <p:nvPr/>
          </p:nvSpPr>
          <p:spPr bwMode="auto">
            <a:xfrm>
              <a:off x="2592" y="2688"/>
              <a:ext cx="720" cy="4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90" name="Rectangle 6">
              <a:extLst>
                <a:ext uri="{FF2B5EF4-FFF2-40B4-BE49-F238E27FC236}">
                  <a16:creationId xmlns:a16="http://schemas.microsoft.com/office/drawing/2014/main" id="{B40F7265-4C27-74E0-6AD8-547A0C6DDA6B}"/>
                </a:ext>
              </a:extLst>
            </p:cNvPr>
            <p:cNvSpPr>
              <a:spLocks noChangeArrowheads="1"/>
            </p:cNvSpPr>
            <p:nvPr/>
          </p:nvSpPr>
          <p:spPr bwMode="auto">
            <a:xfrm>
              <a:off x="1584" y="1632"/>
              <a:ext cx="720" cy="480"/>
            </a:xfrm>
            <a:prstGeom prst="rect">
              <a:avLst/>
            </a:prstGeom>
            <a:solidFill>
              <a:srgbClr val="FDB05B"/>
            </a:solidFill>
            <a:ln w="9525">
              <a:solidFill>
                <a:srgbClr val="000000"/>
              </a:solidFill>
              <a:miter lim="800000"/>
              <a:headEnd/>
              <a:tailEnd/>
            </a:ln>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91" name="Rectangle 7">
              <a:extLst>
                <a:ext uri="{FF2B5EF4-FFF2-40B4-BE49-F238E27FC236}">
                  <a16:creationId xmlns:a16="http://schemas.microsoft.com/office/drawing/2014/main" id="{EFC4B79D-4AA9-70D6-5572-FE8125767544}"/>
                </a:ext>
              </a:extLst>
            </p:cNvPr>
            <p:cNvSpPr>
              <a:spLocks noChangeArrowheads="1"/>
            </p:cNvSpPr>
            <p:nvPr/>
          </p:nvSpPr>
          <p:spPr bwMode="auto">
            <a:xfrm>
              <a:off x="2592" y="1632"/>
              <a:ext cx="720" cy="480"/>
            </a:xfrm>
            <a:prstGeom prst="rect">
              <a:avLst/>
            </a:prstGeom>
            <a:solidFill>
              <a:srgbClr val="FFFD59"/>
            </a:solidFill>
            <a:ln w="9525">
              <a:solidFill>
                <a:srgbClr val="000000"/>
              </a:solidFill>
              <a:miter lim="800000"/>
              <a:headEnd/>
              <a:tailEnd/>
            </a:ln>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92" name="Rectangle 8">
              <a:extLst>
                <a:ext uri="{FF2B5EF4-FFF2-40B4-BE49-F238E27FC236}">
                  <a16:creationId xmlns:a16="http://schemas.microsoft.com/office/drawing/2014/main" id="{CD86EFBB-6FB5-732F-08C7-6E6DDE4D6C38}"/>
                </a:ext>
              </a:extLst>
            </p:cNvPr>
            <p:cNvSpPr>
              <a:spLocks noChangeArrowheads="1"/>
            </p:cNvSpPr>
            <p:nvPr/>
          </p:nvSpPr>
          <p:spPr bwMode="auto">
            <a:xfrm>
              <a:off x="3600" y="1632"/>
              <a:ext cx="720" cy="480"/>
            </a:xfrm>
            <a:prstGeom prst="rect">
              <a:avLst/>
            </a:prstGeom>
            <a:solidFill>
              <a:srgbClr val="FDB05B"/>
            </a:solidFill>
            <a:ln w="9525">
              <a:solidFill>
                <a:srgbClr val="000000"/>
              </a:solidFill>
              <a:miter lim="800000"/>
              <a:headEnd/>
              <a:tailEnd/>
            </a:ln>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93" name="Rectangle 9">
              <a:extLst>
                <a:ext uri="{FF2B5EF4-FFF2-40B4-BE49-F238E27FC236}">
                  <a16:creationId xmlns:a16="http://schemas.microsoft.com/office/drawing/2014/main" id="{088D742D-1C45-3EE9-7C03-0216392F9341}"/>
                </a:ext>
              </a:extLst>
            </p:cNvPr>
            <p:cNvSpPr>
              <a:spLocks noChangeArrowheads="1"/>
            </p:cNvSpPr>
            <p:nvPr/>
          </p:nvSpPr>
          <p:spPr bwMode="auto">
            <a:xfrm>
              <a:off x="4656" y="1680"/>
              <a:ext cx="720" cy="480"/>
            </a:xfrm>
            <a:prstGeom prst="rect">
              <a:avLst/>
            </a:prstGeom>
            <a:solidFill>
              <a:srgbClr val="63FF15"/>
            </a:solidFill>
            <a:ln w="9525">
              <a:solidFill>
                <a:srgbClr val="000000"/>
              </a:solidFill>
              <a:miter lim="800000"/>
              <a:headEnd/>
              <a:tailEnd/>
            </a:ln>
          </p:spPr>
          <p:txBody>
            <a:bodyPr wrap="none" anchor="ct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16394" name="Line 10">
              <a:extLst>
                <a:ext uri="{FF2B5EF4-FFF2-40B4-BE49-F238E27FC236}">
                  <a16:creationId xmlns:a16="http://schemas.microsoft.com/office/drawing/2014/main" id="{2458760F-9E90-11AE-5CE7-F160C7120859}"/>
                </a:ext>
              </a:extLst>
            </p:cNvPr>
            <p:cNvSpPr>
              <a:spLocks noChangeShapeType="1"/>
            </p:cNvSpPr>
            <p:nvPr/>
          </p:nvSpPr>
          <p:spPr bwMode="auto">
            <a:xfrm>
              <a:off x="1296" y="1920"/>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395" name="Line 11">
              <a:extLst>
                <a:ext uri="{FF2B5EF4-FFF2-40B4-BE49-F238E27FC236}">
                  <a16:creationId xmlns:a16="http://schemas.microsoft.com/office/drawing/2014/main" id="{FD7B13F9-5D28-E181-EDB0-1B2ACC932114}"/>
                </a:ext>
              </a:extLst>
            </p:cNvPr>
            <p:cNvSpPr>
              <a:spLocks noChangeShapeType="1"/>
            </p:cNvSpPr>
            <p:nvPr/>
          </p:nvSpPr>
          <p:spPr bwMode="auto">
            <a:xfrm>
              <a:off x="2304" y="1920"/>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396" name="Line 12">
              <a:extLst>
                <a:ext uri="{FF2B5EF4-FFF2-40B4-BE49-F238E27FC236}">
                  <a16:creationId xmlns:a16="http://schemas.microsoft.com/office/drawing/2014/main" id="{D4DD0A2B-7AE4-B50E-2714-D35B720B27D6}"/>
                </a:ext>
              </a:extLst>
            </p:cNvPr>
            <p:cNvSpPr>
              <a:spLocks noChangeShapeType="1"/>
            </p:cNvSpPr>
            <p:nvPr/>
          </p:nvSpPr>
          <p:spPr bwMode="auto">
            <a:xfrm>
              <a:off x="3312" y="1920"/>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397" name="Line 13">
              <a:extLst>
                <a:ext uri="{FF2B5EF4-FFF2-40B4-BE49-F238E27FC236}">
                  <a16:creationId xmlns:a16="http://schemas.microsoft.com/office/drawing/2014/main" id="{33073D46-143E-749D-1D64-907FDEAF8C00}"/>
                </a:ext>
              </a:extLst>
            </p:cNvPr>
            <p:cNvSpPr>
              <a:spLocks noChangeShapeType="1"/>
            </p:cNvSpPr>
            <p:nvPr/>
          </p:nvSpPr>
          <p:spPr bwMode="auto">
            <a:xfrm>
              <a:off x="4320" y="1920"/>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398" name="Line 14">
              <a:extLst>
                <a:ext uri="{FF2B5EF4-FFF2-40B4-BE49-F238E27FC236}">
                  <a16:creationId xmlns:a16="http://schemas.microsoft.com/office/drawing/2014/main" id="{6066D3C6-150A-455A-8BA0-FB3AEE54391B}"/>
                </a:ext>
              </a:extLst>
            </p:cNvPr>
            <p:cNvSpPr>
              <a:spLocks noChangeShapeType="1"/>
            </p:cNvSpPr>
            <p:nvPr/>
          </p:nvSpPr>
          <p:spPr bwMode="auto">
            <a:xfrm flipH="1">
              <a:off x="2304" y="1824"/>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399" name="Line 16">
              <a:extLst>
                <a:ext uri="{FF2B5EF4-FFF2-40B4-BE49-F238E27FC236}">
                  <a16:creationId xmlns:a16="http://schemas.microsoft.com/office/drawing/2014/main" id="{B9BD7918-9933-6CDE-8318-ADDAB20B79CE}"/>
                </a:ext>
              </a:extLst>
            </p:cNvPr>
            <p:cNvSpPr>
              <a:spLocks noChangeShapeType="1"/>
            </p:cNvSpPr>
            <p:nvPr/>
          </p:nvSpPr>
          <p:spPr bwMode="auto">
            <a:xfrm flipH="1">
              <a:off x="3312" y="1824"/>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400" name="Line 17">
              <a:extLst>
                <a:ext uri="{FF2B5EF4-FFF2-40B4-BE49-F238E27FC236}">
                  <a16:creationId xmlns:a16="http://schemas.microsoft.com/office/drawing/2014/main" id="{EDF3A2BA-4331-82D2-59DA-8315AB2E9C59}"/>
                </a:ext>
              </a:extLst>
            </p:cNvPr>
            <p:cNvSpPr>
              <a:spLocks noChangeShapeType="1"/>
            </p:cNvSpPr>
            <p:nvPr/>
          </p:nvSpPr>
          <p:spPr bwMode="auto">
            <a:xfrm flipV="1">
              <a:off x="2928" y="2112"/>
              <a:ext cx="0" cy="57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401" name="Line 18">
              <a:extLst>
                <a:ext uri="{FF2B5EF4-FFF2-40B4-BE49-F238E27FC236}">
                  <a16:creationId xmlns:a16="http://schemas.microsoft.com/office/drawing/2014/main" id="{EA3008E3-E15D-7DDE-4AF5-C6BFB10B9345}"/>
                </a:ext>
              </a:extLst>
            </p:cNvPr>
            <p:cNvSpPr>
              <a:spLocks noChangeShapeType="1"/>
            </p:cNvSpPr>
            <p:nvPr/>
          </p:nvSpPr>
          <p:spPr bwMode="auto">
            <a:xfrm>
              <a:off x="3312" y="2928"/>
              <a:ext cx="62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6402" name="Line 19">
              <a:extLst>
                <a:ext uri="{FF2B5EF4-FFF2-40B4-BE49-F238E27FC236}">
                  <a16:creationId xmlns:a16="http://schemas.microsoft.com/office/drawing/2014/main" id="{86146FC4-C950-93A7-E59C-8EA99403E769}"/>
                </a:ext>
              </a:extLst>
            </p:cNvPr>
            <p:cNvSpPr>
              <a:spLocks noChangeShapeType="1"/>
            </p:cNvSpPr>
            <p:nvPr/>
          </p:nvSpPr>
          <p:spPr bwMode="auto">
            <a:xfrm flipH="1">
              <a:off x="1920" y="2928"/>
              <a:ext cx="67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IN"/>
            </a:p>
          </p:txBody>
        </p:sp>
        <p:sp>
          <p:nvSpPr>
            <p:cNvPr id="16403" name="Line 20">
              <a:extLst>
                <a:ext uri="{FF2B5EF4-FFF2-40B4-BE49-F238E27FC236}">
                  <a16:creationId xmlns:a16="http://schemas.microsoft.com/office/drawing/2014/main" id="{FEBF7513-4ED8-C1F6-A9F2-80817CC00320}"/>
                </a:ext>
              </a:extLst>
            </p:cNvPr>
            <p:cNvSpPr>
              <a:spLocks noChangeShapeType="1"/>
            </p:cNvSpPr>
            <p:nvPr/>
          </p:nvSpPr>
          <p:spPr bwMode="auto">
            <a:xfrm flipV="1">
              <a:off x="3936" y="2160"/>
              <a:ext cx="0" cy="7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404" name="Line 21">
              <a:extLst>
                <a:ext uri="{FF2B5EF4-FFF2-40B4-BE49-F238E27FC236}">
                  <a16:creationId xmlns:a16="http://schemas.microsoft.com/office/drawing/2014/main" id="{98919840-E266-BFDC-37C5-16D3FA7582A6}"/>
                </a:ext>
              </a:extLst>
            </p:cNvPr>
            <p:cNvSpPr>
              <a:spLocks noChangeShapeType="1"/>
            </p:cNvSpPr>
            <p:nvPr/>
          </p:nvSpPr>
          <p:spPr bwMode="auto">
            <a:xfrm flipV="1">
              <a:off x="1920" y="2160"/>
              <a:ext cx="0" cy="7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N"/>
            </a:p>
          </p:txBody>
        </p:sp>
        <p:sp>
          <p:nvSpPr>
            <p:cNvPr id="16405" name="Text Box 22">
              <a:extLst>
                <a:ext uri="{FF2B5EF4-FFF2-40B4-BE49-F238E27FC236}">
                  <a16:creationId xmlns:a16="http://schemas.microsoft.com/office/drawing/2014/main" id="{4BC6A6CE-262A-E207-99D3-25FB3ED54C44}"/>
                </a:ext>
              </a:extLst>
            </p:cNvPr>
            <p:cNvSpPr txBox="1">
              <a:spLocks noChangeArrowheads="1"/>
            </p:cNvSpPr>
            <p:nvPr/>
          </p:nvSpPr>
          <p:spPr bwMode="auto">
            <a:xfrm>
              <a:off x="590" y="1728"/>
              <a:ext cx="69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chemeClr val="tx1"/>
                  </a:solidFill>
                </a:rPr>
                <a:t>Leader traits</a:t>
              </a:r>
            </a:p>
            <a:p>
              <a:pPr algn="ctr" eaLnBrk="1" hangingPunct="1">
                <a:spcBef>
                  <a:spcPct val="0"/>
                </a:spcBef>
                <a:buClrTx/>
                <a:buFontTx/>
                <a:buNone/>
              </a:pPr>
              <a:r>
                <a:rPr lang="en-US" altLang="en-US" sz="1200" b="1" dirty="0">
                  <a:solidFill>
                    <a:schemeClr val="tx1"/>
                  </a:solidFill>
                </a:rPr>
                <a:t>And skills</a:t>
              </a:r>
            </a:p>
          </p:txBody>
        </p:sp>
        <p:sp>
          <p:nvSpPr>
            <p:cNvPr id="16406" name="Text Box 23">
              <a:extLst>
                <a:ext uri="{FF2B5EF4-FFF2-40B4-BE49-F238E27FC236}">
                  <a16:creationId xmlns:a16="http://schemas.microsoft.com/office/drawing/2014/main" id="{1B4F5732-6FF4-780D-B0C1-097324E66F31}"/>
                </a:ext>
              </a:extLst>
            </p:cNvPr>
            <p:cNvSpPr txBox="1">
              <a:spLocks noChangeArrowheads="1"/>
            </p:cNvSpPr>
            <p:nvPr/>
          </p:nvSpPr>
          <p:spPr bwMode="auto">
            <a:xfrm>
              <a:off x="2667" y="1728"/>
              <a:ext cx="59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rgbClr val="FF0000"/>
                  </a:solidFill>
                </a:rPr>
                <a:t>Influence</a:t>
              </a:r>
            </a:p>
            <a:p>
              <a:pPr algn="ctr" eaLnBrk="1" hangingPunct="1">
                <a:spcBef>
                  <a:spcPct val="0"/>
                </a:spcBef>
                <a:buClrTx/>
                <a:buFontTx/>
                <a:buNone/>
              </a:pPr>
              <a:r>
                <a:rPr lang="en-US" altLang="en-US" sz="1200" b="1" dirty="0">
                  <a:solidFill>
                    <a:srgbClr val="FF0000"/>
                  </a:solidFill>
                </a:rPr>
                <a:t>processes</a:t>
              </a:r>
            </a:p>
          </p:txBody>
        </p:sp>
        <p:sp>
          <p:nvSpPr>
            <p:cNvPr id="16407" name="Text Box 24">
              <a:extLst>
                <a:ext uri="{FF2B5EF4-FFF2-40B4-BE49-F238E27FC236}">
                  <a16:creationId xmlns:a16="http://schemas.microsoft.com/office/drawing/2014/main" id="{F92B24D0-794D-210B-0ABA-80E0DE080229}"/>
                </a:ext>
              </a:extLst>
            </p:cNvPr>
            <p:cNvSpPr txBox="1">
              <a:spLocks noChangeArrowheads="1"/>
            </p:cNvSpPr>
            <p:nvPr/>
          </p:nvSpPr>
          <p:spPr bwMode="auto">
            <a:xfrm>
              <a:off x="3617" y="1680"/>
              <a:ext cx="736"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rgbClr val="7030A0"/>
                  </a:solidFill>
                </a:rPr>
                <a:t>Follower</a:t>
              </a:r>
            </a:p>
            <a:p>
              <a:pPr algn="ctr" eaLnBrk="1" hangingPunct="1">
                <a:spcBef>
                  <a:spcPct val="0"/>
                </a:spcBef>
                <a:buClrTx/>
                <a:buFontTx/>
                <a:buNone/>
              </a:pPr>
              <a:r>
                <a:rPr lang="en-US" altLang="en-US" sz="1200" b="1" dirty="0">
                  <a:solidFill>
                    <a:srgbClr val="7030A0"/>
                  </a:solidFill>
                </a:rPr>
                <a:t>Attitudes and</a:t>
              </a:r>
            </a:p>
            <a:p>
              <a:pPr algn="ctr" eaLnBrk="1" hangingPunct="1">
                <a:spcBef>
                  <a:spcPct val="0"/>
                </a:spcBef>
                <a:buClrTx/>
                <a:buFontTx/>
                <a:buNone/>
              </a:pPr>
              <a:r>
                <a:rPr lang="en-US" altLang="en-US" sz="1200" b="1" dirty="0">
                  <a:solidFill>
                    <a:srgbClr val="7030A0"/>
                  </a:solidFill>
                </a:rPr>
                <a:t>behavior</a:t>
              </a:r>
            </a:p>
          </p:txBody>
        </p:sp>
        <p:sp>
          <p:nvSpPr>
            <p:cNvPr id="16408" name="Text Box 25">
              <a:extLst>
                <a:ext uri="{FF2B5EF4-FFF2-40B4-BE49-F238E27FC236}">
                  <a16:creationId xmlns:a16="http://schemas.microsoft.com/office/drawing/2014/main" id="{2CA9B56B-2A6D-6BC0-949A-FC199ABB7854}"/>
                </a:ext>
              </a:extLst>
            </p:cNvPr>
            <p:cNvSpPr txBox="1">
              <a:spLocks noChangeArrowheads="1"/>
            </p:cNvSpPr>
            <p:nvPr/>
          </p:nvSpPr>
          <p:spPr bwMode="auto">
            <a:xfrm>
              <a:off x="4634" y="1728"/>
              <a:ext cx="70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rgbClr val="FF0000"/>
                  </a:solidFill>
                </a:rPr>
                <a:t>Performance</a:t>
              </a:r>
            </a:p>
            <a:p>
              <a:pPr algn="ctr" eaLnBrk="1" hangingPunct="1">
                <a:spcBef>
                  <a:spcPct val="0"/>
                </a:spcBef>
                <a:buClrTx/>
                <a:buFontTx/>
                <a:buNone/>
              </a:pPr>
              <a:r>
                <a:rPr lang="en-US" altLang="en-US" sz="1200" b="1" dirty="0">
                  <a:solidFill>
                    <a:srgbClr val="FF0000"/>
                  </a:solidFill>
                </a:rPr>
                <a:t>outcomes</a:t>
              </a:r>
            </a:p>
          </p:txBody>
        </p:sp>
        <p:sp>
          <p:nvSpPr>
            <p:cNvPr id="16409" name="Text Box 26">
              <a:extLst>
                <a:ext uri="{FF2B5EF4-FFF2-40B4-BE49-F238E27FC236}">
                  <a16:creationId xmlns:a16="http://schemas.microsoft.com/office/drawing/2014/main" id="{D940E5A1-C69A-E424-2036-D989735D81D9}"/>
                </a:ext>
              </a:extLst>
            </p:cNvPr>
            <p:cNvSpPr txBox="1">
              <a:spLocks noChangeArrowheads="1"/>
            </p:cNvSpPr>
            <p:nvPr/>
          </p:nvSpPr>
          <p:spPr bwMode="auto">
            <a:xfrm>
              <a:off x="2662" y="2784"/>
              <a:ext cx="61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chemeClr val="tx1"/>
                  </a:solidFill>
                </a:rPr>
                <a:t>Situational</a:t>
              </a:r>
            </a:p>
            <a:p>
              <a:pPr algn="ctr" eaLnBrk="1" hangingPunct="1">
                <a:spcBef>
                  <a:spcPct val="0"/>
                </a:spcBef>
                <a:buClrTx/>
                <a:buFontTx/>
                <a:buNone/>
              </a:pPr>
              <a:r>
                <a:rPr lang="en-US" altLang="en-US" sz="1200" b="1" dirty="0">
                  <a:solidFill>
                    <a:schemeClr val="tx1"/>
                  </a:solidFill>
                </a:rPr>
                <a:t>variables</a:t>
              </a:r>
            </a:p>
          </p:txBody>
        </p:sp>
        <p:sp>
          <p:nvSpPr>
            <p:cNvPr id="16410" name="Text Box 27">
              <a:extLst>
                <a:ext uri="{FF2B5EF4-FFF2-40B4-BE49-F238E27FC236}">
                  <a16:creationId xmlns:a16="http://schemas.microsoft.com/office/drawing/2014/main" id="{E31A2B45-EE9C-0F3A-E437-96C45D219524}"/>
                </a:ext>
              </a:extLst>
            </p:cNvPr>
            <p:cNvSpPr txBox="1">
              <a:spLocks noChangeArrowheads="1"/>
            </p:cNvSpPr>
            <p:nvPr/>
          </p:nvSpPr>
          <p:spPr bwMode="auto">
            <a:xfrm>
              <a:off x="1659" y="1728"/>
              <a:ext cx="52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1200" b="1" dirty="0">
                  <a:solidFill>
                    <a:schemeClr val="tx1"/>
                  </a:solidFill>
                </a:rPr>
                <a:t>Leader</a:t>
              </a:r>
            </a:p>
            <a:p>
              <a:pPr algn="ctr" eaLnBrk="1" hangingPunct="1">
                <a:spcBef>
                  <a:spcPct val="0"/>
                </a:spcBef>
                <a:buClrTx/>
                <a:buFontTx/>
                <a:buNone/>
              </a:pPr>
              <a:r>
                <a:rPr lang="en-US" altLang="en-US" sz="1200" b="1" dirty="0">
                  <a:solidFill>
                    <a:schemeClr val="tx1"/>
                  </a:solidFill>
                </a:rPr>
                <a:t>behavior</a:t>
              </a:r>
            </a:p>
          </p:txBody>
        </p:sp>
      </p:grpSp>
      <p:sp>
        <p:nvSpPr>
          <p:cNvPr id="2" name="Date Placeholder 1">
            <a:extLst>
              <a:ext uri="{FF2B5EF4-FFF2-40B4-BE49-F238E27FC236}">
                <a16:creationId xmlns:a16="http://schemas.microsoft.com/office/drawing/2014/main" id="{EA2FA0EA-BE86-8D04-9680-B550FAF85760}"/>
              </a:ext>
            </a:extLst>
          </p:cNvPr>
          <p:cNvSpPr>
            <a:spLocks noGrp="1"/>
          </p:cNvSpPr>
          <p:nvPr>
            <p:ph type="dt" sz="half" idx="10"/>
          </p:nvPr>
        </p:nvSpPr>
        <p:spPr/>
        <p:txBody>
          <a:bodyPr/>
          <a:lstStyle/>
          <a:p>
            <a:fld id="{4A604B2C-AB45-4274-AB96-C35E25409C98}" type="datetime1">
              <a:rPr lang="en-IN" smtClean="0"/>
              <a:t>27-10-2024</a:t>
            </a:fld>
            <a:endParaRPr lang="en-IN"/>
          </a:p>
        </p:txBody>
      </p:sp>
      <p:sp>
        <p:nvSpPr>
          <p:cNvPr id="3" name="Footer Placeholder 2">
            <a:extLst>
              <a:ext uri="{FF2B5EF4-FFF2-40B4-BE49-F238E27FC236}">
                <a16:creationId xmlns:a16="http://schemas.microsoft.com/office/drawing/2014/main" id="{BB7D3B37-4145-8F2C-77C5-6E7BC9E59097}"/>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82185FBC-9146-1EC4-50BF-3B9F1B658D45}"/>
              </a:ext>
            </a:extLst>
          </p:cNvPr>
          <p:cNvSpPr>
            <a:spLocks noGrp="1"/>
          </p:cNvSpPr>
          <p:nvPr>
            <p:ph type="sldNum" sz="quarter" idx="12"/>
          </p:nvPr>
        </p:nvSpPr>
        <p:spPr/>
        <p:txBody>
          <a:bodyPr/>
          <a:lstStyle/>
          <a:p>
            <a:fld id="{47793CF9-4DAD-4912-83E6-4F727EEC30ED}" type="slidenum">
              <a:rPr lang="en-IN" smtClean="0"/>
              <a:t>43</a:t>
            </a:fld>
            <a:endParaRPr lang="en-IN"/>
          </a:p>
        </p:txBody>
      </p:sp>
    </p:spTree>
    <p:extLst>
      <p:ext uri="{BB962C8B-B14F-4D97-AF65-F5344CB8AC3E}">
        <p14:creationId xmlns:p14="http://schemas.microsoft.com/office/powerpoint/2010/main" val="5275377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A255B-EA8C-81FA-FD83-2D91660105CF}"/>
            </a:ext>
          </a:extLst>
        </p:cNvPr>
        <p:cNvGrpSpPr/>
        <p:nvPr/>
      </p:nvGrpSpPr>
      <p:grpSpPr>
        <a:xfrm>
          <a:off x="0" y="0"/>
          <a:ext cx="0" cy="0"/>
          <a:chOff x="0" y="0"/>
          <a:chExt cx="0" cy="0"/>
        </a:xfrm>
      </p:grpSpPr>
      <p:sp>
        <p:nvSpPr>
          <p:cNvPr id="18434" name="Rectangle 2">
            <a:extLst>
              <a:ext uri="{FF2B5EF4-FFF2-40B4-BE49-F238E27FC236}">
                <a16:creationId xmlns:a16="http://schemas.microsoft.com/office/drawing/2014/main" id="{E574C714-349D-EFB0-65BA-9AE2269060BB}"/>
              </a:ext>
            </a:extLst>
          </p:cNvPr>
          <p:cNvSpPr>
            <a:spLocks noGrp="1" noChangeArrowheads="1"/>
          </p:cNvSpPr>
          <p:nvPr>
            <p:ph type="title"/>
          </p:nvPr>
        </p:nvSpPr>
        <p:spPr>
          <a:xfrm>
            <a:off x="2057400" y="838200"/>
            <a:ext cx="7772400" cy="762000"/>
          </a:xfrm>
        </p:spPr>
        <p:txBody>
          <a:bodyPr/>
          <a:lstStyle/>
          <a:p>
            <a:pPr eaLnBrk="1" hangingPunct="1"/>
            <a:r>
              <a:rPr lang="en-US" altLang="en-US"/>
              <a:t>Transactional Leadership </a:t>
            </a:r>
          </a:p>
        </p:txBody>
      </p:sp>
      <p:sp>
        <p:nvSpPr>
          <p:cNvPr id="18435" name="Rectangle 3">
            <a:extLst>
              <a:ext uri="{FF2B5EF4-FFF2-40B4-BE49-F238E27FC236}">
                <a16:creationId xmlns:a16="http://schemas.microsoft.com/office/drawing/2014/main" id="{5284174B-A88E-C495-A15A-ED6C0AF282B0}"/>
              </a:ext>
            </a:extLst>
          </p:cNvPr>
          <p:cNvSpPr>
            <a:spLocks noGrp="1" noChangeArrowheads="1"/>
          </p:cNvSpPr>
          <p:nvPr>
            <p:ph type="body" idx="1"/>
          </p:nvPr>
        </p:nvSpPr>
        <p:spPr>
          <a:xfrm>
            <a:off x="1981200" y="1901826"/>
            <a:ext cx="8077200" cy="3584575"/>
          </a:xfrm>
        </p:spPr>
        <p:txBody>
          <a:bodyPr/>
          <a:lstStyle/>
          <a:p>
            <a:pPr eaLnBrk="1" hangingPunct="1"/>
            <a:r>
              <a:rPr lang="en-US" altLang="en-US"/>
              <a:t>Focused on follower self-interest</a:t>
            </a:r>
          </a:p>
          <a:p>
            <a:pPr eaLnBrk="1" hangingPunct="1"/>
            <a:r>
              <a:rPr lang="en-US" altLang="en-US"/>
              <a:t>Provides short-term results</a:t>
            </a:r>
          </a:p>
          <a:p>
            <a:pPr eaLnBrk="1" hangingPunct="1"/>
            <a:r>
              <a:rPr lang="en-US" altLang="en-US"/>
              <a:t>Promotes a ‘compliance’ environment</a:t>
            </a:r>
          </a:p>
          <a:p>
            <a:pPr eaLnBrk="1" hangingPunct="1"/>
            <a:r>
              <a:rPr lang="en-US" altLang="en-US"/>
              <a:t>Influences subordinates through an external exchange (i.e. quid pro quo).</a:t>
            </a:r>
          </a:p>
          <a:p>
            <a:pPr eaLnBrk="1" hangingPunct="1">
              <a:buFont typeface="Wingdings" panose="05000000000000000000" pitchFamily="2" charset="2"/>
              <a:buNone/>
            </a:pPr>
            <a:endParaRPr lang="en-US" altLang="en-US"/>
          </a:p>
        </p:txBody>
      </p:sp>
      <p:sp>
        <p:nvSpPr>
          <p:cNvPr id="2" name="Date Placeholder 1">
            <a:extLst>
              <a:ext uri="{FF2B5EF4-FFF2-40B4-BE49-F238E27FC236}">
                <a16:creationId xmlns:a16="http://schemas.microsoft.com/office/drawing/2014/main" id="{7FC0ADC1-2A55-7A31-C10B-108FBB949207}"/>
              </a:ext>
            </a:extLst>
          </p:cNvPr>
          <p:cNvSpPr>
            <a:spLocks noGrp="1"/>
          </p:cNvSpPr>
          <p:nvPr>
            <p:ph type="dt" sz="half" idx="10"/>
          </p:nvPr>
        </p:nvSpPr>
        <p:spPr/>
        <p:txBody>
          <a:bodyPr/>
          <a:lstStyle/>
          <a:p>
            <a:fld id="{B9DC5E89-4511-4E4A-A48D-FAFB1872E821}" type="datetime1">
              <a:rPr lang="en-IN" smtClean="0"/>
              <a:t>27-10-2024</a:t>
            </a:fld>
            <a:endParaRPr lang="en-IN"/>
          </a:p>
        </p:txBody>
      </p:sp>
      <p:sp>
        <p:nvSpPr>
          <p:cNvPr id="3" name="Footer Placeholder 2">
            <a:extLst>
              <a:ext uri="{FF2B5EF4-FFF2-40B4-BE49-F238E27FC236}">
                <a16:creationId xmlns:a16="http://schemas.microsoft.com/office/drawing/2014/main" id="{E014C607-46EC-7F14-2D80-88DA32BE6FE1}"/>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846F939F-DABE-08C0-CE54-514E5EDC2D30}"/>
              </a:ext>
            </a:extLst>
          </p:cNvPr>
          <p:cNvSpPr>
            <a:spLocks noGrp="1"/>
          </p:cNvSpPr>
          <p:nvPr>
            <p:ph type="sldNum" sz="quarter" idx="12"/>
          </p:nvPr>
        </p:nvSpPr>
        <p:spPr/>
        <p:txBody>
          <a:bodyPr/>
          <a:lstStyle/>
          <a:p>
            <a:fld id="{47793CF9-4DAD-4912-83E6-4F727EEC30ED}" type="slidenum">
              <a:rPr lang="en-IN" smtClean="0"/>
              <a:t>44</a:t>
            </a:fld>
            <a:endParaRPr lang="en-IN"/>
          </a:p>
        </p:txBody>
      </p:sp>
    </p:spTree>
    <p:extLst>
      <p:ext uri="{BB962C8B-B14F-4D97-AF65-F5344CB8AC3E}">
        <p14:creationId xmlns:p14="http://schemas.microsoft.com/office/powerpoint/2010/main" val="21810343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CD9DF-2744-BCCF-AFBC-251BAC76880A}"/>
            </a:ext>
          </a:extLst>
        </p:cNvPr>
        <p:cNvGrpSpPr/>
        <p:nvPr/>
      </p:nvGrpSpPr>
      <p:grpSpPr>
        <a:xfrm>
          <a:off x="0" y="0"/>
          <a:ext cx="0" cy="0"/>
          <a:chOff x="0" y="0"/>
          <a:chExt cx="0" cy="0"/>
        </a:xfrm>
      </p:grpSpPr>
      <p:sp>
        <p:nvSpPr>
          <p:cNvPr id="20482" name="Rectangle 2">
            <a:extLst>
              <a:ext uri="{FF2B5EF4-FFF2-40B4-BE49-F238E27FC236}">
                <a16:creationId xmlns:a16="http://schemas.microsoft.com/office/drawing/2014/main" id="{B57E6E8D-2DE6-6DB6-915A-483954936C05}"/>
              </a:ext>
            </a:extLst>
          </p:cNvPr>
          <p:cNvSpPr>
            <a:spLocks noGrp="1" noChangeArrowheads="1"/>
          </p:cNvSpPr>
          <p:nvPr>
            <p:ph type="title"/>
          </p:nvPr>
        </p:nvSpPr>
        <p:spPr>
          <a:xfrm>
            <a:off x="1524000" y="914400"/>
            <a:ext cx="8763000" cy="762000"/>
          </a:xfrm>
        </p:spPr>
        <p:txBody>
          <a:bodyPr/>
          <a:lstStyle/>
          <a:p>
            <a:pPr eaLnBrk="1" hangingPunct="1"/>
            <a:r>
              <a:rPr lang="en-GB" altLang="en-US"/>
              <a:t>Transactional Leadership (2)</a:t>
            </a:r>
            <a:endParaRPr lang="en-US" altLang="en-US"/>
          </a:p>
        </p:txBody>
      </p:sp>
      <p:sp>
        <p:nvSpPr>
          <p:cNvPr id="20483" name="Rectangle 3">
            <a:extLst>
              <a:ext uri="{FF2B5EF4-FFF2-40B4-BE49-F238E27FC236}">
                <a16:creationId xmlns:a16="http://schemas.microsoft.com/office/drawing/2014/main" id="{18145B76-9718-CAE5-90E2-1AFC51A490A5}"/>
              </a:ext>
            </a:extLst>
          </p:cNvPr>
          <p:cNvSpPr>
            <a:spLocks noGrp="1" noChangeArrowheads="1"/>
          </p:cNvSpPr>
          <p:nvPr>
            <p:ph type="body" idx="1"/>
          </p:nvPr>
        </p:nvSpPr>
        <p:spPr>
          <a:xfrm>
            <a:off x="1752600" y="2286000"/>
            <a:ext cx="7620000" cy="2743200"/>
          </a:xfrm>
        </p:spPr>
        <p:txBody>
          <a:bodyPr/>
          <a:lstStyle/>
          <a:p>
            <a:pPr eaLnBrk="1" hangingPunct="1"/>
            <a:r>
              <a:rPr lang="en-US" altLang="en-US"/>
              <a:t>Contingent Reward </a:t>
            </a:r>
          </a:p>
          <a:p>
            <a:pPr eaLnBrk="1" hangingPunct="1"/>
            <a:r>
              <a:rPr lang="en-US" altLang="en-US"/>
              <a:t>Passive Management by Exception</a:t>
            </a:r>
          </a:p>
          <a:p>
            <a:pPr eaLnBrk="1" hangingPunct="1"/>
            <a:r>
              <a:rPr lang="en-US" altLang="en-US"/>
              <a:t>Active Management by Exception</a:t>
            </a:r>
          </a:p>
          <a:p>
            <a:pPr eaLnBrk="1" hangingPunct="1"/>
            <a:r>
              <a:rPr lang="en-US" altLang="en-US"/>
              <a:t>Laissez-Faire Leadership</a:t>
            </a:r>
          </a:p>
        </p:txBody>
      </p:sp>
      <p:sp>
        <p:nvSpPr>
          <p:cNvPr id="2" name="Date Placeholder 1">
            <a:extLst>
              <a:ext uri="{FF2B5EF4-FFF2-40B4-BE49-F238E27FC236}">
                <a16:creationId xmlns:a16="http://schemas.microsoft.com/office/drawing/2014/main" id="{0429DE10-55D0-CF81-FE06-DB8367D316BE}"/>
              </a:ext>
            </a:extLst>
          </p:cNvPr>
          <p:cNvSpPr>
            <a:spLocks noGrp="1"/>
          </p:cNvSpPr>
          <p:nvPr>
            <p:ph type="dt" sz="half" idx="10"/>
          </p:nvPr>
        </p:nvSpPr>
        <p:spPr/>
        <p:txBody>
          <a:bodyPr/>
          <a:lstStyle/>
          <a:p>
            <a:fld id="{27C5FCF9-5AFA-4DD3-8885-1A45B1F252B9}" type="datetime1">
              <a:rPr lang="en-IN" smtClean="0"/>
              <a:t>27-10-2024</a:t>
            </a:fld>
            <a:endParaRPr lang="en-IN"/>
          </a:p>
        </p:txBody>
      </p:sp>
      <p:sp>
        <p:nvSpPr>
          <p:cNvPr id="3" name="Footer Placeholder 2">
            <a:extLst>
              <a:ext uri="{FF2B5EF4-FFF2-40B4-BE49-F238E27FC236}">
                <a16:creationId xmlns:a16="http://schemas.microsoft.com/office/drawing/2014/main" id="{EDFABB42-477C-94F3-EE75-E41B9E3E917F}"/>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4D59B20-AA1F-99E0-32C3-A5B9EADA82A8}"/>
              </a:ext>
            </a:extLst>
          </p:cNvPr>
          <p:cNvSpPr>
            <a:spLocks noGrp="1"/>
          </p:cNvSpPr>
          <p:nvPr>
            <p:ph type="sldNum" sz="quarter" idx="12"/>
          </p:nvPr>
        </p:nvSpPr>
        <p:spPr/>
        <p:txBody>
          <a:bodyPr/>
          <a:lstStyle/>
          <a:p>
            <a:fld id="{47793CF9-4DAD-4912-83E6-4F727EEC30ED}" type="slidenum">
              <a:rPr lang="en-IN" smtClean="0"/>
              <a:t>45</a:t>
            </a:fld>
            <a:endParaRPr lang="en-IN"/>
          </a:p>
        </p:txBody>
      </p:sp>
    </p:spTree>
    <p:extLst>
      <p:ext uri="{BB962C8B-B14F-4D97-AF65-F5344CB8AC3E}">
        <p14:creationId xmlns:p14="http://schemas.microsoft.com/office/powerpoint/2010/main" val="16734603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18A7-DB0D-1632-206D-98DB36095882}"/>
            </a:ext>
          </a:extLst>
        </p:cNvPr>
        <p:cNvGrpSpPr/>
        <p:nvPr/>
      </p:nvGrpSpPr>
      <p:grpSpPr>
        <a:xfrm>
          <a:off x="0" y="0"/>
          <a:ext cx="0" cy="0"/>
          <a:chOff x="0" y="0"/>
          <a:chExt cx="0" cy="0"/>
        </a:xfrm>
      </p:grpSpPr>
      <p:sp>
        <p:nvSpPr>
          <p:cNvPr id="22530" name="Rectangle 2">
            <a:extLst>
              <a:ext uri="{FF2B5EF4-FFF2-40B4-BE49-F238E27FC236}">
                <a16:creationId xmlns:a16="http://schemas.microsoft.com/office/drawing/2014/main" id="{01BE2C79-3380-EA0E-31B4-6642D40F53B3}"/>
              </a:ext>
            </a:extLst>
          </p:cNvPr>
          <p:cNvSpPr>
            <a:spLocks noGrp="1" noChangeArrowheads="1"/>
          </p:cNvSpPr>
          <p:nvPr>
            <p:ph type="title"/>
          </p:nvPr>
        </p:nvSpPr>
        <p:spPr>
          <a:xfrm>
            <a:off x="2057400" y="914400"/>
            <a:ext cx="7772400" cy="762000"/>
          </a:xfrm>
        </p:spPr>
        <p:txBody>
          <a:bodyPr/>
          <a:lstStyle/>
          <a:p>
            <a:pPr eaLnBrk="1" hangingPunct="1"/>
            <a:r>
              <a:rPr lang="en-US" altLang="en-US"/>
              <a:t>Transformational Leadership</a:t>
            </a:r>
          </a:p>
        </p:txBody>
      </p:sp>
      <p:sp>
        <p:nvSpPr>
          <p:cNvPr id="22531" name="Rectangle 3">
            <a:extLst>
              <a:ext uri="{FF2B5EF4-FFF2-40B4-BE49-F238E27FC236}">
                <a16:creationId xmlns:a16="http://schemas.microsoft.com/office/drawing/2014/main" id="{45973B29-92EB-4E3D-3F1A-0879020041AB}"/>
              </a:ext>
            </a:extLst>
          </p:cNvPr>
          <p:cNvSpPr>
            <a:spLocks noGrp="1" noChangeArrowheads="1"/>
          </p:cNvSpPr>
          <p:nvPr>
            <p:ph type="body" idx="1"/>
          </p:nvPr>
        </p:nvSpPr>
        <p:spPr>
          <a:xfrm>
            <a:off x="1676400" y="2057400"/>
            <a:ext cx="8305800" cy="2971800"/>
          </a:xfrm>
        </p:spPr>
        <p:txBody>
          <a:bodyPr/>
          <a:lstStyle/>
          <a:p>
            <a:pPr eaLnBrk="1" hangingPunct="1">
              <a:spcBef>
                <a:spcPct val="50000"/>
              </a:spcBef>
            </a:pPr>
            <a:r>
              <a:rPr lang="en-GB" altLang="en-US"/>
              <a:t>Higher Order of Leadership</a:t>
            </a:r>
            <a:endParaRPr lang="en-US" altLang="en-US" b="1"/>
          </a:p>
          <a:p>
            <a:pPr lvl="1" eaLnBrk="1" hangingPunct="1"/>
            <a:r>
              <a:rPr lang="en-US" altLang="en-US"/>
              <a:t>Assumption:  People will follow a leader that inspires them. Task importance motivates people. Collaboration is better than working individually.</a:t>
            </a:r>
          </a:p>
          <a:p>
            <a:pPr lvl="1" eaLnBrk="1" hangingPunct="1"/>
            <a:r>
              <a:rPr lang="en-US" altLang="en-US"/>
              <a:t>Work toward a ‘greater good’.  </a:t>
            </a:r>
          </a:p>
          <a:p>
            <a:pPr eaLnBrk="1" hangingPunct="1"/>
            <a:endParaRPr lang="en-US" altLang="en-US"/>
          </a:p>
        </p:txBody>
      </p:sp>
      <p:sp>
        <p:nvSpPr>
          <p:cNvPr id="2" name="Date Placeholder 1">
            <a:extLst>
              <a:ext uri="{FF2B5EF4-FFF2-40B4-BE49-F238E27FC236}">
                <a16:creationId xmlns:a16="http://schemas.microsoft.com/office/drawing/2014/main" id="{40A6CF7C-B3D6-743B-5344-95885B782B55}"/>
              </a:ext>
            </a:extLst>
          </p:cNvPr>
          <p:cNvSpPr>
            <a:spLocks noGrp="1"/>
          </p:cNvSpPr>
          <p:nvPr>
            <p:ph type="dt" sz="half" idx="10"/>
          </p:nvPr>
        </p:nvSpPr>
        <p:spPr/>
        <p:txBody>
          <a:bodyPr/>
          <a:lstStyle/>
          <a:p>
            <a:fld id="{36DE34C9-8E63-46CF-B123-983829CD9DB5}" type="datetime1">
              <a:rPr lang="en-IN" smtClean="0"/>
              <a:t>27-10-2024</a:t>
            </a:fld>
            <a:endParaRPr lang="en-IN"/>
          </a:p>
        </p:txBody>
      </p:sp>
      <p:sp>
        <p:nvSpPr>
          <p:cNvPr id="3" name="Footer Placeholder 2">
            <a:extLst>
              <a:ext uri="{FF2B5EF4-FFF2-40B4-BE49-F238E27FC236}">
                <a16:creationId xmlns:a16="http://schemas.microsoft.com/office/drawing/2014/main" id="{308496D6-38C1-F28D-FAA3-8045B204D611}"/>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433DA97F-A2F9-DBBA-7630-B474B7E3D5E4}"/>
              </a:ext>
            </a:extLst>
          </p:cNvPr>
          <p:cNvSpPr>
            <a:spLocks noGrp="1"/>
          </p:cNvSpPr>
          <p:nvPr>
            <p:ph type="sldNum" sz="quarter" idx="12"/>
          </p:nvPr>
        </p:nvSpPr>
        <p:spPr/>
        <p:txBody>
          <a:bodyPr/>
          <a:lstStyle/>
          <a:p>
            <a:fld id="{47793CF9-4DAD-4912-83E6-4F727EEC30ED}" type="slidenum">
              <a:rPr lang="en-IN" smtClean="0"/>
              <a:t>46</a:t>
            </a:fld>
            <a:endParaRPr lang="en-IN"/>
          </a:p>
        </p:txBody>
      </p:sp>
    </p:spTree>
    <p:extLst>
      <p:ext uri="{BB962C8B-B14F-4D97-AF65-F5344CB8AC3E}">
        <p14:creationId xmlns:p14="http://schemas.microsoft.com/office/powerpoint/2010/main" val="26918182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34F13-DBFB-B006-C1AC-BE6445EF0F3D}"/>
            </a:ext>
          </a:extLst>
        </p:cNvPr>
        <p:cNvGrpSpPr/>
        <p:nvPr/>
      </p:nvGrpSpPr>
      <p:grpSpPr>
        <a:xfrm>
          <a:off x="0" y="0"/>
          <a:ext cx="0" cy="0"/>
          <a:chOff x="0" y="0"/>
          <a:chExt cx="0" cy="0"/>
        </a:xfrm>
      </p:grpSpPr>
      <p:sp>
        <p:nvSpPr>
          <p:cNvPr id="24578" name="Rectangle 2">
            <a:extLst>
              <a:ext uri="{FF2B5EF4-FFF2-40B4-BE49-F238E27FC236}">
                <a16:creationId xmlns:a16="http://schemas.microsoft.com/office/drawing/2014/main" id="{E06E6CE6-0947-4F6B-C4FC-F1A9880F9A1F}"/>
              </a:ext>
            </a:extLst>
          </p:cNvPr>
          <p:cNvSpPr>
            <a:spLocks noGrp="1" noChangeArrowheads="1"/>
          </p:cNvSpPr>
          <p:nvPr>
            <p:ph type="title"/>
          </p:nvPr>
        </p:nvSpPr>
        <p:spPr/>
        <p:txBody>
          <a:bodyPr/>
          <a:lstStyle/>
          <a:p>
            <a:pPr eaLnBrk="1" hangingPunct="1"/>
            <a:r>
              <a:rPr lang="en-US" altLang="en-US"/>
              <a:t>Transformational Leadership (2)</a:t>
            </a:r>
          </a:p>
        </p:txBody>
      </p:sp>
      <p:sp>
        <p:nvSpPr>
          <p:cNvPr id="24579" name="Rectangle 3">
            <a:extLst>
              <a:ext uri="{FF2B5EF4-FFF2-40B4-BE49-F238E27FC236}">
                <a16:creationId xmlns:a16="http://schemas.microsoft.com/office/drawing/2014/main" id="{9A157080-2360-5AF4-E1E3-B14D00E772BB}"/>
              </a:ext>
            </a:extLst>
          </p:cNvPr>
          <p:cNvSpPr>
            <a:spLocks noGrp="1" noChangeArrowheads="1"/>
          </p:cNvSpPr>
          <p:nvPr>
            <p:ph type="body" idx="1"/>
          </p:nvPr>
        </p:nvSpPr>
        <p:spPr>
          <a:xfrm>
            <a:off x="1752600" y="1981200"/>
            <a:ext cx="6934200" cy="2819400"/>
          </a:xfrm>
        </p:spPr>
        <p:txBody>
          <a:bodyPr/>
          <a:lstStyle/>
          <a:p>
            <a:pPr eaLnBrk="1" hangingPunct="1"/>
            <a:r>
              <a:rPr lang="en-US" altLang="en-US"/>
              <a:t>Idealized influence</a:t>
            </a:r>
          </a:p>
          <a:p>
            <a:pPr eaLnBrk="1" hangingPunct="1"/>
            <a:r>
              <a:rPr lang="en-US" altLang="en-US"/>
              <a:t>Inspirational motivation</a:t>
            </a:r>
          </a:p>
          <a:p>
            <a:pPr eaLnBrk="1" hangingPunct="1"/>
            <a:r>
              <a:rPr lang="en-US" altLang="en-US"/>
              <a:t>Individualized consideration</a:t>
            </a:r>
          </a:p>
          <a:p>
            <a:pPr eaLnBrk="1" hangingPunct="1"/>
            <a:r>
              <a:rPr lang="en-US" altLang="en-US"/>
              <a:t>Intellectual stimulation</a:t>
            </a:r>
          </a:p>
          <a:p>
            <a:pPr eaLnBrk="1" hangingPunct="1"/>
            <a:endParaRPr lang="en-US" altLang="en-US"/>
          </a:p>
          <a:p>
            <a:pPr eaLnBrk="1" hangingPunct="1"/>
            <a:endParaRPr lang="en-US" altLang="en-US"/>
          </a:p>
        </p:txBody>
      </p:sp>
      <p:sp>
        <p:nvSpPr>
          <p:cNvPr id="24580" name="Text Box 5">
            <a:extLst>
              <a:ext uri="{FF2B5EF4-FFF2-40B4-BE49-F238E27FC236}">
                <a16:creationId xmlns:a16="http://schemas.microsoft.com/office/drawing/2014/main" id="{C696158D-C718-48DF-B7E0-4F3BC93BDE9E}"/>
              </a:ext>
            </a:extLst>
          </p:cNvPr>
          <p:cNvSpPr txBox="1">
            <a:spLocks noChangeArrowheads="1"/>
          </p:cNvSpPr>
          <p:nvPr/>
        </p:nvSpPr>
        <p:spPr bwMode="auto">
          <a:xfrm>
            <a:off x="7848600" y="64912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000000"/>
              </a:buClr>
              <a:buFont typeface="Wingdings" panose="05000000000000000000" pitchFamily="2" charset="2"/>
              <a:buChar char="o"/>
              <a:defRPr sz="3200">
                <a:solidFill>
                  <a:srgbClr val="000000"/>
                </a:solidFill>
                <a:latin typeface="Arial" panose="020B0604020202020204" pitchFamily="34" charset="0"/>
                <a:cs typeface="Arial" panose="020B0604020202020204" pitchFamily="34" charset="0"/>
              </a:defRPr>
            </a:lvl1pPr>
            <a:lvl2pPr marL="742950" indent="-285750">
              <a:spcBef>
                <a:spcPct val="20000"/>
              </a:spcBef>
              <a:buClr>
                <a:srgbClr val="000000"/>
              </a:buClr>
              <a:buFont typeface="Wingdings" panose="05000000000000000000" pitchFamily="2" charset="2"/>
              <a:buChar char="n"/>
              <a:defRPr sz="2800">
                <a:solidFill>
                  <a:srgbClr val="000000"/>
                </a:solidFill>
                <a:latin typeface="Arial" panose="020B0604020202020204" pitchFamily="34" charset="0"/>
                <a:cs typeface="Arial" panose="020B0604020202020204" pitchFamily="34" charset="0"/>
              </a:defRPr>
            </a:lvl2pPr>
            <a:lvl3pPr marL="1143000" indent="-228600">
              <a:spcBef>
                <a:spcPct val="20000"/>
              </a:spcBef>
              <a:buClr>
                <a:srgbClr val="000000"/>
              </a:buClr>
              <a:buFont typeface="Wingdings" panose="05000000000000000000" pitchFamily="2" charset="2"/>
              <a:buChar char="o"/>
              <a:defRPr sz="2400">
                <a:solidFill>
                  <a:srgbClr val="000000"/>
                </a:solidFill>
                <a:latin typeface="Arial" panose="020B0604020202020204" pitchFamily="34" charset="0"/>
                <a:cs typeface="Arial" panose="020B0604020202020204" pitchFamily="34" charset="0"/>
              </a:defRPr>
            </a:lvl3pPr>
            <a:lvl4pPr marL="1600200" indent="-228600">
              <a:spcBef>
                <a:spcPct val="20000"/>
              </a:spcBef>
              <a:buClr>
                <a:srgbClr val="000000"/>
              </a:buClr>
              <a:buFont typeface="Wingdings" panose="05000000000000000000" pitchFamily="2" charset="2"/>
              <a:buChar char="n"/>
              <a:defRPr sz="2000">
                <a:solidFill>
                  <a:srgbClr val="000000"/>
                </a:solidFill>
                <a:latin typeface="Arial" panose="020B0604020202020204" pitchFamily="34" charset="0"/>
                <a:cs typeface="Arial" panose="020B0604020202020204" pitchFamily="34" charset="0"/>
              </a:defRPr>
            </a:lvl4pPr>
            <a:lvl5pPr marL="2057400" indent="-228600">
              <a:spcBef>
                <a:spcPct val="20000"/>
              </a:spcBef>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0000"/>
              </a:buClr>
              <a:buFont typeface="Wingdings" panose="05000000000000000000" pitchFamily="2" charset="2"/>
              <a:buChar char="o"/>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endParaRPr lang="en-US" altLang="en-US" sz="1800">
              <a:solidFill>
                <a:schemeClr val="tx1"/>
              </a:solidFill>
            </a:endParaRPr>
          </a:p>
        </p:txBody>
      </p:sp>
      <p:sp>
        <p:nvSpPr>
          <p:cNvPr id="2" name="Date Placeholder 1">
            <a:extLst>
              <a:ext uri="{FF2B5EF4-FFF2-40B4-BE49-F238E27FC236}">
                <a16:creationId xmlns:a16="http://schemas.microsoft.com/office/drawing/2014/main" id="{17697D23-AE30-ABCF-BEBD-9DD0144CBB24}"/>
              </a:ext>
            </a:extLst>
          </p:cNvPr>
          <p:cNvSpPr>
            <a:spLocks noGrp="1"/>
          </p:cNvSpPr>
          <p:nvPr>
            <p:ph type="dt" sz="half" idx="10"/>
          </p:nvPr>
        </p:nvSpPr>
        <p:spPr/>
        <p:txBody>
          <a:bodyPr/>
          <a:lstStyle/>
          <a:p>
            <a:fld id="{488823C0-01FA-4264-B2CD-8605110C27C6}" type="datetime1">
              <a:rPr lang="en-IN" smtClean="0"/>
              <a:t>27-10-2024</a:t>
            </a:fld>
            <a:endParaRPr lang="en-IN"/>
          </a:p>
        </p:txBody>
      </p:sp>
      <p:sp>
        <p:nvSpPr>
          <p:cNvPr id="3" name="Footer Placeholder 2">
            <a:extLst>
              <a:ext uri="{FF2B5EF4-FFF2-40B4-BE49-F238E27FC236}">
                <a16:creationId xmlns:a16="http://schemas.microsoft.com/office/drawing/2014/main" id="{0CF1659B-0665-97CE-2D71-CB7732BF4089}"/>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26460374-E292-03A2-EB8E-266A32C2C8B8}"/>
              </a:ext>
            </a:extLst>
          </p:cNvPr>
          <p:cNvSpPr>
            <a:spLocks noGrp="1"/>
          </p:cNvSpPr>
          <p:nvPr>
            <p:ph type="sldNum" sz="quarter" idx="12"/>
          </p:nvPr>
        </p:nvSpPr>
        <p:spPr/>
        <p:txBody>
          <a:bodyPr/>
          <a:lstStyle/>
          <a:p>
            <a:fld id="{47793CF9-4DAD-4912-83E6-4F727EEC30ED}" type="slidenum">
              <a:rPr lang="en-IN" smtClean="0"/>
              <a:t>47</a:t>
            </a:fld>
            <a:endParaRPr lang="en-IN"/>
          </a:p>
        </p:txBody>
      </p:sp>
    </p:spTree>
    <p:extLst>
      <p:ext uri="{BB962C8B-B14F-4D97-AF65-F5344CB8AC3E}">
        <p14:creationId xmlns:p14="http://schemas.microsoft.com/office/powerpoint/2010/main" val="1779766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EE58D-D453-9D5F-21C8-3DA3281A73A3}"/>
            </a:ext>
          </a:extLst>
        </p:cNvPr>
        <p:cNvGrpSpPr/>
        <p:nvPr/>
      </p:nvGrpSpPr>
      <p:grpSpPr>
        <a:xfrm>
          <a:off x="0" y="0"/>
          <a:ext cx="0" cy="0"/>
          <a:chOff x="0" y="0"/>
          <a:chExt cx="0" cy="0"/>
        </a:xfrm>
      </p:grpSpPr>
      <p:sp>
        <p:nvSpPr>
          <p:cNvPr id="28674" name="Rectangle 46">
            <a:extLst>
              <a:ext uri="{FF2B5EF4-FFF2-40B4-BE49-F238E27FC236}">
                <a16:creationId xmlns:a16="http://schemas.microsoft.com/office/drawing/2014/main" id="{80871651-A3DE-7DC1-5052-2BC1E2361114}"/>
              </a:ext>
            </a:extLst>
          </p:cNvPr>
          <p:cNvSpPr>
            <a:spLocks noGrp="1" noChangeArrowheads="1"/>
          </p:cNvSpPr>
          <p:nvPr>
            <p:ph type="title"/>
          </p:nvPr>
        </p:nvSpPr>
        <p:spPr>
          <a:xfrm>
            <a:off x="1524000" y="914400"/>
            <a:ext cx="8458200" cy="762000"/>
          </a:xfrm>
        </p:spPr>
        <p:txBody>
          <a:bodyPr/>
          <a:lstStyle/>
          <a:p>
            <a:pPr eaLnBrk="1" hangingPunct="1"/>
            <a:r>
              <a:rPr lang="en-US" altLang="en-US"/>
              <a:t>Transactional vs. Transformational</a:t>
            </a:r>
          </a:p>
        </p:txBody>
      </p:sp>
      <p:graphicFrame>
        <p:nvGraphicFramePr>
          <p:cNvPr id="10300" name="Group 60">
            <a:extLst>
              <a:ext uri="{FF2B5EF4-FFF2-40B4-BE49-F238E27FC236}">
                <a16:creationId xmlns:a16="http://schemas.microsoft.com/office/drawing/2014/main" id="{C120EA05-ED5A-B049-8BAD-115B21DB7E10}"/>
              </a:ext>
            </a:extLst>
          </p:cNvPr>
          <p:cNvGraphicFramePr>
            <a:graphicFrameLocks noGrp="1"/>
          </p:cNvGraphicFramePr>
          <p:nvPr>
            <p:ph idx="1"/>
          </p:nvPr>
        </p:nvGraphicFramePr>
        <p:xfrm>
          <a:off x="1676400" y="1828800"/>
          <a:ext cx="8382000" cy="4114804"/>
        </p:xfrm>
        <a:graphic>
          <a:graphicData uri="http://schemas.openxmlformats.org/drawingml/2006/table">
            <a:tbl>
              <a:tblPr/>
              <a:tblGrid>
                <a:gridCol w="28956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400" b="1" i="0" u="sng" strike="noStrike" cap="none" normalizeH="0" baseline="0" dirty="0">
                          <a:ln>
                            <a:noFill/>
                          </a:ln>
                          <a:solidFill>
                            <a:srgbClr val="FFFF00"/>
                          </a:solidFill>
                          <a:effectLst/>
                          <a:latin typeface="Arial" charset="0"/>
                          <a:cs typeface="Arial" charset="0"/>
                        </a:rPr>
                        <a:t>Categories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400" b="1" i="0" u="sng" strike="noStrike" cap="none" normalizeH="0" baseline="0">
                          <a:ln>
                            <a:noFill/>
                          </a:ln>
                          <a:solidFill>
                            <a:srgbClr val="000000"/>
                          </a:solidFill>
                          <a:effectLst/>
                          <a:latin typeface="Arial" charset="0"/>
                          <a:cs typeface="Arial" charset="0"/>
                        </a:rPr>
                        <a:t>Transactional</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2400" b="1" i="0" u="sng" strike="noStrike" cap="none" normalizeH="0" baseline="0">
                          <a:ln>
                            <a:noFill/>
                          </a:ln>
                          <a:solidFill>
                            <a:srgbClr val="000000"/>
                          </a:solidFill>
                          <a:effectLst/>
                          <a:latin typeface="Arial" charset="0"/>
                          <a:cs typeface="Arial" charset="0"/>
                        </a:rPr>
                        <a:t>Transformational</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0"/>
                  </a:ext>
                </a:extLst>
              </a:tr>
              <a:tr h="45561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Leader’s source of power</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Rank, position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Character, competence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1"/>
                  </a:ext>
                </a:extLst>
              </a:tr>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Follower reaction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Compliance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Commitment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2"/>
                  </a:ext>
                </a:extLst>
              </a:tr>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Time frame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Short term</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Long term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3"/>
                  </a:ext>
                </a:extLst>
              </a:tr>
              <a:tr h="460375">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Rewards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Pay, promotion, etc.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Pride, self-esteem, etc.</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4"/>
                  </a:ext>
                </a:extLst>
              </a:tr>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Supervision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Important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Less important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5"/>
                  </a:ext>
                </a:extLst>
              </a:tr>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Counseling focus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Evaluation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Development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6"/>
                  </a:ext>
                </a:extLst>
              </a:tr>
              <a:tr h="4587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Where change occurs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Follower behavior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Follower attitude, values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7"/>
                  </a:ext>
                </a:extLst>
              </a:tr>
              <a:tr h="4460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FFFF00"/>
                          </a:solidFill>
                          <a:effectLst/>
                          <a:latin typeface="Arial" charset="0"/>
                          <a:cs typeface="Arial" charset="0"/>
                        </a:rPr>
                        <a:t>Where “leadership” found</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a:ln>
                            <a:noFill/>
                          </a:ln>
                          <a:solidFill>
                            <a:srgbClr val="000000"/>
                          </a:solidFill>
                          <a:effectLst/>
                          <a:latin typeface="Arial" charset="0"/>
                          <a:cs typeface="Arial" charset="0"/>
                        </a:rPr>
                        <a:t>Leader’s behavior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63FF15"/>
                    </a:soli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1600" b="1" i="0" u="none" strike="noStrike" cap="none" normalizeH="0" baseline="0" dirty="0">
                          <a:ln>
                            <a:noFill/>
                          </a:ln>
                          <a:solidFill>
                            <a:srgbClr val="000000"/>
                          </a:solidFill>
                          <a:effectLst/>
                          <a:latin typeface="Arial" charset="0"/>
                          <a:cs typeface="Arial" charset="0"/>
                        </a:rPr>
                        <a:t>Follower’s heart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96951"/>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7424363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FD84F-5ECF-6D0C-5292-5CF3F98FABDC}"/>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E05416B0-1F98-78FE-FFF7-FB18EABEE81D}"/>
              </a:ext>
            </a:extLst>
          </p:cNvPr>
          <p:cNvSpPr>
            <a:spLocks noGrp="1" noChangeArrowheads="1"/>
          </p:cNvSpPr>
          <p:nvPr>
            <p:ph type="title"/>
          </p:nvPr>
        </p:nvSpPr>
        <p:spPr>
          <a:xfrm>
            <a:off x="2057400" y="914400"/>
            <a:ext cx="7772400" cy="762000"/>
          </a:xfrm>
        </p:spPr>
        <p:txBody>
          <a:bodyPr/>
          <a:lstStyle/>
          <a:p>
            <a:pPr eaLnBrk="1" hangingPunct="1"/>
            <a:r>
              <a:rPr lang="en-US" altLang="en-US"/>
              <a:t>Which Style is Best</a:t>
            </a:r>
          </a:p>
        </p:txBody>
      </p:sp>
      <p:sp>
        <p:nvSpPr>
          <p:cNvPr id="17411" name="Rectangle 3">
            <a:extLst>
              <a:ext uri="{FF2B5EF4-FFF2-40B4-BE49-F238E27FC236}">
                <a16:creationId xmlns:a16="http://schemas.microsoft.com/office/drawing/2014/main" id="{5F469BB1-AB4A-FAB3-7970-5BC6F84FAA5B}"/>
              </a:ext>
            </a:extLst>
          </p:cNvPr>
          <p:cNvSpPr>
            <a:spLocks noGrp="1" noChangeArrowheads="1"/>
          </p:cNvSpPr>
          <p:nvPr>
            <p:ph type="body" idx="1"/>
          </p:nvPr>
        </p:nvSpPr>
        <p:spPr>
          <a:xfrm>
            <a:off x="2057400" y="1828800"/>
            <a:ext cx="7543800" cy="2667000"/>
          </a:xfrm>
        </p:spPr>
        <p:txBody>
          <a:bodyPr/>
          <a:lstStyle/>
          <a:p>
            <a:pPr eaLnBrk="1" hangingPunct="1"/>
            <a:r>
              <a:rPr lang="en-US" altLang="en-US"/>
              <a:t>It depends on many factors</a:t>
            </a:r>
          </a:p>
          <a:p>
            <a:pPr lvl="1" eaLnBrk="1" hangingPunct="1"/>
            <a:r>
              <a:rPr lang="en-GB" altLang="en-US" i="1"/>
              <a:t>Time needed to accomplish an objective</a:t>
            </a:r>
          </a:p>
          <a:p>
            <a:pPr lvl="1" eaLnBrk="1" hangingPunct="1"/>
            <a:r>
              <a:rPr lang="en-GB" altLang="en-US" i="1"/>
              <a:t>Abilities of the leader and followers</a:t>
            </a:r>
          </a:p>
          <a:p>
            <a:pPr lvl="1" eaLnBrk="1" hangingPunct="1"/>
            <a:r>
              <a:rPr lang="en-GB" altLang="en-US" i="1"/>
              <a:t>The objective itself (what needs to be accomplished)</a:t>
            </a:r>
            <a:endParaRPr lang="en-US" altLang="en-US" i="1"/>
          </a:p>
        </p:txBody>
      </p:sp>
      <p:sp>
        <p:nvSpPr>
          <p:cNvPr id="2" name="Date Placeholder 1">
            <a:extLst>
              <a:ext uri="{FF2B5EF4-FFF2-40B4-BE49-F238E27FC236}">
                <a16:creationId xmlns:a16="http://schemas.microsoft.com/office/drawing/2014/main" id="{7A557008-7129-E5CD-026A-B3540BDD4CF9}"/>
              </a:ext>
            </a:extLst>
          </p:cNvPr>
          <p:cNvSpPr>
            <a:spLocks noGrp="1"/>
          </p:cNvSpPr>
          <p:nvPr>
            <p:ph type="dt" sz="half" idx="10"/>
          </p:nvPr>
        </p:nvSpPr>
        <p:spPr/>
        <p:txBody>
          <a:bodyPr/>
          <a:lstStyle/>
          <a:p>
            <a:fld id="{B35610D4-381D-4E2A-A5E0-6C0C44538AC6}" type="datetime1">
              <a:rPr lang="en-IN" smtClean="0"/>
              <a:t>27-10-2024</a:t>
            </a:fld>
            <a:endParaRPr lang="en-IN"/>
          </a:p>
        </p:txBody>
      </p:sp>
      <p:sp>
        <p:nvSpPr>
          <p:cNvPr id="3" name="Footer Placeholder 2">
            <a:extLst>
              <a:ext uri="{FF2B5EF4-FFF2-40B4-BE49-F238E27FC236}">
                <a16:creationId xmlns:a16="http://schemas.microsoft.com/office/drawing/2014/main" id="{A0ED2508-976F-31E5-E09D-6B5092BE1848}"/>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0C8D2BFC-BAA6-99A3-EB31-8098C4145D5C}"/>
              </a:ext>
            </a:extLst>
          </p:cNvPr>
          <p:cNvSpPr>
            <a:spLocks noGrp="1"/>
          </p:cNvSpPr>
          <p:nvPr>
            <p:ph type="sldNum" sz="quarter" idx="12"/>
          </p:nvPr>
        </p:nvSpPr>
        <p:spPr/>
        <p:txBody>
          <a:bodyPr/>
          <a:lstStyle/>
          <a:p>
            <a:fld id="{47793CF9-4DAD-4912-83E6-4F727EEC30ED}" type="slidenum">
              <a:rPr lang="en-IN" smtClean="0"/>
              <a:t>49</a:t>
            </a:fld>
            <a:endParaRPr lang="en-IN"/>
          </a:p>
        </p:txBody>
      </p:sp>
    </p:spTree>
    <p:extLst>
      <p:ext uri="{BB962C8B-B14F-4D97-AF65-F5344CB8AC3E}">
        <p14:creationId xmlns:p14="http://schemas.microsoft.com/office/powerpoint/2010/main" val="4943719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1000" fill="hold"/>
                                        <p:tgtEl>
                                          <p:spTgt spid="1741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741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11">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 calcmode="lin" valueType="num">
                                      <p:cBhvr>
                                        <p:cTn id="12" dur="1000" fill="hold"/>
                                        <p:tgtEl>
                                          <p:spTgt spid="17411">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741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411">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 calcmode="lin" valueType="num">
                                      <p:cBhvr>
                                        <p:cTn id="17" dur="1000" fill="hold"/>
                                        <p:tgtEl>
                                          <p:spTgt spid="17411">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1741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7411">
                                            <p:txEl>
                                              <p:pRg st="2" end="2"/>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 calcmode="lin" valueType="num">
                                      <p:cBhvr>
                                        <p:cTn id="22" dur="1000" fill="hold"/>
                                        <p:tgtEl>
                                          <p:spTgt spid="17411">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1741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7966E-1AB0-8C42-702C-52C3820E39CD}"/>
            </a:ext>
          </a:extLst>
        </p:cNvPr>
        <p:cNvGrpSpPr/>
        <p:nvPr/>
      </p:nvGrpSpPr>
      <p:grpSpPr>
        <a:xfrm>
          <a:off x="0" y="0"/>
          <a:ext cx="0" cy="0"/>
          <a:chOff x="0" y="0"/>
          <a:chExt cx="0" cy="0"/>
        </a:xfrm>
      </p:grpSpPr>
      <p:sp>
        <p:nvSpPr>
          <p:cNvPr id="23554" name="Text Box 2051">
            <a:extLst>
              <a:ext uri="{FF2B5EF4-FFF2-40B4-BE49-F238E27FC236}">
                <a16:creationId xmlns:a16="http://schemas.microsoft.com/office/drawing/2014/main" id="{2F6A98FE-0E6A-5030-A0B3-F3DB69E0827D}"/>
              </a:ext>
            </a:extLst>
          </p:cNvPr>
          <p:cNvSpPr txBox="1">
            <a:spLocks noChangeArrowheads="1"/>
          </p:cNvSpPr>
          <p:nvPr/>
        </p:nvSpPr>
        <p:spPr bwMode="auto">
          <a:xfrm>
            <a:off x="1431925" y="2063751"/>
            <a:ext cx="9328150" cy="2606675"/>
          </a:xfrm>
          <a:prstGeom prst="rect">
            <a:avLst/>
          </a:prstGeom>
          <a:noFill/>
          <a:ln w="76200">
            <a:solidFill>
              <a:schemeClr val="bg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000" b="1" dirty="0">
                <a:latin typeface="Arial" panose="020B0604020202020204" pitchFamily="34" charset="0"/>
              </a:rPr>
              <a:t>Leadership is about maximizing your followers’ well-being, not their comfort</a:t>
            </a:r>
            <a:r>
              <a:rPr lang="en-US" altLang="en-US" sz="4000" b="1" dirty="0">
                <a:solidFill>
                  <a:srgbClr val="FFFF00"/>
                </a:solidFill>
                <a:latin typeface="Arial" panose="020B0604020202020204" pitchFamily="34" charset="0"/>
              </a:rPr>
              <a:t>.</a:t>
            </a:r>
          </a:p>
          <a:p>
            <a:pPr eaLnBrk="1" hangingPunct="1">
              <a:spcBef>
                <a:spcPct val="0"/>
              </a:spcBef>
              <a:buFontTx/>
              <a:buNone/>
            </a:pPr>
            <a:r>
              <a:rPr lang="en-US" altLang="en-US" sz="4000" b="1" dirty="0">
                <a:solidFill>
                  <a:srgbClr val="FFFF00"/>
                </a:solidFill>
                <a:latin typeface="Arial" panose="020B0604020202020204" pitchFamily="34" charset="0"/>
              </a:rPr>
              <a:t>					</a:t>
            </a:r>
            <a:r>
              <a:rPr lang="en-US" altLang="en-US" sz="4000" b="1" i="1" dirty="0">
                <a:solidFill>
                  <a:schemeClr val="bg1"/>
                </a:solidFill>
                <a:latin typeface="Arial" panose="020B0604020202020204" pitchFamily="34" charset="0"/>
              </a:rPr>
              <a:t>- </a:t>
            </a:r>
            <a:r>
              <a:rPr lang="en-US" altLang="en-US" sz="4000" b="1" i="1" dirty="0">
                <a:solidFill>
                  <a:srgbClr val="FF0000"/>
                </a:solidFill>
                <a:latin typeface="Arial" panose="020B0604020202020204" pitchFamily="34" charset="0"/>
              </a:rPr>
              <a:t>Chris Argyris</a:t>
            </a:r>
          </a:p>
        </p:txBody>
      </p:sp>
      <p:sp>
        <p:nvSpPr>
          <p:cNvPr id="23555" name="Text Box 2052">
            <a:extLst>
              <a:ext uri="{FF2B5EF4-FFF2-40B4-BE49-F238E27FC236}">
                <a16:creationId xmlns:a16="http://schemas.microsoft.com/office/drawing/2014/main" id="{591E8D52-4DEC-159B-F680-DFD7986B5706}"/>
              </a:ext>
            </a:extLst>
          </p:cNvPr>
          <p:cNvSpPr txBox="1">
            <a:spLocks noChangeArrowheads="1"/>
          </p:cNvSpPr>
          <p:nvPr/>
        </p:nvSpPr>
        <p:spPr bwMode="auto">
          <a:xfrm>
            <a:off x="4197350" y="304800"/>
            <a:ext cx="676910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Long Term Thinking</a:t>
            </a:r>
          </a:p>
        </p:txBody>
      </p:sp>
      <p:sp>
        <p:nvSpPr>
          <p:cNvPr id="2" name="Date Placeholder 1">
            <a:extLst>
              <a:ext uri="{FF2B5EF4-FFF2-40B4-BE49-F238E27FC236}">
                <a16:creationId xmlns:a16="http://schemas.microsoft.com/office/drawing/2014/main" id="{12BEEC6D-C34D-535A-F300-E5D83D08137B}"/>
              </a:ext>
            </a:extLst>
          </p:cNvPr>
          <p:cNvSpPr>
            <a:spLocks noGrp="1"/>
          </p:cNvSpPr>
          <p:nvPr>
            <p:ph type="dt" sz="half" idx="10"/>
          </p:nvPr>
        </p:nvSpPr>
        <p:spPr/>
        <p:txBody>
          <a:bodyPr/>
          <a:lstStyle/>
          <a:p>
            <a:fld id="{B1EA485E-7A2F-443A-9335-CC1FD8EF182B}" type="datetime1">
              <a:rPr lang="en-IN" smtClean="0"/>
              <a:t>27-10-2024</a:t>
            </a:fld>
            <a:endParaRPr lang="en-IN"/>
          </a:p>
        </p:txBody>
      </p:sp>
      <p:sp>
        <p:nvSpPr>
          <p:cNvPr id="3" name="Footer Placeholder 2">
            <a:extLst>
              <a:ext uri="{FF2B5EF4-FFF2-40B4-BE49-F238E27FC236}">
                <a16:creationId xmlns:a16="http://schemas.microsoft.com/office/drawing/2014/main" id="{1335500B-E581-0F7C-B8C7-6549311870C3}"/>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BC9F283F-8B00-0F48-D6B0-8C81DEBF6183}"/>
              </a:ext>
            </a:extLst>
          </p:cNvPr>
          <p:cNvSpPr>
            <a:spLocks noGrp="1"/>
          </p:cNvSpPr>
          <p:nvPr>
            <p:ph type="sldNum" sz="quarter" idx="12"/>
          </p:nvPr>
        </p:nvSpPr>
        <p:spPr/>
        <p:txBody>
          <a:bodyPr/>
          <a:lstStyle/>
          <a:p>
            <a:fld id="{47793CF9-4DAD-4912-83E6-4F727EEC30ED}" type="slidenum">
              <a:rPr lang="en-IN" smtClean="0"/>
              <a:t>5</a:t>
            </a:fld>
            <a:endParaRPr lang="en-IN"/>
          </a:p>
        </p:txBody>
      </p:sp>
    </p:spTree>
    <p:extLst>
      <p:ext uri="{BB962C8B-B14F-4D97-AF65-F5344CB8AC3E}">
        <p14:creationId xmlns:p14="http://schemas.microsoft.com/office/powerpoint/2010/main" val="6401381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68183B4B-16C3-6597-6D22-B59430688325}"/>
            </a:ext>
          </a:extLst>
        </p:cNvPr>
        <p:cNvGrpSpPr/>
        <p:nvPr/>
      </p:nvGrpSpPr>
      <p:grpSpPr>
        <a:xfrm>
          <a:off x="0" y="0"/>
          <a:ext cx="0" cy="0"/>
          <a:chOff x="0" y="0"/>
          <a:chExt cx="0" cy="0"/>
        </a:xfrm>
      </p:grpSpPr>
      <p:sp>
        <p:nvSpPr>
          <p:cNvPr id="10242" name="Rectangle 2">
            <a:extLst>
              <a:ext uri="{FF2B5EF4-FFF2-40B4-BE49-F238E27FC236}">
                <a16:creationId xmlns:a16="http://schemas.microsoft.com/office/drawing/2014/main" id="{9153C5AE-4E7D-6753-FAEC-D58C61691812}"/>
              </a:ext>
            </a:extLst>
          </p:cNvPr>
          <p:cNvSpPr>
            <a:spLocks noGrp="1" noRot="1" noChangeArrowheads="1"/>
          </p:cNvSpPr>
          <p:nvPr>
            <p:ph type="title"/>
          </p:nvPr>
        </p:nvSpPr>
        <p:spPr/>
        <p:txBody>
          <a:bodyPr/>
          <a:lstStyle/>
          <a:p>
            <a:pPr eaLnBrk="1" hangingPunct="1">
              <a:defRPr/>
            </a:pPr>
            <a:r>
              <a:rPr lang="en-US" altLang="ar-SA" sz="4000" dirty="0"/>
              <a:t>How leaders influence others</a:t>
            </a:r>
            <a:endParaRPr lang="en-US" altLang="en-US" sz="4000" dirty="0"/>
          </a:p>
        </p:txBody>
      </p:sp>
      <p:sp>
        <p:nvSpPr>
          <p:cNvPr id="10243" name="Rectangle 3">
            <a:extLst>
              <a:ext uri="{FF2B5EF4-FFF2-40B4-BE49-F238E27FC236}">
                <a16:creationId xmlns:a16="http://schemas.microsoft.com/office/drawing/2014/main" id="{2A853DFB-2F58-70B1-19A6-D29266006D21}"/>
              </a:ext>
            </a:extLst>
          </p:cNvPr>
          <p:cNvSpPr>
            <a:spLocks noGrp="1" noChangeArrowheads="1"/>
          </p:cNvSpPr>
          <p:nvPr>
            <p:ph type="body" idx="1"/>
          </p:nvPr>
        </p:nvSpPr>
        <p:spPr/>
        <p:txBody>
          <a:bodyPr/>
          <a:lstStyle/>
          <a:p>
            <a:pPr eaLnBrk="1" hangingPunct="1">
              <a:defRPr/>
            </a:pPr>
            <a:r>
              <a:rPr lang="en-US" altLang="ar-SA" sz="3200" dirty="0"/>
              <a:t>Referent power: </a:t>
            </a:r>
          </a:p>
          <a:p>
            <a:pPr marL="0" indent="0" eaLnBrk="1" hangingPunct="1">
              <a:buNone/>
              <a:defRPr/>
            </a:pPr>
            <a:r>
              <a:rPr lang="en-US" altLang="ar-SA" sz="3200" dirty="0"/>
              <a:t>   the best POWER base </a:t>
            </a:r>
            <a:r>
              <a:rPr lang="en-US" altLang="ar-SA" sz="2400" dirty="0"/>
              <a:t>( vis a vis Reward, coercive, positional </a:t>
            </a:r>
            <a:r>
              <a:rPr lang="en-US" altLang="ar-SA" sz="2400" dirty="0" err="1"/>
              <a:t>etc</a:t>
            </a:r>
            <a:r>
              <a:rPr lang="en-US" altLang="ar-SA" sz="2400" dirty="0"/>
              <a:t>)</a:t>
            </a:r>
          </a:p>
          <a:p>
            <a:pPr eaLnBrk="1" hangingPunct="1">
              <a:defRPr/>
            </a:pPr>
            <a:r>
              <a:rPr lang="en-US" altLang="ar-SA" dirty="0">
                <a:latin typeface="Tahoma" pitchFamily="34" charset="0"/>
                <a:cs typeface="Traditional Arabic" pitchFamily="10" charset="-78"/>
              </a:rPr>
              <a:t>Results from being admired or liked by others.  </a:t>
            </a:r>
          </a:p>
          <a:p>
            <a:pPr eaLnBrk="1" hangingPunct="1">
              <a:buFont typeface="Wingdings" panose="05000000000000000000" pitchFamily="2" charset="2"/>
              <a:buNone/>
              <a:defRPr/>
            </a:pPr>
            <a:r>
              <a:rPr lang="en-US" altLang="ar-SA" dirty="0">
                <a:latin typeface="Tahoma" pitchFamily="34" charset="0"/>
                <a:cs typeface="Traditional Arabic" pitchFamily="10" charset="-78"/>
              </a:rPr>
              <a:t>	When we admire people, we more willingly follow their directions and exhibit loyalty toward them. </a:t>
            </a:r>
            <a:endParaRPr lang="en-US" altLang="en-US" dirty="0">
              <a:latin typeface="Tahoma" pitchFamily="34" charset="0"/>
              <a:cs typeface="Traditional Arabic" pitchFamily="10" charset="-78"/>
            </a:endParaRPr>
          </a:p>
        </p:txBody>
      </p:sp>
      <p:sp>
        <p:nvSpPr>
          <p:cNvPr id="14340" name="WordArt 4">
            <a:extLst>
              <a:ext uri="{FF2B5EF4-FFF2-40B4-BE49-F238E27FC236}">
                <a16:creationId xmlns:a16="http://schemas.microsoft.com/office/drawing/2014/main" id="{F9F58F37-9CF9-7972-DDAA-218EA5A629E8}"/>
              </a:ext>
            </a:extLst>
          </p:cNvPr>
          <p:cNvSpPr>
            <a:spLocks noChangeArrowheads="1" noChangeShapeType="1" noTextEdit="1"/>
          </p:cNvSpPr>
          <p:nvPr/>
        </p:nvSpPr>
        <p:spPr bwMode="auto">
          <a:xfrm>
            <a:off x="9144001" y="685801"/>
            <a:ext cx="504825" cy="10191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IN" sz="7200" kern="1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Arial" panose="020B0604020202020204" pitchFamily="34" charset="0"/>
                <a:cs typeface="Arial" panose="020B0604020202020204" pitchFamily="34" charset="0"/>
              </a:rPr>
              <a:t>?</a:t>
            </a:r>
          </a:p>
        </p:txBody>
      </p:sp>
      <p:sp>
        <p:nvSpPr>
          <p:cNvPr id="2" name="Date Placeholder 1">
            <a:extLst>
              <a:ext uri="{FF2B5EF4-FFF2-40B4-BE49-F238E27FC236}">
                <a16:creationId xmlns:a16="http://schemas.microsoft.com/office/drawing/2014/main" id="{82C2A73B-60B3-8561-A18F-97D6C05E6281}"/>
              </a:ext>
            </a:extLst>
          </p:cNvPr>
          <p:cNvSpPr>
            <a:spLocks noGrp="1"/>
          </p:cNvSpPr>
          <p:nvPr>
            <p:ph type="dt" sz="half" idx="10"/>
          </p:nvPr>
        </p:nvSpPr>
        <p:spPr/>
        <p:txBody>
          <a:bodyPr/>
          <a:lstStyle/>
          <a:p>
            <a:fld id="{0812E014-36B5-4E11-AD84-3C71A5259C71}" type="datetime1">
              <a:rPr lang="en-IN" smtClean="0"/>
              <a:t>27-10-2024</a:t>
            </a:fld>
            <a:endParaRPr lang="en-IN"/>
          </a:p>
        </p:txBody>
      </p:sp>
      <p:sp>
        <p:nvSpPr>
          <p:cNvPr id="3" name="Footer Placeholder 2">
            <a:extLst>
              <a:ext uri="{FF2B5EF4-FFF2-40B4-BE49-F238E27FC236}">
                <a16:creationId xmlns:a16="http://schemas.microsoft.com/office/drawing/2014/main" id="{3B8C849E-B37D-A5AA-CF86-1DF202995D1D}"/>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0E961C3-81E0-1196-44E7-2DB6FD4ADF6F}"/>
              </a:ext>
            </a:extLst>
          </p:cNvPr>
          <p:cNvSpPr>
            <a:spLocks noGrp="1"/>
          </p:cNvSpPr>
          <p:nvPr>
            <p:ph type="sldNum" sz="quarter" idx="12"/>
          </p:nvPr>
        </p:nvSpPr>
        <p:spPr/>
        <p:txBody>
          <a:bodyPr/>
          <a:lstStyle/>
          <a:p>
            <a:fld id="{47793CF9-4DAD-4912-83E6-4F727EEC30ED}" type="slidenum">
              <a:rPr lang="en-IN" smtClean="0"/>
              <a:t>50</a:t>
            </a:fld>
            <a:endParaRPr lang="en-IN"/>
          </a:p>
        </p:txBody>
      </p:sp>
    </p:spTree>
    <p:extLst>
      <p:ext uri="{BB962C8B-B14F-4D97-AF65-F5344CB8AC3E}">
        <p14:creationId xmlns:p14="http://schemas.microsoft.com/office/powerpoint/2010/main" val="39549602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500" fill="hold"/>
                                        <p:tgtEl>
                                          <p:spTgt spid="10242"/>
                                        </p:tgtEl>
                                        <p:attrNameLst>
                                          <p:attrName>ppt_w</p:attrName>
                                        </p:attrNameLst>
                                      </p:cBhvr>
                                      <p:tavLst>
                                        <p:tav tm="0">
                                          <p:val>
                                            <p:fltVal val="0"/>
                                          </p:val>
                                        </p:tav>
                                        <p:tav tm="100000">
                                          <p:val>
                                            <p:strVal val="#ppt_w"/>
                                          </p:val>
                                        </p:tav>
                                      </p:tavLst>
                                    </p:anim>
                                    <p:anim calcmode="lin" valueType="num">
                                      <p:cBhvr>
                                        <p:cTn id="8" dur="500" fill="hold"/>
                                        <p:tgtEl>
                                          <p:spTgt spid="10242"/>
                                        </p:tgtEl>
                                        <p:attrNameLst>
                                          <p:attrName>ppt_h</p:attrName>
                                        </p:attrNameLst>
                                      </p:cBhvr>
                                      <p:tavLst>
                                        <p:tav tm="0">
                                          <p:val>
                                            <p:fltVal val="0"/>
                                          </p:val>
                                        </p:tav>
                                        <p:tav tm="100000">
                                          <p:val>
                                            <p:strVal val="#ppt_h"/>
                                          </p:val>
                                        </p:tav>
                                      </p:tavLst>
                                    </p:anim>
                                    <p:animEffect transition="in" filter="fade">
                                      <p:cBhvr>
                                        <p:cTn id="9" dur="500"/>
                                        <p:tgtEl>
                                          <p:spTgt spid="1024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Effect transition="in" filter="fade">
                                      <p:cBhvr>
                                        <p:cTn id="14" dur="1000">
                                          <p:stCondLst>
                                            <p:cond delay="0"/>
                                          </p:stCondLst>
                                        </p:cTn>
                                        <p:tgtEl>
                                          <p:spTgt spid="1024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0243">
                                            <p:txEl>
                                              <p:pRg st="1" end="1"/>
                                            </p:txEl>
                                          </p:spTgt>
                                        </p:tgtEl>
                                        <p:attrNameLst>
                                          <p:attrName>style.visibility</p:attrName>
                                        </p:attrNameLst>
                                      </p:cBhvr>
                                      <p:to>
                                        <p:strVal val="visible"/>
                                      </p:to>
                                    </p:set>
                                    <p:animEffect transition="in" filter="fade">
                                      <p:cBhvr>
                                        <p:cTn id="19" dur="1000">
                                          <p:stCondLst>
                                            <p:cond delay="0"/>
                                          </p:stCondLst>
                                        </p:cTn>
                                        <p:tgtEl>
                                          <p:spTgt spid="10243">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10243">
                                            <p:txEl>
                                              <p:pRg st="2" end="2"/>
                                            </p:txEl>
                                          </p:spTgt>
                                        </p:tgtEl>
                                        <p:attrNameLst>
                                          <p:attrName>style.visibility</p:attrName>
                                        </p:attrNameLst>
                                      </p:cBhvr>
                                      <p:to>
                                        <p:strVal val="visible"/>
                                      </p:to>
                                    </p:set>
                                    <p:animEffect transition="in" filter="fade">
                                      <p:cBhvr>
                                        <p:cTn id="24" dur="1000">
                                          <p:stCondLst>
                                            <p:cond delay="0"/>
                                          </p:stCondLst>
                                        </p:cTn>
                                        <p:tgtEl>
                                          <p:spTgt spid="10243">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Effect transition="in" filter="fade">
                                      <p:cBhvr>
                                        <p:cTn id="29" dur="1000">
                                          <p:stCondLst>
                                            <p:cond delay="0"/>
                                          </p:stCondLst>
                                        </p:cTn>
                                        <p:tgtEl>
                                          <p:spTgt spid="102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D4DAC527-9A47-6DD9-E172-20E506E0842D}"/>
            </a:ext>
          </a:extLst>
        </p:cNvPr>
        <p:cNvGrpSpPr/>
        <p:nvPr/>
      </p:nvGrpSpPr>
      <p:grpSpPr>
        <a:xfrm>
          <a:off x="0" y="0"/>
          <a:ext cx="0" cy="0"/>
          <a:chOff x="0" y="0"/>
          <a:chExt cx="0" cy="0"/>
        </a:xfrm>
      </p:grpSpPr>
      <p:sp>
        <p:nvSpPr>
          <p:cNvPr id="25602" name="Rectangle 2">
            <a:extLst>
              <a:ext uri="{FF2B5EF4-FFF2-40B4-BE49-F238E27FC236}">
                <a16:creationId xmlns:a16="http://schemas.microsoft.com/office/drawing/2014/main" id="{F6C50AFE-4D50-DFCE-8D10-905174C986E8}"/>
              </a:ext>
            </a:extLst>
          </p:cNvPr>
          <p:cNvSpPr>
            <a:spLocks noGrp="1" noRot="1" noChangeArrowheads="1"/>
          </p:cNvSpPr>
          <p:nvPr>
            <p:ph type="title"/>
          </p:nvPr>
        </p:nvSpPr>
        <p:spPr>
          <a:xfrm>
            <a:off x="2209800" y="304800"/>
            <a:ext cx="7772400" cy="1143000"/>
          </a:xfrm>
        </p:spPr>
        <p:txBody>
          <a:bodyPr/>
          <a:lstStyle/>
          <a:p>
            <a:pPr eaLnBrk="1" hangingPunct="1">
              <a:defRPr/>
            </a:pPr>
            <a:r>
              <a:rPr lang="en-US" altLang="ar-SA" b="0"/>
              <a:t>Action-Centered Leadership</a:t>
            </a:r>
            <a:endParaRPr lang="en-US" altLang="ar-SA"/>
          </a:p>
        </p:txBody>
      </p:sp>
      <p:sp>
        <p:nvSpPr>
          <p:cNvPr id="25603" name="Rectangle 3">
            <a:extLst>
              <a:ext uri="{FF2B5EF4-FFF2-40B4-BE49-F238E27FC236}">
                <a16:creationId xmlns:a16="http://schemas.microsoft.com/office/drawing/2014/main" id="{AFECE6D9-580E-FBF9-CD5B-02A61FA29029}"/>
              </a:ext>
            </a:extLst>
          </p:cNvPr>
          <p:cNvSpPr>
            <a:spLocks noGrp="1" noChangeArrowheads="1"/>
          </p:cNvSpPr>
          <p:nvPr>
            <p:ph type="body" idx="1"/>
          </p:nvPr>
        </p:nvSpPr>
        <p:spPr>
          <a:xfrm>
            <a:off x="2209800" y="1143000"/>
            <a:ext cx="7772400" cy="1066800"/>
          </a:xfrm>
        </p:spPr>
        <p:txBody>
          <a:bodyPr>
            <a:normAutofit fontScale="85000" lnSpcReduction="10000"/>
          </a:bodyPr>
          <a:lstStyle/>
          <a:p>
            <a:pPr eaLnBrk="1" hangingPunct="1">
              <a:lnSpc>
                <a:spcPct val="90000"/>
              </a:lnSpc>
              <a:defRPr/>
            </a:pPr>
            <a:endParaRPr lang="en-US" altLang="ar-SA" b="1">
              <a:solidFill>
                <a:srgbClr val="FF6699"/>
              </a:solidFill>
            </a:endParaRPr>
          </a:p>
          <a:p>
            <a:pPr eaLnBrk="1" hangingPunct="1">
              <a:lnSpc>
                <a:spcPct val="90000"/>
              </a:lnSpc>
              <a:defRPr/>
            </a:pPr>
            <a:r>
              <a:rPr lang="en-US" altLang="ar-SA" b="1">
                <a:solidFill>
                  <a:srgbClr val="FF6699"/>
                </a:solidFill>
              </a:rPr>
              <a:t>Developed by John Adair, focusing on three basic needs:</a:t>
            </a:r>
            <a:endParaRPr lang="en-US" altLang="ar-SA">
              <a:solidFill>
                <a:srgbClr val="FF6699"/>
              </a:solidFill>
            </a:endParaRPr>
          </a:p>
        </p:txBody>
      </p:sp>
      <p:graphicFrame>
        <p:nvGraphicFramePr>
          <p:cNvPr id="18436" name="Object 4">
            <a:extLst>
              <a:ext uri="{FF2B5EF4-FFF2-40B4-BE49-F238E27FC236}">
                <a16:creationId xmlns:a16="http://schemas.microsoft.com/office/drawing/2014/main" id="{97DBB584-B618-3828-8112-E1254F71B08B}"/>
              </a:ext>
            </a:extLst>
          </p:cNvPr>
          <p:cNvGraphicFramePr>
            <a:graphicFrameLocks noChangeAspect="1"/>
          </p:cNvGraphicFramePr>
          <p:nvPr/>
        </p:nvGraphicFramePr>
        <p:xfrm>
          <a:off x="2895600" y="2590800"/>
          <a:ext cx="6400800" cy="4038600"/>
        </p:xfrm>
        <a:graphic>
          <a:graphicData uri="http://schemas.openxmlformats.org/presentationml/2006/ole">
            <mc:AlternateContent xmlns:mc="http://schemas.openxmlformats.org/markup-compatibility/2006">
              <mc:Choice xmlns:v="urn:schemas-microsoft-com:vml" Requires="v">
                <p:oleObj name="Bitmap Image" r:id="rId2" imgW="3333333" imgH="2276793" progId="Paint.Picture">
                  <p:embed/>
                </p:oleObj>
              </mc:Choice>
              <mc:Fallback>
                <p:oleObj name="Bitmap Image" r:id="rId2" imgW="3333333" imgH="2276793" progId="Paint.Picture">
                  <p:embed/>
                  <p:pic>
                    <p:nvPicPr>
                      <p:cNvPr id="18436" name="Object 4">
                        <a:extLst>
                          <a:ext uri="{FF2B5EF4-FFF2-40B4-BE49-F238E27FC236}">
                            <a16:creationId xmlns:a16="http://schemas.microsoft.com/office/drawing/2014/main" id="{17D5DFEA-B8F5-5C89-16B9-9BB8BBC4FD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590800"/>
                        <a:ext cx="6400800" cy="4038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Date Placeholder 1">
            <a:extLst>
              <a:ext uri="{FF2B5EF4-FFF2-40B4-BE49-F238E27FC236}">
                <a16:creationId xmlns:a16="http://schemas.microsoft.com/office/drawing/2014/main" id="{9472D389-F5BA-BB9E-CFE9-54377F1A9556}"/>
              </a:ext>
            </a:extLst>
          </p:cNvPr>
          <p:cNvSpPr>
            <a:spLocks noGrp="1"/>
          </p:cNvSpPr>
          <p:nvPr>
            <p:ph type="dt" sz="half" idx="10"/>
          </p:nvPr>
        </p:nvSpPr>
        <p:spPr/>
        <p:txBody>
          <a:bodyPr/>
          <a:lstStyle/>
          <a:p>
            <a:fld id="{66420D7B-4797-4C2C-AB5C-F0624CB6CB41}" type="datetime1">
              <a:rPr lang="en-IN" smtClean="0"/>
              <a:t>27-10-2024</a:t>
            </a:fld>
            <a:endParaRPr lang="en-IN"/>
          </a:p>
        </p:txBody>
      </p:sp>
      <p:sp>
        <p:nvSpPr>
          <p:cNvPr id="3" name="Footer Placeholder 2">
            <a:extLst>
              <a:ext uri="{FF2B5EF4-FFF2-40B4-BE49-F238E27FC236}">
                <a16:creationId xmlns:a16="http://schemas.microsoft.com/office/drawing/2014/main" id="{C4AC3D5B-91B7-868D-9E42-8464FBEB5A71}"/>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A51F189E-BBEC-CF95-3438-6F9448E577B2}"/>
              </a:ext>
            </a:extLst>
          </p:cNvPr>
          <p:cNvSpPr>
            <a:spLocks noGrp="1"/>
          </p:cNvSpPr>
          <p:nvPr>
            <p:ph type="sldNum" sz="quarter" idx="12"/>
          </p:nvPr>
        </p:nvSpPr>
        <p:spPr/>
        <p:txBody>
          <a:bodyPr/>
          <a:lstStyle/>
          <a:p>
            <a:fld id="{47793CF9-4DAD-4912-83E6-4F727EEC30ED}" type="slidenum">
              <a:rPr lang="en-IN" smtClean="0"/>
              <a:t>51</a:t>
            </a:fld>
            <a:endParaRPr lang="en-IN"/>
          </a:p>
        </p:txBody>
      </p:sp>
    </p:spTree>
    <p:extLst>
      <p:ext uri="{BB962C8B-B14F-4D97-AF65-F5344CB8AC3E}">
        <p14:creationId xmlns:p14="http://schemas.microsoft.com/office/powerpoint/2010/main" val="2927590113"/>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800" decel="100000"/>
                                        <p:tgtEl>
                                          <p:spTgt spid="25602"/>
                                        </p:tgtEl>
                                      </p:cBhvr>
                                    </p:animEffect>
                                    <p:anim calcmode="lin" valueType="num">
                                      <p:cBhvr>
                                        <p:cTn id="8" dur="800" decel="100000" fill="hold"/>
                                        <p:tgtEl>
                                          <p:spTgt spid="25602"/>
                                        </p:tgtEl>
                                        <p:attrNameLst>
                                          <p:attrName>style.rotation</p:attrName>
                                        </p:attrNameLst>
                                      </p:cBhvr>
                                      <p:tavLst>
                                        <p:tav tm="0">
                                          <p:val>
                                            <p:fltVal val="-90"/>
                                          </p:val>
                                        </p:tav>
                                        <p:tav tm="100000">
                                          <p:val>
                                            <p:fltVal val="0"/>
                                          </p:val>
                                        </p:tav>
                                      </p:tavLst>
                                    </p:anim>
                                    <p:anim calcmode="lin" valueType="num">
                                      <p:cBhvr>
                                        <p:cTn id="9" dur="800" decel="100000" fill="hold"/>
                                        <p:tgtEl>
                                          <p:spTgt spid="25602"/>
                                        </p:tgtEl>
                                        <p:attrNameLst>
                                          <p:attrName>ppt_x</p:attrName>
                                        </p:attrNameLst>
                                      </p:cBhvr>
                                      <p:tavLst>
                                        <p:tav tm="0">
                                          <p:val>
                                            <p:strVal val="#ppt_x+0.4"/>
                                          </p:val>
                                        </p:tav>
                                        <p:tav tm="100000">
                                          <p:val>
                                            <p:strVal val="#ppt_x-0.05"/>
                                          </p:val>
                                        </p:tav>
                                      </p:tavLst>
                                    </p:anim>
                                    <p:anim calcmode="lin" valueType="num">
                                      <p:cBhvr>
                                        <p:cTn id="10" dur="800" decel="100000" fill="hold"/>
                                        <p:tgtEl>
                                          <p:spTgt spid="2560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560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560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fade">
                                      <p:cBhvr>
                                        <p:cTn id="17" dur="1000"/>
                                        <p:tgtEl>
                                          <p:spTgt spid="25603">
                                            <p:txEl>
                                              <p:pRg st="1" end="1"/>
                                            </p:txEl>
                                          </p:spTgt>
                                        </p:tgtEl>
                                      </p:cBhvr>
                                    </p:animEffect>
                                    <p:anim calcmode="lin" valueType="num">
                                      <p:cBhvr>
                                        <p:cTn id="18"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560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593F10F9-2B05-C26D-C786-981766C79974}"/>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ACEF876E-4745-BC27-1780-235307C85BA0}"/>
              </a:ext>
            </a:extLst>
          </p:cNvPr>
          <p:cNvSpPr>
            <a:spLocks noGrp="1" noRot="1" noChangeArrowheads="1"/>
          </p:cNvSpPr>
          <p:nvPr>
            <p:ph type="title"/>
          </p:nvPr>
        </p:nvSpPr>
        <p:spPr/>
        <p:txBody>
          <a:bodyPr/>
          <a:lstStyle/>
          <a:p>
            <a:pPr eaLnBrk="1" hangingPunct="1">
              <a:defRPr/>
            </a:pPr>
            <a:r>
              <a:rPr lang="en-US" altLang="ar-SA" b="0"/>
              <a:t>Action-centered Leadership (cont.)</a:t>
            </a:r>
            <a:endParaRPr lang="en-US" altLang="en-US" b="0"/>
          </a:p>
        </p:txBody>
      </p:sp>
      <p:sp>
        <p:nvSpPr>
          <p:cNvPr id="26627" name="Rectangle 3">
            <a:extLst>
              <a:ext uri="{FF2B5EF4-FFF2-40B4-BE49-F238E27FC236}">
                <a16:creationId xmlns:a16="http://schemas.microsoft.com/office/drawing/2014/main" id="{E23353AD-3D51-4505-FD75-90924055B66F}"/>
              </a:ext>
            </a:extLst>
          </p:cNvPr>
          <p:cNvSpPr>
            <a:spLocks noGrp="1" noChangeArrowheads="1"/>
          </p:cNvSpPr>
          <p:nvPr>
            <p:ph type="body" idx="1"/>
          </p:nvPr>
        </p:nvSpPr>
        <p:spPr>
          <a:xfrm>
            <a:off x="2209800" y="1905000"/>
            <a:ext cx="7772400" cy="4419600"/>
          </a:xfrm>
        </p:spPr>
        <p:txBody>
          <a:bodyPr>
            <a:normAutofit lnSpcReduction="10000"/>
          </a:bodyPr>
          <a:lstStyle/>
          <a:p>
            <a:pPr eaLnBrk="1" hangingPunct="1">
              <a:lnSpc>
                <a:spcPct val="90000"/>
              </a:lnSpc>
              <a:defRPr/>
            </a:pPr>
            <a:endParaRPr lang="en-US" altLang="ar-SA">
              <a:solidFill>
                <a:srgbClr val="FF6699"/>
              </a:solidFill>
            </a:endParaRPr>
          </a:p>
          <a:p>
            <a:pPr eaLnBrk="1" hangingPunct="1">
              <a:lnSpc>
                <a:spcPct val="90000"/>
              </a:lnSpc>
              <a:defRPr/>
            </a:pPr>
            <a:r>
              <a:rPr lang="en-US" altLang="ar-SA">
                <a:solidFill>
                  <a:srgbClr val="FF6699"/>
                </a:solidFill>
              </a:rPr>
              <a:t>Individual’s needs : </a:t>
            </a:r>
            <a:r>
              <a:rPr lang="en-US" altLang="ar-SA"/>
              <a:t>motivation.</a:t>
            </a:r>
          </a:p>
          <a:p>
            <a:pPr eaLnBrk="1" hangingPunct="1">
              <a:lnSpc>
                <a:spcPct val="90000"/>
              </a:lnSpc>
              <a:buFont typeface="Wingdings" panose="05000000000000000000" pitchFamily="2" charset="2"/>
              <a:buNone/>
              <a:defRPr/>
            </a:pPr>
            <a:r>
              <a:rPr lang="en-US" altLang="ar-SA">
                <a:solidFill>
                  <a:srgbClr val="FF6699"/>
                </a:solidFill>
              </a:rPr>
              <a:t>	 </a:t>
            </a:r>
          </a:p>
          <a:p>
            <a:pPr eaLnBrk="1" hangingPunct="1">
              <a:lnSpc>
                <a:spcPct val="90000"/>
              </a:lnSpc>
              <a:defRPr/>
            </a:pPr>
            <a:r>
              <a:rPr lang="en-US" altLang="ar-SA">
                <a:solidFill>
                  <a:srgbClr val="FF6699"/>
                </a:solidFill>
                <a:cs typeface="Traditional Arabic" pitchFamily="10" charset="-78"/>
                <a:sym typeface="Wingdings" pitchFamily="2" charset="2"/>
              </a:rPr>
              <a:t>Team’s needs : </a:t>
            </a:r>
            <a:r>
              <a:rPr lang="en-US" altLang="ar-SA">
                <a:cs typeface="Traditional Arabic" pitchFamily="10" charset="-78"/>
                <a:sym typeface="Wingdings" pitchFamily="2" charset="2"/>
              </a:rPr>
              <a:t>members’ interaction.</a:t>
            </a:r>
          </a:p>
          <a:p>
            <a:pPr eaLnBrk="1" hangingPunct="1">
              <a:lnSpc>
                <a:spcPct val="90000"/>
              </a:lnSpc>
              <a:defRPr/>
            </a:pPr>
            <a:endParaRPr lang="en-US" altLang="ar-SA">
              <a:cs typeface="Traditional Arabic" pitchFamily="10" charset="-78"/>
              <a:sym typeface="Wingdings" pitchFamily="2" charset="2"/>
            </a:endParaRPr>
          </a:p>
          <a:p>
            <a:pPr eaLnBrk="1" hangingPunct="1">
              <a:lnSpc>
                <a:spcPct val="90000"/>
              </a:lnSpc>
              <a:defRPr/>
            </a:pPr>
            <a:r>
              <a:rPr lang="en-US" altLang="ar-SA">
                <a:solidFill>
                  <a:srgbClr val="FF6699"/>
                </a:solidFill>
                <a:cs typeface="Traditional Arabic" pitchFamily="10" charset="-78"/>
                <a:sym typeface="Wingdings" pitchFamily="2" charset="2"/>
              </a:rPr>
              <a:t>Task’s needs</a:t>
            </a:r>
            <a:r>
              <a:rPr lang="en-US" altLang="ar-SA" sz="2400">
                <a:solidFill>
                  <a:srgbClr val="FF6699"/>
                </a:solidFill>
                <a:cs typeface="Traditional Arabic" pitchFamily="10" charset="-78"/>
                <a:sym typeface="Wingdings" pitchFamily="2" charset="2"/>
              </a:rPr>
              <a:t> : </a:t>
            </a:r>
            <a:r>
              <a:rPr lang="en-US" altLang="ar-SA" sz="2400">
                <a:cs typeface="Traditional Arabic" pitchFamily="10" charset="-78"/>
                <a:sym typeface="Wingdings" pitchFamily="2" charset="2"/>
              </a:rPr>
              <a:t>project planning and control 			       techniques.</a:t>
            </a:r>
          </a:p>
          <a:p>
            <a:pPr eaLnBrk="1" hangingPunct="1">
              <a:lnSpc>
                <a:spcPct val="90000"/>
              </a:lnSpc>
              <a:buFont typeface="Wingdings" panose="05000000000000000000" pitchFamily="2" charset="2"/>
              <a:buNone/>
              <a:defRPr/>
            </a:pPr>
            <a:endParaRPr lang="en-US" altLang="ar-SA" sz="2400">
              <a:cs typeface="Traditional Arabic" pitchFamily="10" charset="-78"/>
              <a:sym typeface="Wingdings" pitchFamily="2" charset="2"/>
            </a:endParaRPr>
          </a:p>
          <a:p>
            <a:pPr eaLnBrk="1" hangingPunct="1">
              <a:lnSpc>
                <a:spcPct val="90000"/>
              </a:lnSpc>
              <a:buFont typeface="Wingdings" panose="05000000000000000000" pitchFamily="2" charset="2"/>
              <a:buNone/>
              <a:defRPr/>
            </a:pPr>
            <a:r>
              <a:rPr lang="en-US" altLang="ar-SA" sz="2000">
                <a:cs typeface="Traditional Arabic" pitchFamily="10" charset="-78"/>
              </a:rPr>
              <a:t>	</a:t>
            </a:r>
            <a:r>
              <a:rPr lang="en-US" altLang="ar-SA" sz="2400">
                <a:solidFill>
                  <a:schemeClr val="tx2"/>
                </a:solidFill>
                <a:cs typeface="Traditional Arabic" pitchFamily="10" charset="-78"/>
                <a:sym typeface="Wingdings" pitchFamily="2" charset="2"/>
              </a:rPr>
              <a:t> </a:t>
            </a:r>
          </a:p>
          <a:p>
            <a:pPr eaLnBrk="1" hangingPunct="1">
              <a:lnSpc>
                <a:spcPct val="90000"/>
              </a:lnSpc>
              <a:buFont typeface="Wingdings" panose="05000000000000000000" pitchFamily="2" charset="2"/>
              <a:buNone/>
              <a:defRPr/>
            </a:pPr>
            <a:r>
              <a:rPr lang="en-US" altLang="ar-SA" sz="2000">
                <a:cs typeface="Traditional Arabic" pitchFamily="10" charset="-78"/>
              </a:rPr>
              <a:t>	</a:t>
            </a:r>
          </a:p>
        </p:txBody>
      </p:sp>
      <p:sp>
        <p:nvSpPr>
          <p:cNvPr id="2" name="Date Placeholder 1">
            <a:extLst>
              <a:ext uri="{FF2B5EF4-FFF2-40B4-BE49-F238E27FC236}">
                <a16:creationId xmlns:a16="http://schemas.microsoft.com/office/drawing/2014/main" id="{0CEF5CB8-D3DF-18F7-9D74-B2BF7869D87B}"/>
              </a:ext>
            </a:extLst>
          </p:cNvPr>
          <p:cNvSpPr>
            <a:spLocks noGrp="1"/>
          </p:cNvSpPr>
          <p:nvPr>
            <p:ph type="dt" sz="half" idx="10"/>
          </p:nvPr>
        </p:nvSpPr>
        <p:spPr/>
        <p:txBody>
          <a:bodyPr/>
          <a:lstStyle/>
          <a:p>
            <a:fld id="{AA68AF5A-C56B-421A-AB20-0413D21078F7}" type="datetime1">
              <a:rPr lang="en-IN" smtClean="0"/>
              <a:t>27-10-2024</a:t>
            </a:fld>
            <a:endParaRPr lang="en-IN"/>
          </a:p>
        </p:txBody>
      </p:sp>
      <p:sp>
        <p:nvSpPr>
          <p:cNvPr id="3" name="Footer Placeholder 2">
            <a:extLst>
              <a:ext uri="{FF2B5EF4-FFF2-40B4-BE49-F238E27FC236}">
                <a16:creationId xmlns:a16="http://schemas.microsoft.com/office/drawing/2014/main" id="{38D47CB2-CF6D-9FD4-2205-959E10AA250E}"/>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06B30DEA-D86E-BC6A-C6EC-E242893106C2}"/>
              </a:ext>
            </a:extLst>
          </p:cNvPr>
          <p:cNvSpPr>
            <a:spLocks noGrp="1"/>
          </p:cNvSpPr>
          <p:nvPr>
            <p:ph type="sldNum" sz="quarter" idx="12"/>
          </p:nvPr>
        </p:nvSpPr>
        <p:spPr/>
        <p:txBody>
          <a:bodyPr/>
          <a:lstStyle/>
          <a:p>
            <a:fld id="{47793CF9-4DAD-4912-83E6-4F727EEC30ED}" type="slidenum">
              <a:rPr lang="en-IN" smtClean="0"/>
              <a:t>52</a:t>
            </a:fld>
            <a:endParaRPr lang="en-IN"/>
          </a:p>
        </p:txBody>
      </p:sp>
    </p:spTree>
    <p:extLst>
      <p:ext uri="{BB962C8B-B14F-4D97-AF65-F5344CB8AC3E}">
        <p14:creationId xmlns:p14="http://schemas.microsoft.com/office/powerpoint/2010/main" val="174129599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800" decel="100000"/>
                                        <p:tgtEl>
                                          <p:spTgt spid="26626"/>
                                        </p:tgtEl>
                                      </p:cBhvr>
                                    </p:animEffect>
                                    <p:anim calcmode="lin" valueType="num">
                                      <p:cBhvr>
                                        <p:cTn id="8" dur="800" decel="100000" fill="hold"/>
                                        <p:tgtEl>
                                          <p:spTgt spid="26626"/>
                                        </p:tgtEl>
                                        <p:attrNameLst>
                                          <p:attrName>style.rotation</p:attrName>
                                        </p:attrNameLst>
                                      </p:cBhvr>
                                      <p:tavLst>
                                        <p:tav tm="0">
                                          <p:val>
                                            <p:fltVal val="-90"/>
                                          </p:val>
                                        </p:tav>
                                        <p:tav tm="100000">
                                          <p:val>
                                            <p:fltVal val="0"/>
                                          </p:val>
                                        </p:tav>
                                      </p:tavLst>
                                    </p:anim>
                                    <p:anim calcmode="lin" valueType="num">
                                      <p:cBhvr>
                                        <p:cTn id="9" dur="800" decel="100000" fill="hold"/>
                                        <p:tgtEl>
                                          <p:spTgt spid="26626"/>
                                        </p:tgtEl>
                                        <p:attrNameLst>
                                          <p:attrName>ppt_x</p:attrName>
                                        </p:attrNameLst>
                                      </p:cBhvr>
                                      <p:tavLst>
                                        <p:tav tm="0">
                                          <p:val>
                                            <p:strVal val="#ppt_x+0.4"/>
                                          </p:val>
                                        </p:tav>
                                        <p:tav tm="100000">
                                          <p:val>
                                            <p:strVal val="#ppt_x-0.05"/>
                                          </p:val>
                                        </p:tav>
                                      </p:tavLst>
                                    </p:anim>
                                    <p:anim calcmode="lin" valueType="num">
                                      <p:cBhvr>
                                        <p:cTn id="10" dur="800" decel="100000" fill="hold"/>
                                        <p:tgtEl>
                                          <p:spTgt spid="2662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662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662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p:stCondLst>
                                    <p:cond delay="0"/>
                                  </p:stCondLst>
                                  <p:childTnLst>
                                    <p:set>
                                      <p:cBhvr>
                                        <p:cTn id="16" dur="1" fill="hold">
                                          <p:stCondLst>
                                            <p:cond delay="0"/>
                                          </p:stCondLst>
                                        </p:cTn>
                                        <p:tgtEl>
                                          <p:spTgt spid="26627">
                                            <p:txEl>
                                              <p:pRg st="1" end="1"/>
                                            </p:txEl>
                                          </p:spTgt>
                                        </p:tgtEl>
                                        <p:attrNameLst>
                                          <p:attrName>style.visibility</p:attrName>
                                        </p:attrNameLst>
                                      </p:cBhvr>
                                      <p:to>
                                        <p:strVal val="visible"/>
                                      </p:to>
                                    </p:set>
                                    <p:animEffect transition="in" filter="fade">
                                      <p:cBhvr>
                                        <p:cTn id="17" dur="1000"/>
                                        <p:tgtEl>
                                          <p:spTgt spid="26627">
                                            <p:txEl>
                                              <p:pRg st="1" end="1"/>
                                            </p:txEl>
                                          </p:spTgt>
                                        </p:tgtEl>
                                      </p:cBhvr>
                                    </p:animEffect>
                                    <p:anim calcmode="lin" valueType="num">
                                      <p:cBhvr>
                                        <p:cTn id="18" dur="10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66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7" presetClass="entr" presetSubtype="0" fill="hold" nodeType="clickEffect">
                                  <p:stCondLst>
                                    <p:cond delay="0"/>
                                  </p:stCondLst>
                                  <p:childTnLst>
                                    <p:set>
                                      <p:cBhvr>
                                        <p:cTn id="23" dur="1" fill="hold">
                                          <p:stCondLst>
                                            <p:cond delay="0"/>
                                          </p:stCondLst>
                                        </p:cTn>
                                        <p:tgtEl>
                                          <p:spTgt spid="26627">
                                            <p:txEl>
                                              <p:pRg st="2" end="2"/>
                                            </p:txEl>
                                          </p:spTgt>
                                        </p:tgtEl>
                                        <p:attrNameLst>
                                          <p:attrName>style.visibility</p:attrName>
                                        </p:attrNameLst>
                                      </p:cBhvr>
                                      <p:to>
                                        <p:strVal val="visible"/>
                                      </p:to>
                                    </p:set>
                                    <p:animEffect transition="in" filter="fade">
                                      <p:cBhvr>
                                        <p:cTn id="24" dur="1000"/>
                                        <p:tgtEl>
                                          <p:spTgt spid="26627">
                                            <p:txEl>
                                              <p:pRg st="2" end="2"/>
                                            </p:txEl>
                                          </p:spTgt>
                                        </p:tgtEl>
                                      </p:cBhvr>
                                    </p:animEffect>
                                    <p:anim calcmode="lin" valueType="num">
                                      <p:cBhvr>
                                        <p:cTn id="25" dur="10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66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7" presetClass="entr" presetSubtype="0" fill="hold" nodeType="clickEffect">
                                  <p:stCondLst>
                                    <p:cond delay="0"/>
                                  </p:stCondLst>
                                  <p:childTnLst>
                                    <p:set>
                                      <p:cBhvr>
                                        <p:cTn id="30" dur="1" fill="hold">
                                          <p:stCondLst>
                                            <p:cond delay="0"/>
                                          </p:stCondLst>
                                        </p:cTn>
                                        <p:tgtEl>
                                          <p:spTgt spid="26627">
                                            <p:txEl>
                                              <p:pRg st="3" end="3"/>
                                            </p:txEl>
                                          </p:spTgt>
                                        </p:tgtEl>
                                        <p:attrNameLst>
                                          <p:attrName>style.visibility</p:attrName>
                                        </p:attrNameLst>
                                      </p:cBhvr>
                                      <p:to>
                                        <p:strVal val="visible"/>
                                      </p:to>
                                    </p:set>
                                    <p:animEffect transition="in" filter="fade">
                                      <p:cBhvr>
                                        <p:cTn id="31" dur="1000"/>
                                        <p:tgtEl>
                                          <p:spTgt spid="26627">
                                            <p:txEl>
                                              <p:pRg st="3" end="3"/>
                                            </p:txEl>
                                          </p:spTgt>
                                        </p:tgtEl>
                                      </p:cBhvr>
                                    </p:animEffect>
                                    <p:anim calcmode="lin" valueType="num">
                                      <p:cBhvr>
                                        <p:cTn id="32" dur="10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66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7" presetClass="entr" presetSubtype="0" fill="hold" nodeType="clickEffect">
                                  <p:stCondLst>
                                    <p:cond delay="0"/>
                                  </p:stCondLst>
                                  <p:childTnLst>
                                    <p:set>
                                      <p:cBhvr>
                                        <p:cTn id="37" dur="1" fill="hold">
                                          <p:stCondLst>
                                            <p:cond delay="0"/>
                                          </p:stCondLst>
                                        </p:cTn>
                                        <p:tgtEl>
                                          <p:spTgt spid="26627">
                                            <p:txEl>
                                              <p:pRg st="5" end="5"/>
                                            </p:txEl>
                                          </p:spTgt>
                                        </p:tgtEl>
                                        <p:attrNameLst>
                                          <p:attrName>style.visibility</p:attrName>
                                        </p:attrNameLst>
                                      </p:cBhvr>
                                      <p:to>
                                        <p:strVal val="visible"/>
                                      </p:to>
                                    </p:set>
                                    <p:animEffect transition="in" filter="fade">
                                      <p:cBhvr>
                                        <p:cTn id="38" dur="1000"/>
                                        <p:tgtEl>
                                          <p:spTgt spid="26627">
                                            <p:txEl>
                                              <p:pRg st="5" end="5"/>
                                            </p:txEl>
                                          </p:spTgt>
                                        </p:tgtEl>
                                      </p:cBhvr>
                                    </p:animEffect>
                                    <p:anim calcmode="lin" valueType="num">
                                      <p:cBhvr>
                                        <p:cTn id="39" dur="10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2662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7" presetClass="entr" presetSubtype="0" fill="hold" nodeType="clickEffect">
                                  <p:stCondLst>
                                    <p:cond delay="0"/>
                                  </p:stCondLst>
                                  <p:childTnLst>
                                    <p:set>
                                      <p:cBhvr>
                                        <p:cTn id="44" dur="1" fill="hold">
                                          <p:stCondLst>
                                            <p:cond delay="0"/>
                                          </p:stCondLst>
                                        </p:cTn>
                                        <p:tgtEl>
                                          <p:spTgt spid="26627">
                                            <p:txEl>
                                              <p:pRg st="7" end="7"/>
                                            </p:txEl>
                                          </p:spTgt>
                                        </p:tgtEl>
                                        <p:attrNameLst>
                                          <p:attrName>style.visibility</p:attrName>
                                        </p:attrNameLst>
                                      </p:cBhvr>
                                      <p:to>
                                        <p:strVal val="visible"/>
                                      </p:to>
                                    </p:set>
                                    <p:animEffect transition="in" filter="fade">
                                      <p:cBhvr>
                                        <p:cTn id="45" dur="1000"/>
                                        <p:tgtEl>
                                          <p:spTgt spid="26627">
                                            <p:txEl>
                                              <p:pRg st="7" end="7"/>
                                            </p:txEl>
                                          </p:spTgt>
                                        </p:tgtEl>
                                      </p:cBhvr>
                                    </p:animEffect>
                                    <p:anim calcmode="lin" valueType="num">
                                      <p:cBhvr>
                                        <p:cTn id="46" dur="1000" fill="hold"/>
                                        <p:tgtEl>
                                          <p:spTgt spid="26627">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2662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47" presetClass="entr" presetSubtype="0" fill="hold" nodeType="clickEffect">
                                  <p:stCondLst>
                                    <p:cond delay="0"/>
                                  </p:stCondLst>
                                  <p:childTnLst>
                                    <p:set>
                                      <p:cBhvr>
                                        <p:cTn id="51" dur="1" fill="hold">
                                          <p:stCondLst>
                                            <p:cond delay="0"/>
                                          </p:stCondLst>
                                        </p:cTn>
                                        <p:tgtEl>
                                          <p:spTgt spid="26627">
                                            <p:txEl>
                                              <p:pRg st="8" end="8"/>
                                            </p:txEl>
                                          </p:spTgt>
                                        </p:tgtEl>
                                        <p:attrNameLst>
                                          <p:attrName>style.visibility</p:attrName>
                                        </p:attrNameLst>
                                      </p:cBhvr>
                                      <p:to>
                                        <p:strVal val="visible"/>
                                      </p:to>
                                    </p:set>
                                    <p:animEffect transition="in" filter="fade">
                                      <p:cBhvr>
                                        <p:cTn id="52" dur="1000"/>
                                        <p:tgtEl>
                                          <p:spTgt spid="26627">
                                            <p:txEl>
                                              <p:pRg st="8" end="8"/>
                                            </p:txEl>
                                          </p:spTgt>
                                        </p:tgtEl>
                                      </p:cBhvr>
                                    </p:animEffect>
                                    <p:anim calcmode="lin" valueType="num">
                                      <p:cBhvr>
                                        <p:cTn id="53" dur="1000" fill="hold"/>
                                        <p:tgtEl>
                                          <p:spTgt spid="26627">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26627">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E87D9-671B-A3F0-8D3E-F1E92E4009F8}"/>
            </a:ext>
          </a:extLst>
        </p:cNvPr>
        <p:cNvGrpSpPr/>
        <p:nvPr/>
      </p:nvGrpSpPr>
      <p:grpSpPr>
        <a:xfrm>
          <a:off x="0" y="0"/>
          <a:ext cx="0" cy="0"/>
          <a:chOff x="0" y="0"/>
          <a:chExt cx="0" cy="0"/>
        </a:xfrm>
      </p:grpSpPr>
      <p:sp>
        <p:nvSpPr>
          <p:cNvPr id="29698" name="Rectangle 3">
            <a:extLst>
              <a:ext uri="{FF2B5EF4-FFF2-40B4-BE49-F238E27FC236}">
                <a16:creationId xmlns:a16="http://schemas.microsoft.com/office/drawing/2014/main" id="{9532EA58-BF6F-F746-6A2A-0ED15DE4DB23}"/>
              </a:ext>
            </a:extLst>
          </p:cNvPr>
          <p:cNvSpPr>
            <a:spLocks noGrp="1" noChangeArrowheads="1"/>
          </p:cNvSpPr>
          <p:nvPr>
            <p:ph type="body" idx="4294967295"/>
          </p:nvPr>
        </p:nvSpPr>
        <p:spPr bwMode="auto">
          <a:xfrm>
            <a:off x="1905000" y="2971800"/>
            <a:ext cx="8229600" cy="762000"/>
          </a:xfrm>
          <a:prstGeom prst="rect">
            <a:avLst/>
          </a:prstGeom>
          <a:noFill/>
          <a:ln>
            <a:miter lim="800000"/>
            <a:headEnd/>
            <a:tailEnd/>
          </a:ln>
        </p:spPr>
        <p:txBody>
          <a:bodyPr/>
          <a:lstStyle/>
          <a:p>
            <a:pPr algn="ctr">
              <a:buFontTx/>
              <a:buNone/>
            </a:pPr>
            <a:r>
              <a:rPr lang="en-US" sz="2400" b="1" dirty="0">
                <a:solidFill>
                  <a:schemeClr val="accent2"/>
                </a:solidFill>
                <a:latin typeface="Trebuchet MS" pitchFamily="34" charset="0"/>
              </a:rPr>
              <a:t>THE 5 Es OF LEADERSHIP</a:t>
            </a:r>
          </a:p>
        </p:txBody>
      </p:sp>
    </p:spTree>
    <p:extLst>
      <p:ext uri="{BB962C8B-B14F-4D97-AF65-F5344CB8AC3E}">
        <p14:creationId xmlns:p14="http://schemas.microsoft.com/office/powerpoint/2010/main" val="27845739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59030-3AB7-B061-8B25-32A20233B255}"/>
            </a:ext>
          </a:extLst>
        </p:cNvPr>
        <p:cNvGrpSpPr/>
        <p:nvPr/>
      </p:nvGrpSpPr>
      <p:grpSpPr>
        <a:xfrm>
          <a:off x="0" y="0"/>
          <a:ext cx="0" cy="0"/>
          <a:chOff x="0" y="0"/>
          <a:chExt cx="0" cy="0"/>
        </a:xfrm>
      </p:grpSpPr>
      <p:sp>
        <p:nvSpPr>
          <p:cNvPr id="30722" name="Rectangle 2">
            <a:extLst>
              <a:ext uri="{FF2B5EF4-FFF2-40B4-BE49-F238E27FC236}">
                <a16:creationId xmlns:a16="http://schemas.microsoft.com/office/drawing/2014/main" id="{00A2A6CA-DCB5-28BF-1BED-E37BD7D311B6}"/>
              </a:ext>
            </a:extLst>
          </p:cNvPr>
          <p:cNvSpPr>
            <a:spLocks noGrp="1" noChangeArrowheads="1"/>
          </p:cNvSpPr>
          <p:nvPr>
            <p:ph type="title" idx="4294967295"/>
          </p:nvPr>
        </p:nvSpPr>
        <p:spPr bwMode="auto">
          <a:xfrm>
            <a:off x="1524000" y="0"/>
            <a:ext cx="8229600" cy="1143000"/>
          </a:xfrm>
          <a:prstGeom prst="rect">
            <a:avLst/>
          </a:prstGeom>
          <a:noFill/>
          <a:ln>
            <a:miter lim="800000"/>
            <a:headEnd/>
            <a:tailEnd/>
          </a:ln>
        </p:spPr>
        <p:txBody>
          <a:bodyPr/>
          <a:lstStyle/>
          <a:p>
            <a:pPr algn="l"/>
            <a:r>
              <a:rPr lang="en-US" sz="2800">
                <a:solidFill>
                  <a:schemeClr val="accent2"/>
                </a:solidFill>
                <a:latin typeface="Trebuchet MS" pitchFamily="34" charset="0"/>
              </a:rPr>
              <a:t>Five E’s of Leadership </a:t>
            </a:r>
          </a:p>
        </p:txBody>
      </p:sp>
      <p:graphicFrame>
        <p:nvGraphicFramePr>
          <p:cNvPr id="6" name="Diagram 5">
            <a:extLst>
              <a:ext uri="{FF2B5EF4-FFF2-40B4-BE49-F238E27FC236}">
                <a16:creationId xmlns:a16="http://schemas.microsoft.com/office/drawing/2014/main" id="{55DEBF41-AF40-9257-ABCF-3F4C84DD5D5D}"/>
              </a:ext>
            </a:extLst>
          </p:cNvPr>
          <p:cNvGraphicFramePr/>
          <p:nvPr>
            <p:extLst>
              <p:ext uri="{D42A27DB-BD31-4B8C-83A1-F6EECF244321}">
                <p14:modId xmlns:p14="http://schemas.microsoft.com/office/powerpoint/2010/main" val="1064407345"/>
              </p:ext>
            </p:extLst>
          </p:nvPr>
        </p:nvGraphicFramePr>
        <p:xfrm>
          <a:off x="3048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8601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5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8577D-0881-0432-226E-F401D29118D9}"/>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A79D5327-109F-DADA-7DED-FBC8CC473089}"/>
              </a:ext>
            </a:extLst>
          </p:cNvPr>
          <p:cNvSpPr>
            <a:spLocks noGrp="1" noChangeArrowheads="1"/>
          </p:cNvSpPr>
          <p:nvPr>
            <p:ph type="title"/>
          </p:nvPr>
        </p:nvSpPr>
        <p:spPr bwMode="auto">
          <a:noFill/>
          <a:ln>
            <a:miter lim="800000"/>
            <a:headEnd/>
            <a:tailEnd/>
          </a:ln>
        </p:spPr>
        <p:txBody>
          <a:bodyPr vert="horz" wrap="square" lIns="91440" tIns="45720" rIns="91440" bIns="45720" numCol="1" rtlCol="0" anchor="t" anchorCtr="0" compatLnSpc="1">
            <a:prstTxWarp prst="textNoShape">
              <a:avLst/>
            </a:prstTxWarp>
            <a:normAutofit/>
          </a:bodyPr>
          <a:lstStyle/>
          <a:p>
            <a:pPr algn="l"/>
            <a:r>
              <a:rPr lang="en-US" sz="2400" b="1">
                <a:solidFill>
                  <a:schemeClr val="accent2"/>
                </a:solidFill>
                <a:latin typeface="Trebuchet MS" pitchFamily="34" charset="0"/>
              </a:rPr>
              <a:t>ENVISION:  Create the Future </a:t>
            </a:r>
            <a:br>
              <a:rPr lang="en-US" sz="2400" b="1">
                <a:solidFill>
                  <a:schemeClr val="accent2"/>
                </a:solidFill>
                <a:latin typeface="Trebuchet MS" pitchFamily="34" charset="0"/>
              </a:rPr>
            </a:br>
            <a:endParaRPr lang="en-US" sz="2400" b="1">
              <a:solidFill>
                <a:schemeClr val="accent2"/>
              </a:solidFill>
              <a:latin typeface="Trebuchet MS" pitchFamily="34" charset="0"/>
            </a:endParaRPr>
          </a:p>
        </p:txBody>
      </p:sp>
      <p:sp>
        <p:nvSpPr>
          <p:cNvPr id="37891" name="Rectangle 3">
            <a:extLst>
              <a:ext uri="{FF2B5EF4-FFF2-40B4-BE49-F238E27FC236}">
                <a16:creationId xmlns:a16="http://schemas.microsoft.com/office/drawing/2014/main" id="{1990F433-1D4A-9023-F08B-58AE92AF718C}"/>
              </a:ext>
            </a:extLst>
          </p:cNvPr>
          <p:cNvSpPr>
            <a:spLocks noGrp="1" noChangeArrowheads="1"/>
          </p:cNvSpPr>
          <p:nvPr>
            <p:ph sz="half" idx="1"/>
          </p:nvPr>
        </p:nvSpPr>
        <p:spPr>
          <a:xfrm>
            <a:off x="1952625" y="1285876"/>
            <a:ext cx="4038600" cy="4525963"/>
          </a:xfrm>
        </p:spPr>
        <p:txBody>
          <a:bodyPr>
            <a:normAutofit fontScale="92500" lnSpcReduction="10000"/>
          </a:bodyPr>
          <a:lstStyle/>
          <a:p>
            <a:pPr>
              <a:buFontTx/>
              <a:buNone/>
              <a:defRPr/>
            </a:pPr>
            <a:r>
              <a:rPr lang="en-US" sz="2000" dirty="0">
                <a:solidFill>
                  <a:srgbClr val="FF3300"/>
                </a:solidFill>
                <a:latin typeface="Trebuchet MS" pitchFamily="34" charset="0"/>
              </a:rPr>
              <a:t>WHAT IS IT?</a:t>
            </a:r>
          </a:p>
          <a:p>
            <a:pPr>
              <a:buFontTx/>
              <a:buNone/>
              <a:defRPr/>
            </a:pPr>
            <a:endParaRPr lang="en-US" sz="2000" dirty="0">
              <a:solidFill>
                <a:srgbClr val="FF3300"/>
              </a:solidFill>
              <a:latin typeface="Trebuchet MS" pitchFamily="34" charset="0"/>
            </a:endParaRPr>
          </a:p>
          <a:p>
            <a:pPr>
              <a:buFontTx/>
              <a:buNone/>
              <a:defRPr/>
            </a:pPr>
            <a:r>
              <a:rPr lang="en-US" sz="1600" dirty="0">
                <a:effectLst>
                  <a:outerShdw blurRad="38100" dist="38100" dir="2700000" algn="tl">
                    <a:srgbClr val="C0C0C0"/>
                  </a:outerShdw>
                </a:effectLst>
                <a:latin typeface="Trebuchet MS" pitchFamily="34" charset="0"/>
              </a:rPr>
              <a:t>•</a:t>
            </a:r>
            <a:r>
              <a:rPr lang="en-US" sz="1800" b="1" dirty="0">
                <a:latin typeface="Trebuchet MS" pitchFamily="34" charset="0"/>
              </a:rPr>
              <a:t>In Touch and externally focused on always meeting consumer needs</a:t>
            </a:r>
          </a:p>
          <a:p>
            <a:pPr>
              <a:buFontTx/>
              <a:buNone/>
              <a:defRPr/>
            </a:pPr>
            <a:endParaRPr lang="en-US" sz="1800" b="1" dirty="0">
              <a:latin typeface="Trebuchet MS" pitchFamily="34" charset="0"/>
            </a:endParaRPr>
          </a:p>
          <a:p>
            <a:pPr>
              <a:buFontTx/>
              <a:buNone/>
              <a:defRPr/>
            </a:pPr>
            <a:r>
              <a:rPr lang="en-US" sz="1800" b="1" dirty="0">
                <a:latin typeface="Trebuchet MS" pitchFamily="34" charset="0"/>
              </a:rPr>
              <a:t>•Sees reality clearly – fosters genuine inquiry – gets to root causes</a:t>
            </a:r>
          </a:p>
          <a:p>
            <a:pPr>
              <a:buFontTx/>
              <a:buNone/>
              <a:defRPr/>
            </a:pPr>
            <a:endParaRPr lang="en-US" sz="1800" b="1" dirty="0">
              <a:latin typeface="Trebuchet MS" pitchFamily="34" charset="0"/>
            </a:endParaRPr>
          </a:p>
          <a:p>
            <a:pPr>
              <a:buFontTx/>
              <a:buNone/>
              <a:defRPr/>
            </a:pPr>
            <a:r>
              <a:rPr lang="en-US" sz="1800" b="1" dirty="0">
                <a:latin typeface="Trebuchet MS" pitchFamily="34" charset="0"/>
              </a:rPr>
              <a:t>•Change agent that champions creativity, benchmarking, and reapplication</a:t>
            </a:r>
          </a:p>
          <a:p>
            <a:pPr>
              <a:buFontTx/>
              <a:buNone/>
              <a:defRPr/>
            </a:pPr>
            <a:endParaRPr lang="en-US" sz="1800" b="1" dirty="0">
              <a:latin typeface="Trebuchet MS" pitchFamily="34" charset="0"/>
            </a:endParaRPr>
          </a:p>
          <a:p>
            <a:pPr>
              <a:buFontTx/>
              <a:buNone/>
              <a:defRPr/>
            </a:pPr>
            <a:r>
              <a:rPr lang="en-US" sz="1800" b="1" dirty="0">
                <a:latin typeface="Trebuchet MS" pitchFamily="34" charset="0"/>
              </a:rPr>
              <a:t>•Integrates diverse perspectives in developing the vision and strategies</a:t>
            </a:r>
            <a:endParaRPr lang="en-US" sz="1800" b="1" dirty="0">
              <a:solidFill>
                <a:srgbClr val="FF0000"/>
              </a:solidFill>
              <a:latin typeface="Trebuchet MS" pitchFamily="34" charset="0"/>
            </a:endParaRPr>
          </a:p>
          <a:p>
            <a:pPr>
              <a:defRPr/>
            </a:pPr>
            <a:endParaRPr lang="en-US" sz="1600" dirty="0">
              <a:latin typeface="Trebuchet MS" pitchFamily="34" charset="0"/>
            </a:endParaRPr>
          </a:p>
        </p:txBody>
      </p:sp>
      <p:pic>
        <p:nvPicPr>
          <p:cNvPr id="31748" name="Content Placeholder 4" descr="envisionPoster.jpg">
            <a:extLst>
              <a:ext uri="{FF2B5EF4-FFF2-40B4-BE49-F238E27FC236}">
                <a16:creationId xmlns:a16="http://schemas.microsoft.com/office/drawing/2014/main" id="{A26D56C2-4789-B73E-B617-357D8AD93C7E}"/>
              </a:ext>
            </a:extLst>
          </p:cNvPr>
          <p:cNvPicPr>
            <a:picLocks noGrp="1" noChangeAspect="1"/>
          </p:cNvPicPr>
          <p:nvPr>
            <p:ph sz="half" idx="2"/>
          </p:nvPr>
        </p:nvPicPr>
        <p:blipFill>
          <a:blip r:embed="rId2"/>
          <a:srcRect/>
          <a:stretch>
            <a:fillRect/>
          </a:stretch>
        </p:blipFill>
        <p:spPr bwMode="auto">
          <a:xfrm>
            <a:off x="6172200" y="1285876"/>
            <a:ext cx="4178300" cy="4143375"/>
          </a:xfrm>
          <a:noFill/>
          <a:ln>
            <a:miter lim="800000"/>
            <a:headEnd/>
            <a:tailEnd/>
          </a:ln>
        </p:spPr>
      </p:pic>
      <p:sp>
        <p:nvSpPr>
          <p:cNvPr id="2" name="Date Placeholder 1">
            <a:extLst>
              <a:ext uri="{FF2B5EF4-FFF2-40B4-BE49-F238E27FC236}">
                <a16:creationId xmlns:a16="http://schemas.microsoft.com/office/drawing/2014/main" id="{A383E367-9E7E-6E59-6BD4-BBDB739A1D0E}"/>
              </a:ext>
            </a:extLst>
          </p:cNvPr>
          <p:cNvSpPr>
            <a:spLocks noGrp="1"/>
          </p:cNvSpPr>
          <p:nvPr>
            <p:ph type="dt" sz="half" idx="10"/>
          </p:nvPr>
        </p:nvSpPr>
        <p:spPr/>
        <p:txBody>
          <a:bodyPr/>
          <a:lstStyle/>
          <a:p>
            <a:fld id="{5B051F49-5C36-493E-88EA-D38C41E11B5A}" type="datetime1">
              <a:rPr lang="en-IN" smtClean="0"/>
              <a:t>27-10-2024</a:t>
            </a:fld>
            <a:endParaRPr lang="en-IN"/>
          </a:p>
        </p:txBody>
      </p:sp>
      <p:sp>
        <p:nvSpPr>
          <p:cNvPr id="3" name="Footer Placeholder 2">
            <a:extLst>
              <a:ext uri="{FF2B5EF4-FFF2-40B4-BE49-F238E27FC236}">
                <a16:creationId xmlns:a16="http://schemas.microsoft.com/office/drawing/2014/main" id="{5B5975EE-6D2D-3F7C-AF4B-AD6C6CD7ABF4}"/>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BEB5FC0B-13C0-2B48-2014-B6CCD60F47F0}"/>
              </a:ext>
            </a:extLst>
          </p:cNvPr>
          <p:cNvSpPr>
            <a:spLocks noGrp="1"/>
          </p:cNvSpPr>
          <p:nvPr>
            <p:ph type="sldNum" sz="quarter" idx="12"/>
          </p:nvPr>
        </p:nvSpPr>
        <p:spPr/>
        <p:txBody>
          <a:bodyPr/>
          <a:lstStyle/>
          <a:p>
            <a:fld id="{47793CF9-4DAD-4912-83E6-4F727EEC30ED}" type="slidenum">
              <a:rPr lang="en-IN" smtClean="0"/>
              <a:t>55</a:t>
            </a:fld>
            <a:endParaRPr lang="en-IN"/>
          </a:p>
        </p:txBody>
      </p:sp>
    </p:spTree>
    <p:extLst>
      <p:ext uri="{BB962C8B-B14F-4D97-AF65-F5344CB8AC3E}">
        <p14:creationId xmlns:p14="http://schemas.microsoft.com/office/powerpoint/2010/main" val="16885638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D6110-A896-6C42-9659-FCE88D9C9B9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D45F78-B308-E4DE-E592-C59F793AD946}"/>
              </a:ext>
            </a:extLst>
          </p:cNvPr>
          <p:cNvSpPr/>
          <p:nvPr/>
        </p:nvSpPr>
        <p:spPr>
          <a:xfrm>
            <a:off x="1800225" y="1066801"/>
            <a:ext cx="7343775" cy="4241161"/>
          </a:xfrm>
          <a:prstGeom prst="rect">
            <a:avLst/>
          </a:prstGeom>
        </p:spPr>
        <p:txBody>
          <a:bodyPr wrap="square">
            <a:spAutoFit/>
          </a:bodyPr>
          <a:lstStyle/>
          <a:p>
            <a:pPr eaLnBrk="0" hangingPunct="0">
              <a:spcBef>
                <a:spcPct val="20000"/>
              </a:spcBef>
              <a:buClr>
                <a:srgbClr val="FFFF00"/>
              </a:buClr>
              <a:defRPr/>
            </a:pPr>
            <a:r>
              <a:rPr lang="en-US" sz="2000" dirty="0">
                <a:solidFill>
                  <a:srgbClr val="FF3300"/>
                </a:solidFill>
                <a:latin typeface="Trebuchet MS" pitchFamily="34" charset="0"/>
              </a:rPr>
              <a:t>HOW DO YOU DO IT?</a:t>
            </a:r>
          </a:p>
          <a:p>
            <a:pPr algn="ctr" eaLnBrk="0" hangingPunct="0">
              <a:spcBef>
                <a:spcPct val="20000"/>
              </a:spcBef>
              <a:buClr>
                <a:srgbClr val="FFFF00"/>
              </a:buClr>
              <a:defRPr/>
            </a:pPr>
            <a:endParaRPr lang="en-US" dirty="0">
              <a:solidFill>
                <a:schemeClr val="accent2"/>
              </a:solidFill>
              <a:latin typeface="Trebuchet MS" pitchFamily="34" charset="0"/>
              <a:cs typeface="Times New Roman" charset="0"/>
            </a:endParaRPr>
          </a:p>
          <a:p>
            <a:pPr eaLnBrk="0" hangingPunct="0">
              <a:spcBef>
                <a:spcPct val="20000"/>
              </a:spcBef>
              <a:buClr>
                <a:srgbClr val="FFFF00"/>
              </a:buClr>
              <a:defRPr/>
            </a:pPr>
            <a:r>
              <a:rPr lang="en-US" sz="1600" dirty="0">
                <a:effectLst>
                  <a:outerShdw blurRad="38100" dist="38100" dir="2700000" algn="tl">
                    <a:srgbClr val="C0C0C0"/>
                  </a:outerShdw>
                </a:effectLst>
                <a:latin typeface="Trebuchet MS" pitchFamily="34" charset="0"/>
                <a:cs typeface="Times New Roman" charset="0"/>
              </a:rPr>
              <a:t>•</a:t>
            </a:r>
            <a:r>
              <a:rPr lang="en-US" sz="2000" dirty="0">
                <a:latin typeface="Trebuchet MS" pitchFamily="34" charset="0"/>
                <a:cs typeface="Times New Roman" charset="0"/>
              </a:rPr>
              <a:t>Understand and articulate current and future needs of consumers</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•Lead the process to develop the vision to create internal passion &amp; external inspiration</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•Benchmark internally/externally to reapply</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•Use real life tough calls to reinforce the vision/strategies/principles to prevent drift</a:t>
            </a:r>
          </a:p>
        </p:txBody>
      </p:sp>
      <p:sp>
        <p:nvSpPr>
          <p:cNvPr id="32771" name="Rectangle 2">
            <a:extLst>
              <a:ext uri="{FF2B5EF4-FFF2-40B4-BE49-F238E27FC236}">
                <a16:creationId xmlns:a16="http://schemas.microsoft.com/office/drawing/2014/main" id="{99D74851-6369-0A6D-57A4-7EB2EE3EEBCC}"/>
              </a:ext>
            </a:extLst>
          </p:cNvPr>
          <p:cNvSpPr>
            <a:spLocks noChangeArrowheads="1"/>
          </p:cNvSpPr>
          <p:nvPr/>
        </p:nvSpPr>
        <p:spPr bwMode="auto">
          <a:xfrm>
            <a:off x="1643062" y="214313"/>
            <a:ext cx="5457826" cy="461665"/>
          </a:xfrm>
          <a:prstGeom prst="rect">
            <a:avLst/>
          </a:prstGeom>
          <a:noFill/>
          <a:ln w="9525">
            <a:noFill/>
            <a:miter lim="800000"/>
            <a:headEnd/>
            <a:tailEnd/>
          </a:ln>
        </p:spPr>
        <p:txBody>
          <a:bodyPr wrap="square">
            <a:spAutoFit/>
          </a:bodyPr>
          <a:lstStyle/>
          <a:p>
            <a:r>
              <a:rPr lang="en-US" sz="2400" b="1" dirty="0">
                <a:solidFill>
                  <a:schemeClr val="accent2"/>
                </a:solidFill>
                <a:latin typeface="Trebuchet MS" pitchFamily="34" charset="0"/>
                <a:cs typeface="Times New Roman" pitchFamily="18" charset="0"/>
              </a:rPr>
              <a:t>ENVISION:  Create the Future</a:t>
            </a:r>
            <a:r>
              <a:rPr lang="en-US" sz="2400" b="1" dirty="0">
                <a:solidFill>
                  <a:schemeClr val="accent2"/>
                </a:solidFill>
                <a:latin typeface="Trebuchet MS" pitchFamily="34" charset="0"/>
              </a:rPr>
              <a:t> </a:t>
            </a:r>
          </a:p>
        </p:txBody>
      </p:sp>
    </p:spTree>
    <p:extLst>
      <p:ext uri="{BB962C8B-B14F-4D97-AF65-F5344CB8AC3E}">
        <p14:creationId xmlns:p14="http://schemas.microsoft.com/office/powerpoint/2010/main" val="12277662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40D89-16B4-8F6C-C07F-E590BD54CAE4}"/>
            </a:ext>
          </a:extLst>
        </p:cNvPr>
        <p:cNvGrpSpPr/>
        <p:nvPr/>
      </p:nvGrpSpPr>
      <p:grpSpPr>
        <a:xfrm>
          <a:off x="0" y="0"/>
          <a:ext cx="0" cy="0"/>
          <a:chOff x="0" y="0"/>
          <a:chExt cx="0" cy="0"/>
        </a:xfrm>
      </p:grpSpPr>
      <p:sp>
        <p:nvSpPr>
          <p:cNvPr id="34818" name="Title 20">
            <a:extLst>
              <a:ext uri="{FF2B5EF4-FFF2-40B4-BE49-F238E27FC236}">
                <a16:creationId xmlns:a16="http://schemas.microsoft.com/office/drawing/2014/main" id="{EAE7B652-E602-49AD-18E8-8ADFFB9A69AB}"/>
              </a:ext>
            </a:extLst>
          </p:cNvPr>
          <p:cNvSpPr>
            <a:spLocks noGrp="1"/>
          </p:cNvSpPr>
          <p:nvPr>
            <p:ph type="title"/>
          </p:nvPr>
        </p:nvSpPr>
        <p:spPr bwMode="auto">
          <a:xfrm>
            <a:off x="1524000" y="0"/>
            <a:ext cx="8001000" cy="857250"/>
          </a:xfrm>
          <a:noFill/>
          <a:ln>
            <a:miter lim="800000"/>
            <a:headEnd/>
            <a:tailEnd/>
          </a:ln>
        </p:spPr>
        <p:txBody>
          <a:bodyPr vert="horz" wrap="square" lIns="91440" tIns="45720" rIns="91440" bIns="45720" numCol="1" rtlCol="0" anchor="t" anchorCtr="0" compatLnSpc="1">
            <a:prstTxWarp prst="textNoShape">
              <a:avLst/>
            </a:prstTxWarp>
            <a:normAutofit fontScale="90000"/>
          </a:bodyPr>
          <a:lstStyle/>
          <a:p>
            <a:pPr algn="l"/>
            <a:br>
              <a:rPr lang="en-US" sz="2800" b="1" dirty="0">
                <a:solidFill>
                  <a:schemeClr val="accent2"/>
                </a:solidFill>
                <a:latin typeface="Trebuchet MS" pitchFamily="34" charset="0"/>
                <a:cs typeface="Times New Roman" pitchFamily="18" charset="0"/>
              </a:rPr>
            </a:br>
            <a:r>
              <a:rPr lang="en-US" sz="2800" b="1" dirty="0">
                <a:solidFill>
                  <a:schemeClr val="accent2"/>
                </a:solidFill>
                <a:latin typeface="Trebuchet MS" pitchFamily="34" charset="0"/>
                <a:cs typeface="Times New Roman" pitchFamily="18" charset="0"/>
              </a:rPr>
              <a:t>ENGAGE:  Build Relationships &amp; Collaboration</a:t>
            </a:r>
            <a:r>
              <a:rPr lang="en-US" sz="2800" b="1" dirty="0">
                <a:solidFill>
                  <a:schemeClr val="accent2"/>
                </a:solidFill>
                <a:latin typeface="Trebuchet MS" pitchFamily="34" charset="0"/>
              </a:rPr>
              <a:t> </a:t>
            </a:r>
            <a:br>
              <a:rPr lang="en-US" b="1" dirty="0">
                <a:solidFill>
                  <a:schemeClr val="accent2"/>
                </a:solidFill>
                <a:latin typeface="Trebuchet MS" pitchFamily="34" charset="0"/>
              </a:rPr>
            </a:br>
            <a:endParaRPr lang="en-US" dirty="0">
              <a:latin typeface="Trebuchet MS" pitchFamily="34" charset="0"/>
            </a:endParaRPr>
          </a:p>
        </p:txBody>
      </p:sp>
      <p:sp>
        <p:nvSpPr>
          <p:cNvPr id="22" name="Content Placeholder 21">
            <a:extLst>
              <a:ext uri="{FF2B5EF4-FFF2-40B4-BE49-F238E27FC236}">
                <a16:creationId xmlns:a16="http://schemas.microsoft.com/office/drawing/2014/main" id="{BC1D96DB-0CD1-EF1D-B7E0-8F5C84FCC3B0}"/>
              </a:ext>
            </a:extLst>
          </p:cNvPr>
          <p:cNvSpPr>
            <a:spLocks noGrp="1"/>
          </p:cNvSpPr>
          <p:nvPr>
            <p:ph sz="half" idx="1"/>
          </p:nvPr>
        </p:nvSpPr>
        <p:spPr>
          <a:xfrm>
            <a:off x="1881187" y="928687"/>
            <a:ext cx="4848225" cy="5286375"/>
          </a:xfrm>
        </p:spPr>
        <p:txBody>
          <a:bodyPr>
            <a:normAutofit fontScale="92500" lnSpcReduction="20000"/>
          </a:bodyPr>
          <a:lstStyle/>
          <a:p>
            <a:pPr>
              <a:buClr>
                <a:srgbClr val="FFFF00"/>
              </a:buClr>
              <a:buFontTx/>
              <a:buNone/>
              <a:defRPr/>
            </a:pPr>
            <a:r>
              <a:rPr lang="en-US" sz="1600" dirty="0">
                <a:solidFill>
                  <a:srgbClr val="FF0000"/>
                </a:solidFill>
                <a:latin typeface="Trebuchet MS" pitchFamily="34" charset="0"/>
                <a:cs typeface="Times New Roman" charset="0"/>
              </a:rPr>
              <a:t>  </a:t>
            </a:r>
          </a:p>
          <a:p>
            <a:pPr>
              <a:buClr>
                <a:srgbClr val="FFFF00"/>
              </a:buClr>
              <a:buFontTx/>
              <a:buNone/>
              <a:defRPr/>
            </a:pPr>
            <a:r>
              <a:rPr lang="en-US" sz="2200" dirty="0">
                <a:solidFill>
                  <a:srgbClr val="FF0000"/>
                </a:solidFill>
                <a:latin typeface="Trebuchet MS" pitchFamily="34" charset="0"/>
                <a:cs typeface="Times New Roman" charset="0"/>
              </a:rPr>
              <a:t>WHAT IS IT?</a:t>
            </a:r>
            <a:endParaRPr lang="en-US" sz="2200" u="sng" dirty="0">
              <a:solidFill>
                <a:srgbClr val="FF0000"/>
              </a:solidFill>
              <a:latin typeface="Trebuchet MS" pitchFamily="34" charset="0"/>
              <a:cs typeface="Times New Roman" charset="0"/>
            </a:endParaRPr>
          </a:p>
          <a:p>
            <a:pPr>
              <a:buClr>
                <a:srgbClr val="FFFF00"/>
              </a:buClr>
              <a:defRPr/>
            </a:pPr>
            <a:endParaRPr lang="en-US" sz="1800" dirty="0">
              <a:effectLst>
                <a:outerShdw blurRad="38100" dist="38100" dir="2700000" algn="tl">
                  <a:srgbClr val="C0C0C0"/>
                </a:outerShdw>
              </a:effectLst>
              <a:latin typeface="Trebuchet MS" pitchFamily="34" charset="0"/>
              <a:cs typeface="Times New Roman" charset="0"/>
            </a:endParaRPr>
          </a:p>
          <a:p>
            <a:pPr>
              <a:buClr>
                <a:srgbClr val="FFFF00"/>
              </a:buClr>
              <a:buFontTx/>
              <a:buNone/>
              <a:defRPr/>
            </a:pPr>
            <a:r>
              <a:rPr lang="en-US" sz="1800" dirty="0">
                <a:effectLst>
                  <a:outerShdw blurRad="38100" dist="38100" dir="2700000" algn="tl">
                    <a:srgbClr val="C0C0C0"/>
                  </a:outerShdw>
                </a:effectLst>
                <a:latin typeface="Trebuchet MS" pitchFamily="34" charset="0"/>
                <a:cs typeface="Times New Roman" charset="0"/>
              </a:rPr>
              <a:t>•</a:t>
            </a:r>
            <a:r>
              <a:rPr lang="en-US" sz="2400" dirty="0">
                <a:latin typeface="Trebuchet MS" pitchFamily="34" charset="0"/>
                <a:cs typeface="Times New Roman" charset="0"/>
              </a:rPr>
              <a:t>Builds strong working relationships that create trust and intense candor</a:t>
            </a:r>
          </a:p>
          <a:p>
            <a:pPr>
              <a:buClr>
                <a:srgbClr val="FFFF00"/>
              </a:buClr>
              <a:defRPr/>
            </a:pPr>
            <a:endParaRPr lang="en-US" sz="2400" dirty="0">
              <a:latin typeface="Trebuchet MS" pitchFamily="34" charset="0"/>
              <a:cs typeface="Times New Roman" charset="0"/>
            </a:endParaRPr>
          </a:p>
          <a:p>
            <a:pPr>
              <a:buClr>
                <a:srgbClr val="FFFF00"/>
              </a:buClr>
              <a:buFontTx/>
              <a:buNone/>
              <a:defRPr/>
            </a:pPr>
            <a:r>
              <a:rPr lang="en-US" sz="2400" dirty="0">
                <a:latin typeface="Trebuchet MS" pitchFamily="34" charset="0"/>
                <a:cs typeface="Times New Roman" charset="0"/>
              </a:rPr>
              <a:t>•Values and proactively involves key stakeholders to deliver common objectives</a:t>
            </a:r>
          </a:p>
          <a:p>
            <a:pPr>
              <a:buClr>
                <a:srgbClr val="FFFF00"/>
              </a:buClr>
              <a:defRPr/>
            </a:pPr>
            <a:endParaRPr lang="en-US" sz="2400" dirty="0">
              <a:latin typeface="Trebuchet MS" pitchFamily="34" charset="0"/>
              <a:cs typeface="Times New Roman" charset="0"/>
            </a:endParaRPr>
          </a:p>
          <a:p>
            <a:pPr>
              <a:buClr>
                <a:srgbClr val="FFFF00"/>
              </a:buClr>
              <a:buFontTx/>
              <a:buNone/>
              <a:defRPr/>
            </a:pPr>
            <a:r>
              <a:rPr lang="en-US" sz="2400" dirty="0">
                <a:latin typeface="Trebuchet MS" pitchFamily="34" charset="0"/>
                <a:cs typeface="Times New Roman" charset="0"/>
              </a:rPr>
              <a:t>•Actively listens and communicates in a transparent way	</a:t>
            </a:r>
          </a:p>
          <a:p>
            <a:pPr>
              <a:buClr>
                <a:srgbClr val="FFFF00"/>
              </a:buClr>
              <a:defRPr/>
            </a:pPr>
            <a:endParaRPr lang="en-US" sz="2400" dirty="0">
              <a:latin typeface="Trebuchet MS" pitchFamily="34" charset="0"/>
              <a:cs typeface="Times New Roman" charset="0"/>
            </a:endParaRPr>
          </a:p>
          <a:p>
            <a:pPr>
              <a:buClr>
                <a:srgbClr val="FFFF00"/>
              </a:buClr>
              <a:buFontTx/>
              <a:buNone/>
              <a:defRPr/>
            </a:pPr>
            <a:r>
              <a:rPr lang="en-US" sz="2400" dirty="0">
                <a:latin typeface="Trebuchet MS" pitchFamily="34" charset="0"/>
                <a:cs typeface="Times New Roman" charset="0"/>
              </a:rPr>
              <a:t>•Accepts and values others to constructively resolve conflict</a:t>
            </a:r>
          </a:p>
        </p:txBody>
      </p:sp>
      <p:pic>
        <p:nvPicPr>
          <p:cNvPr id="24" name="Content Placeholder 23" descr="engage-chain-thumb13176433.jpg">
            <a:extLst>
              <a:ext uri="{FF2B5EF4-FFF2-40B4-BE49-F238E27FC236}">
                <a16:creationId xmlns:a16="http://schemas.microsoft.com/office/drawing/2014/main" id="{32658F23-584F-CDE2-9A79-39C8509D6A18}"/>
              </a:ext>
            </a:extLst>
          </p:cNvPr>
          <p:cNvPicPr>
            <a:picLocks noGrp="1" noChangeAspect="1"/>
          </p:cNvPicPr>
          <p:nvPr>
            <p:ph sz="half" idx="2"/>
          </p:nvPr>
        </p:nvPicPr>
        <p:blipFill>
          <a:blip r:embed="rId2"/>
          <a:stretch>
            <a:fillRect/>
          </a:stretch>
        </p:blipFill>
        <p:spPr>
          <a:xfrm>
            <a:off x="7300912" y="2214554"/>
            <a:ext cx="4000500" cy="3143272"/>
          </a:xfrm>
          <a:effectLst>
            <a:softEdge rad="112500"/>
          </a:effectLst>
        </p:spPr>
      </p:pic>
      <p:sp>
        <p:nvSpPr>
          <p:cNvPr id="2" name="Date Placeholder 1">
            <a:extLst>
              <a:ext uri="{FF2B5EF4-FFF2-40B4-BE49-F238E27FC236}">
                <a16:creationId xmlns:a16="http://schemas.microsoft.com/office/drawing/2014/main" id="{22D9BD35-5B35-C78F-0A8D-0897740976CB}"/>
              </a:ext>
            </a:extLst>
          </p:cNvPr>
          <p:cNvSpPr>
            <a:spLocks noGrp="1"/>
          </p:cNvSpPr>
          <p:nvPr>
            <p:ph type="dt" sz="half" idx="10"/>
          </p:nvPr>
        </p:nvSpPr>
        <p:spPr/>
        <p:txBody>
          <a:bodyPr/>
          <a:lstStyle/>
          <a:p>
            <a:fld id="{FE0FA877-CC18-4C37-BE0B-01BB52C75443}" type="datetime1">
              <a:rPr lang="en-IN" smtClean="0"/>
              <a:t>27-10-2024</a:t>
            </a:fld>
            <a:endParaRPr lang="en-IN"/>
          </a:p>
        </p:txBody>
      </p:sp>
      <p:sp>
        <p:nvSpPr>
          <p:cNvPr id="3" name="Footer Placeholder 2">
            <a:extLst>
              <a:ext uri="{FF2B5EF4-FFF2-40B4-BE49-F238E27FC236}">
                <a16:creationId xmlns:a16="http://schemas.microsoft.com/office/drawing/2014/main" id="{0273619C-D43D-7C80-00E1-1DE96629DCC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D40C99A4-7CB0-3CBE-F472-393FD986C924}"/>
              </a:ext>
            </a:extLst>
          </p:cNvPr>
          <p:cNvSpPr>
            <a:spLocks noGrp="1"/>
          </p:cNvSpPr>
          <p:nvPr>
            <p:ph type="sldNum" sz="quarter" idx="12"/>
          </p:nvPr>
        </p:nvSpPr>
        <p:spPr/>
        <p:txBody>
          <a:bodyPr/>
          <a:lstStyle/>
          <a:p>
            <a:fld id="{47793CF9-4DAD-4912-83E6-4F727EEC30ED}" type="slidenum">
              <a:rPr lang="en-IN" smtClean="0"/>
              <a:t>57</a:t>
            </a:fld>
            <a:endParaRPr lang="en-IN"/>
          </a:p>
        </p:txBody>
      </p:sp>
    </p:spTree>
    <p:extLst>
      <p:ext uri="{BB962C8B-B14F-4D97-AF65-F5344CB8AC3E}">
        <p14:creationId xmlns:p14="http://schemas.microsoft.com/office/powerpoint/2010/main" val="27014282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81BA3-26F4-C343-71DE-DAAC64AF59C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79FDCEE-BBA2-D52C-9A95-70826873AFD8}"/>
              </a:ext>
            </a:extLst>
          </p:cNvPr>
          <p:cNvSpPr/>
          <p:nvPr/>
        </p:nvSpPr>
        <p:spPr>
          <a:xfrm>
            <a:off x="2043113" y="1219201"/>
            <a:ext cx="7600949" cy="4905958"/>
          </a:xfrm>
          <a:prstGeom prst="rect">
            <a:avLst/>
          </a:prstGeom>
        </p:spPr>
        <p:txBody>
          <a:bodyPr wrap="square">
            <a:spAutoFit/>
          </a:bodyPr>
          <a:lstStyle/>
          <a:p>
            <a:pPr eaLnBrk="0" hangingPunct="0">
              <a:spcBef>
                <a:spcPct val="20000"/>
              </a:spcBef>
              <a:buClr>
                <a:srgbClr val="FFFF00"/>
              </a:buClr>
              <a:defRPr/>
            </a:pPr>
            <a:r>
              <a:rPr lang="en-US" sz="2000" dirty="0">
                <a:solidFill>
                  <a:srgbClr val="FF0000"/>
                </a:solidFill>
                <a:latin typeface="Trebuchet MS" pitchFamily="34" charset="0"/>
              </a:rPr>
              <a:t>HOW DO YOU DO IT?</a:t>
            </a:r>
          </a:p>
          <a:p>
            <a:pPr eaLnBrk="0" hangingPunct="0">
              <a:spcBef>
                <a:spcPct val="20000"/>
              </a:spcBef>
              <a:buClr>
                <a:srgbClr val="FFFF00"/>
              </a:buClr>
              <a:defRPr/>
            </a:pPr>
            <a:endParaRPr lang="en-US" sz="1600" dirty="0">
              <a:effectLst>
                <a:outerShdw blurRad="38100" dist="38100" dir="2700000" algn="tl">
                  <a:srgbClr val="C0C0C0"/>
                </a:outerShdw>
              </a:effectLst>
              <a:latin typeface="Trebuchet MS" pitchFamily="34" charset="0"/>
              <a:cs typeface="Times New Roman" charset="0"/>
            </a:endParaRPr>
          </a:p>
          <a:p>
            <a:pPr eaLnBrk="0" hangingPunct="0">
              <a:spcBef>
                <a:spcPct val="20000"/>
              </a:spcBef>
              <a:buClr>
                <a:srgbClr val="FFFF00"/>
              </a:buClr>
              <a:defRPr/>
            </a:pPr>
            <a:r>
              <a:rPr lang="en-US" dirty="0">
                <a:effectLst>
                  <a:outerShdw blurRad="38100" dist="38100" dir="2700000" algn="tl">
                    <a:srgbClr val="C0C0C0"/>
                  </a:outerShdw>
                </a:effectLst>
                <a:latin typeface="Trebuchet MS" pitchFamily="34" charset="0"/>
                <a:cs typeface="Times New Roman" charset="0"/>
              </a:rPr>
              <a:t>•</a:t>
            </a:r>
            <a:r>
              <a:rPr lang="en-US" sz="2000" dirty="0">
                <a:latin typeface="Trebuchet MS" pitchFamily="34" charset="0"/>
                <a:cs typeface="Times New Roman" charset="0"/>
              </a:rPr>
              <a:t>Deliberately build your personal relationships in your organization and across organizations</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•Be known as meeting commitments to others</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•Lead the process to identify common objectives forming alliances built on win-win</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•Constantly monitor if people feel you sincerely value them</a:t>
            </a:r>
          </a:p>
          <a:p>
            <a:pPr eaLnBrk="0" hangingPunct="0">
              <a:spcBef>
                <a:spcPct val="20000"/>
              </a:spcBef>
              <a:buClr>
                <a:srgbClr val="FFFF00"/>
              </a:buClr>
              <a:defRPr/>
            </a:pPr>
            <a:endParaRPr lang="en-US" sz="2000" dirty="0">
              <a:latin typeface="Trebuchet MS" pitchFamily="34" charset="0"/>
              <a:cs typeface="Times New Roman" charset="0"/>
            </a:endParaRPr>
          </a:p>
          <a:p>
            <a:pPr eaLnBrk="0" hangingPunct="0">
              <a:spcBef>
                <a:spcPct val="20000"/>
              </a:spcBef>
              <a:buClr>
                <a:srgbClr val="FFFF00"/>
              </a:buClr>
              <a:defRPr/>
            </a:pPr>
            <a:r>
              <a:rPr lang="en-US" sz="2000" dirty="0">
                <a:latin typeface="Trebuchet MS" pitchFamily="34" charset="0"/>
                <a:cs typeface="Times New Roman" charset="0"/>
              </a:rPr>
              <a:t>•Personally monitor/sense whether collaboration is strong internal and external</a:t>
            </a:r>
            <a:endParaRPr lang="en-US" sz="2000" dirty="0">
              <a:latin typeface="Trebuchet MS" pitchFamily="34" charset="0"/>
            </a:endParaRPr>
          </a:p>
        </p:txBody>
      </p:sp>
      <p:sp>
        <p:nvSpPr>
          <p:cNvPr id="3" name="Rectangle 2">
            <a:extLst>
              <a:ext uri="{FF2B5EF4-FFF2-40B4-BE49-F238E27FC236}">
                <a16:creationId xmlns:a16="http://schemas.microsoft.com/office/drawing/2014/main" id="{4D5E1984-B14F-A51F-B9FB-4C9C1600B976}"/>
              </a:ext>
            </a:extLst>
          </p:cNvPr>
          <p:cNvSpPr txBox="1">
            <a:spLocks noChangeArrowheads="1"/>
          </p:cNvSpPr>
          <p:nvPr/>
        </p:nvSpPr>
        <p:spPr>
          <a:xfrm>
            <a:off x="1524000" y="0"/>
            <a:ext cx="8763000" cy="914400"/>
          </a:xfrm>
          <a:prstGeom prst="rect">
            <a:avLst/>
          </a:prstGeom>
        </p:spPr>
        <p:txBody>
          <a:bodyPr anchor="ctr">
            <a:normAutofit/>
          </a:bodyPr>
          <a:lstStyle/>
          <a:p>
            <a:pPr>
              <a:defRPr/>
            </a:pPr>
            <a:r>
              <a:rPr lang="en-US" sz="2400" b="1" dirty="0">
                <a:solidFill>
                  <a:schemeClr val="accent2"/>
                </a:solidFill>
                <a:latin typeface="Trebuchet MS" pitchFamily="34" charset="0"/>
                <a:ea typeface="+mj-ea"/>
                <a:cs typeface="Times New Roman" charset="0"/>
              </a:rPr>
              <a:t>ENGAGE:  Build Relationships &amp; Collaboration</a:t>
            </a:r>
            <a:r>
              <a:rPr lang="en-US" sz="2400" b="1" dirty="0">
                <a:solidFill>
                  <a:schemeClr val="accent2"/>
                </a:solidFill>
                <a:latin typeface="Trebuchet MS" pitchFamily="34" charset="0"/>
                <a:ea typeface="+mj-ea"/>
                <a:cs typeface="+mj-cs"/>
              </a:rPr>
              <a:t> </a:t>
            </a:r>
          </a:p>
        </p:txBody>
      </p:sp>
    </p:spTree>
    <p:extLst>
      <p:ext uri="{BB962C8B-B14F-4D97-AF65-F5344CB8AC3E}">
        <p14:creationId xmlns:p14="http://schemas.microsoft.com/office/powerpoint/2010/main" val="19320757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7260B-D219-846B-2F30-A822DA774C1A}"/>
            </a:ext>
          </a:extLst>
        </p:cNvPr>
        <p:cNvGrpSpPr/>
        <p:nvPr/>
      </p:nvGrpSpPr>
      <p:grpSpPr>
        <a:xfrm>
          <a:off x="0" y="0"/>
          <a:ext cx="0" cy="0"/>
          <a:chOff x="0" y="0"/>
          <a:chExt cx="0" cy="0"/>
        </a:xfrm>
      </p:grpSpPr>
      <p:sp>
        <p:nvSpPr>
          <p:cNvPr id="37890" name="Title 3">
            <a:extLst>
              <a:ext uri="{FF2B5EF4-FFF2-40B4-BE49-F238E27FC236}">
                <a16:creationId xmlns:a16="http://schemas.microsoft.com/office/drawing/2014/main" id="{5199F63D-03DE-A6DE-EA69-E488A80E04B8}"/>
              </a:ext>
            </a:extLst>
          </p:cNvPr>
          <p:cNvSpPr>
            <a:spLocks noGrp="1"/>
          </p:cNvSpPr>
          <p:nvPr>
            <p:ph type="title"/>
          </p:nvPr>
        </p:nvSpPr>
        <p:spPr bwMode="auto">
          <a:xfrm>
            <a:off x="1524000" y="0"/>
            <a:ext cx="8229600"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pPr algn="l"/>
            <a:r>
              <a:rPr lang="en-US" sz="3200" b="1">
                <a:solidFill>
                  <a:schemeClr val="accent2"/>
                </a:solidFill>
                <a:latin typeface="Trebuchet MS" pitchFamily="34" charset="0"/>
                <a:cs typeface="Times New Roman" pitchFamily="18" charset="0"/>
              </a:rPr>
              <a:t>ENERGIZE:  Inspire Others</a:t>
            </a:r>
            <a:r>
              <a:rPr lang="en-US" sz="3200" b="1">
                <a:solidFill>
                  <a:schemeClr val="accent2"/>
                </a:solidFill>
                <a:latin typeface="Trebuchet MS" pitchFamily="34" charset="0"/>
              </a:rPr>
              <a:t> </a:t>
            </a:r>
            <a:br>
              <a:rPr lang="en-US" sz="3200" b="1">
                <a:solidFill>
                  <a:schemeClr val="accent2"/>
                </a:solidFill>
                <a:latin typeface="Trebuchet MS" pitchFamily="34" charset="0"/>
              </a:rPr>
            </a:br>
            <a:endParaRPr lang="en-US" sz="3200">
              <a:latin typeface="Trebuchet MS" pitchFamily="34" charset="0"/>
            </a:endParaRPr>
          </a:p>
        </p:txBody>
      </p:sp>
      <p:sp>
        <p:nvSpPr>
          <p:cNvPr id="37891" name="Content Placeholder 4">
            <a:extLst>
              <a:ext uri="{FF2B5EF4-FFF2-40B4-BE49-F238E27FC236}">
                <a16:creationId xmlns:a16="http://schemas.microsoft.com/office/drawing/2014/main" id="{026E3DCE-F766-C0FA-9F24-6FCF9588C2CF}"/>
              </a:ext>
            </a:extLst>
          </p:cNvPr>
          <p:cNvSpPr>
            <a:spLocks noGrp="1"/>
          </p:cNvSpPr>
          <p:nvPr>
            <p:ph sz="half" idx="1"/>
          </p:nvPr>
        </p:nvSpPr>
        <p:spPr bwMode="auto">
          <a:xfrm>
            <a:off x="1881188" y="1285876"/>
            <a:ext cx="4038600" cy="4525963"/>
          </a:xfrm>
          <a:noFill/>
          <a:ln>
            <a:miter lim="800000"/>
            <a:headEnd/>
            <a:tailEnd/>
          </a:ln>
        </p:spPr>
        <p:txBody>
          <a:bodyPr vert="horz" wrap="square" lIns="91440" tIns="45720" rIns="91440" bIns="45720" numCol="1" rtlCol="0" anchor="t" anchorCtr="0" compatLnSpc="1">
            <a:prstTxWarp prst="textNoShape">
              <a:avLst/>
            </a:prstTxWarp>
            <a:normAutofit lnSpcReduction="10000"/>
          </a:bodyPr>
          <a:lstStyle/>
          <a:p>
            <a:pPr>
              <a:buClr>
                <a:srgbClr val="FFFF00"/>
              </a:buClr>
              <a:buFontTx/>
              <a:buNone/>
            </a:pPr>
            <a:r>
              <a:rPr lang="en-US" sz="2000">
                <a:solidFill>
                  <a:srgbClr val="FF0000"/>
                </a:solidFill>
                <a:latin typeface="Trebuchet MS" pitchFamily="34" charset="0"/>
                <a:ea typeface="Arial Unicode MS" pitchFamily="34" charset="-128"/>
                <a:cs typeface="Arial Unicode MS" pitchFamily="34" charset="-128"/>
              </a:rPr>
              <a:t>WHAT IS IT?</a:t>
            </a:r>
            <a:endParaRPr lang="en-US" sz="2000">
              <a:latin typeface="Trebuchet MS" pitchFamily="34" charset="0"/>
              <a:cs typeface="Times New Roman" pitchFamily="18" charset="0"/>
            </a:endParaRPr>
          </a:p>
          <a:p>
            <a:pPr>
              <a:buClr>
                <a:srgbClr val="FFFF00"/>
              </a:buClr>
              <a:buFontTx/>
              <a:buNone/>
            </a:pPr>
            <a:r>
              <a:rPr lang="en-US" sz="2000">
                <a:latin typeface="Trebuchet MS" pitchFamily="34" charset="0"/>
                <a:cs typeface="Times New Roman" pitchFamily="18" charset="0"/>
              </a:rPr>
              <a:t>•</a:t>
            </a:r>
            <a:r>
              <a:rPr lang="en-US" sz="1600">
                <a:latin typeface="Trebuchet MS" pitchFamily="34" charset="0"/>
                <a:cs typeface="Times New Roman" pitchFamily="18" charset="0"/>
              </a:rPr>
              <a:t>Personally role models the vision  and values– what they stand for</a:t>
            </a:r>
          </a:p>
          <a:p>
            <a:pPr>
              <a:buClr>
                <a:srgbClr val="FFFF00"/>
              </a:buClr>
            </a:pPr>
            <a:endParaRPr lang="en-US" sz="1600">
              <a:latin typeface="Trebuchet MS" pitchFamily="34" charset="0"/>
              <a:cs typeface="Times New Roman" pitchFamily="18" charset="0"/>
            </a:endParaRPr>
          </a:p>
          <a:p>
            <a:pPr>
              <a:buClr>
                <a:srgbClr val="FFFF00"/>
              </a:buClr>
              <a:buFontTx/>
              <a:buNone/>
            </a:pPr>
            <a:r>
              <a:rPr lang="en-US" sz="1600">
                <a:latin typeface="Trebuchet MS" pitchFamily="34" charset="0"/>
                <a:cs typeface="Times New Roman" pitchFamily="18" charset="0"/>
              </a:rPr>
              <a:t>•Demonstrates genuine enthusiasm for the business and people</a:t>
            </a:r>
          </a:p>
          <a:p>
            <a:pPr>
              <a:buClr>
                <a:srgbClr val="FFFF00"/>
              </a:buClr>
            </a:pPr>
            <a:endParaRPr lang="en-US" sz="1600">
              <a:latin typeface="Trebuchet MS" pitchFamily="34" charset="0"/>
              <a:cs typeface="Times New Roman" pitchFamily="18" charset="0"/>
            </a:endParaRPr>
          </a:p>
          <a:p>
            <a:pPr>
              <a:buClr>
                <a:srgbClr val="FFFF00"/>
              </a:buClr>
              <a:buFontTx/>
              <a:buNone/>
            </a:pPr>
            <a:r>
              <a:rPr lang="en-US" sz="1600">
                <a:latin typeface="Trebuchet MS" pitchFamily="34" charset="0"/>
                <a:cs typeface="Times New Roman" pitchFamily="18" charset="0"/>
              </a:rPr>
              <a:t>•Enrolls the organization in pursuit of the vision</a:t>
            </a:r>
          </a:p>
          <a:p>
            <a:pPr>
              <a:buClr>
                <a:srgbClr val="FFFF00"/>
              </a:buClr>
            </a:pPr>
            <a:endParaRPr lang="en-US" sz="1600">
              <a:latin typeface="Trebuchet MS" pitchFamily="34" charset="0"/>
              <a:cs typeface="Times New Roman" pitchFamily="18" charset="0"/>
            </a:endParaRPr>
          </a:p>
          <a:p>
            <a:pPr>
              <a:buClr>
                <a:srgbClr val="FFFF00"/>
              </a:buClr>
              <a:buFontTx/>
              <a:buNone/>
            </a:pPr>
            <a:r>
              <a:rPr lang="en-US" sz="1600">
                <a:latin typeface="Trebuchet MS" pitchFamily="34" charset="0"/>
                <a:cs typeface="Times New Roman" pitchFamily="18" charset="0"/>
              </a:rPr>
              <a:t>•Acknowledges mistakes.  Learns, adapts, and moves on</a:t>
            </a:r>
          </a:p>
          <a:p>
            <a:pPr>
              <a:buClr>
                <a:srgbClr val="FFFF00"/>
              </a:buClr>
            </a:pPr>
            <a:endParaRPr lang="en-US" sz="1600">
              <a:latin typeface="Trebuchet MS" pitchFamily="34" charset="0"/>
              <a:cs typeface="Times New Roman" pitchFamily="18" charset="0"/>
            </a:endParaRPr>
          </a:p>
          <a:p>
            <a:pPr>
              <a:buClr>
                <a:srgbClr val="FFFF00"/>
              </a:buClr>
              <a:buFontTx/>
              <a:buNone/>
            </a:pPr>
            <a:r>
              <a:rPr lang="en-US" sz="1600">
                <a:latin typeface="Trebuchet MS" pitchFamily="34" charset="0"/>
                <a:cs typeface="Times New Roman" pitchFamily="18" charset="0"/>
              </a:rPr>
              <a:t>•Personally knows and supports people – enabling them to be treated the way they want to be treated</a:t>
            </a:r>
          </a:p>
          <a:p>
            <a:endParaRPr lang="en-US" sz="1100">
              <a:latin typeface="Trebuchet MS" pitchFamily="34" charset="0"/>
            </a:endParaRPr>
          </a:p>
        </p:txBody>
      </p:sp>
      <p:pic>
        <p:nvPicPr>
          <p:cNvPr id="37892" name="Content Placeholder 6" descr="energy.jpg">
            <a:extLst>
              <a:ext uri="{FF2B5EF4-FFF2-40B4-BE49-F238E27FC236}">
                <a16:creationId xmlns:a16="http://schemas.microsoft.com/office/drawing/2014/main" id="{2114B847-B629-31BD-7BEA-20BACD9A6F9F}"/>
              </a:ext>
            </a:extLst>
          </p:cNvPr>
          <p:cNvPicPr>
            <a:picLocks noGrp="1" noChangeAspect="1"/>
          </p:cNvPicPr>
          <p:nvPr>
            <p:ph sz="half" idx="2"/>
          </p:nvPr>
        </p:nvPicPr>
        <p:blipFill>
          <a:blip r:embed="rId2"/>
          <a:srcRect/>
          <a:stretch>
            <a:fillRect/>
          </a:stretch>
        </p:blipFill>
        <p:spPr bwMode="auto">
          <a:xfrm>
            <a:off x="6310313" y="1357313"/>
            <a:ext cx="4000500" cy="4000500"/>
          </a:xfrm>
          <a:noFill/>
          <a:ln>
            <a:miter lim="800000"/>
            <a:headEnd/>
            <a:tailEnd/>
          </a:ln>
        </p:spPr>
      </p:pic>
      <p:sp>
        <p:nvSpPr>
          <p:cNvPr id="2" name="Date Placeholder 1">
            <a:extLst>
              <a:ext uri="{FF2B5EF4-FFF2-40B4-BE49-F238E27FC236}">
                <a16:creationId xmlns:a16="http://schemas.microsoft.com/office/drawing/2014/main" id="{06B84173-9047-E4A4-A89F-E1D0ECF5DBE3}"/>
              </a:ext>
            </a:extLst>
          </p:cNvPr>
          <p:cNvSpPr>
            <a:spLocks noGrp="1"/>
          </p:cNvSpPr>
          <p:nvPr>
            <p:ph type="dt" sz="half" idx="10"/>
          </p:nvPr>
        </p:nvSpPr>
        <p:spPr/>
        <p:txBody>
          <a:bodyPr/>
          <a:lstStyle/>
          <a:p>
            <a:fld id="{655C4580-6F02-4564-BEE0-B9E333E0C807}" type="datetime1">
              <a:rPr lang="en-IN" smtClean="0"/>
              <a:t>27-10-2024</a:t>
            </a:fld>
            <a:endParaRPr lang="en-IN"/>
          </a:p>
        </p:txBody>
      </p:sp>
      <p:sp>
        <p:nvSpPr>
          <p:cNvPr id="3" name="Footer Placeholder 2">
            <a:extLst>
              <a:ext uri="{FF2B5EF4-FFF2-40B4-BE49-F238E27FC236}">
                <a16:creationId xmlns:a16="http://schemas.microsoft.com/office/drawing/2014/main" id="{5A707AD1-AC1D-7A9B-D629-DBC6AFB5827F}"/>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9F6E2BE6-7016-618F-8E53-D7DF60C23644}"/>
              </a:ext>
            </a:extLst>
          </p:cNvPr>
          <p:cNvSpPr>
            <a:spLocks noGrp="1"/>
          </p:cNvSpPr>
          <p:nvPr>
            <p:ph type="sldNum" sz="quarter" idx="12"/>
          </p:nvPr>
        </p:nvSpPr>
        <p:spPr/>
        <p:txBody>
          <a:bodyPr/>
          <a:lstStyle/>
          <a:p>
            <a:fld id="{47793CF9-4DAD-4912-83E6-4F727EEC30ED}" type="slidenum">
              <a:rPr lang="en-IN" smtClean="0"/>
              <a:t>59</a:t>
            </a:fld>
            <a:endParaRPr lang="en-IN"/>
          </a:p>
        </p:txBody>
      </p:sp>
    </p:spTree>
    <p:extLst>
      <p:ext uri="{BB962C8B-B14F-4D97-AF65-F5344CB8AC3E}">
        <p14:creationId xmlns:p14="http://schemas.microsoft.com/office/powerpoint/2010/main" val="4083270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39B31-80DB-FAFA-48C3-F03389EAA327}"/>
            </a:ext>
          </a:extLst>
        </p:cNvPr>
        <p:cNvGrpSpPr/>
        <p:nvPr/>
      </p:nvGrpSpPr>
      <p:grpSpPr>
        <a:xfrm>
          <a:off x="0" y="0"/>
          <a:ext cx="0" cy="0"/>
          <a:chOff x="0" y="0"/>
          <a:chExt cx="0" cy="0"/>
        </a:xfrm>
      </p:grpSpPr>
      <p:sp>
        <p:nvSpPr>
          <p:cNvPr id="27650" name="Text Box 2">
            <a:extLst>
              <a:ext uri="{FF2B5EF4-FFF2-40B4-BE49-F238E27FC236}">
                <a16:creationId xmlns:a16="http://schemas.microsoft.com/office/drawing/2014/main" id="{51478203-66A6-8880-612D-E30421907B84}"/>
              </a:ext>
            </a:extLst>
          </p:cNvPr>
          <p:cNvSpPr txBox="1">
            <a:spLocks noChangeArrowheads="1"/>
          </p:cNvSpPr>
          <p:nvPr/>
        </p:nvSpPr>
        <p:spPr bwMode="auto">
          <a:xfrm>
            <a:off x="3784600" y="228600"/>
            <a:ext cx="718185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Leadership is about</a:t>
            </a:r>
          </a:p>
        </p:txBody>
      </p:sp>
      <p:sp>
        <p:nvSpPr>
          <p:cNvPr id="233475" name="Text Box 3">
            <a:extLst>
              <a:ext uri="{FF2B5EF4-FFF2-40B4-BE49-F238E27FC236}">
                <a16:creationId xmlns:a16="http://schemas.microsoft.com/office/drawing/2014/main" id="{3B4A9B0B-CD0B-A914-0CB7-1465F061EDA6}"/>
              </a:ext>
            </a:extLst>
          </p:cNvPr>
          <p:cNvSpPr txBox="1">
            <a:spLocks noChangeArrowheads="1"/>
          </p:cNvSpPr>
          <p:nvPr/>
        </p:nvSpPr>
        <p:spPr bwMode="auto">
          <a:xfrm>
            <a:off x="1611823" y="1722734"/>
            <a:ext cx="8694550" cy="2369880"/>
          </a:xfrm>
          <a:prstGeom prst="rect">
            <a:avLst/>
          </a:prstGeom>
          <a:noFill/>
          <a:ln w="762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b="1" dirty="0">
                <a:solidFill>
                  <a:srgbClr val="FF0000"/>
                </a:solidFill>
                <a:latin typeface="Arial" panose="020B0604020202020204" pitchFamily="34" charset="0"/>
              </a:rPr>
              <a:t>first</a:t>
            </a:r>
            <a:r>
              <a:rPr lang="en-US" altLang="en-US" sz="2800" b="1" dirty="0">
                <a:solidFill>
                  <a:srgbClr val="FF0000"/>
                </a:solidFill>
                <a:latin typeface="Arial" panose="020B0604020202020204" pitchFamily="34" charset="0"/>
              </a:rPr>
              <a:t> </a:t>
            </a:r>
            <a:r>
              <a:rPr lang="en-US" altLang="en-US" b="1" dirty="0">
                <a:solidFill>
                  <a:srgbClr val="FF0000"/>
                </a:solidFill>
                <a:latin typeface="Arial" panose="020B0604020202020204" pitchFamily="34" charset="0"/>
              </a:rPr>
              <a:t>thinking</a:t>
            </a:r>
            <a:endParaRPr lang="en-US" altLang="en-US" sz="4000" b="1" dirty="0">
              <a:solidFill>
                <a:srgbClr val="FF0000"/>
              </a:solidFill>
              <a:latin typeface="Arial" panose="020B0604020202020204" pitchFamily="34" charset="0"/>
            </a:endParaRPr>
          </a:p>
          <a:p>
            <a:pPr eaLnBrk="1" hangingPunct="1">
              <a:spcBef>
                <a:spcPct val="0"/>
              </a:spcBef>
              <a:buFontTx/>
              <a:buNone/>
            </a:pPr>
            <a:r>
              <a:rPr lang="en-US" altLang="en-US" sz="2400" b="1" dirty="0">
                <a:solidFill>
                  <a:srgbClr val="FF0000"/>
                </a:solidFill>
                <a:latin typeface="Arial" panose="020B0604020202020204" pitchFamily="34" charset="0"/>
              </a:rPr>
              <a:t>             </a:t>
            </a:r>
            <a:r>
              <a:rPr lang="en-US" altLang="en-US" sz="2000" b="1" dirty="0">
                <a:solidFill>
                  <a:srgbClr val="FF0000"/>
                </a:solidFill>
                <a:latin typeface="Arial" panose="020B0604020202020204" pitchFamily="34" charset="0"/>
              </a:rPr>
              <a:t>then</a:t>
            </a:r>
            <a:r>
              <a:rPr lang="en-US" altLang="en-US" sz="3600" b="1" dirty="0">
                <a:solidFill>
                  <a:srgbClr val="FF0000"/>
                </a:solidFill>
                <a:latin typeface="Arial" panose="020B0604020202020204" pitchFamily="34" charset="0"/>
              </a:rPr>
              <a:t> deciding</a:t>
            </a:r>
          </a:p>
          <a:p>
            <a:pPr eaLnBrk="1" hangingPunct="1">
              <a:spcBef>
                <a:spcPct val="0"/>
              </a:spcBef>
              <a:buFontTx/>
              <a:buNone/>
            </a:pPr>
            <a:r>
              <a:rPr lang="en-US" altLang="en-US" sz="2400" b="1" dirty="0">
                <a:solidFill>
                  <a:srgbClr val="FF0000"/>
                </a:solidFill>
                <a:latin typeface="Arial" panose="020B0604020202020204" pitchFamily="34" charset="0"/>
              </a:rPr>
              <a:t>                     followed by  </a:t>
            </a:r>
            <a:r>
              <a:rPr lang="en-US" altLang="en-US" sz="3600" b="1" dirty="0">
                <a:solidFill>
                  <a:srgbClr val="FF0000"/>
                </a:solidFill>
                <a:latin typeface="Arial" panose="020B0604020202020204" pitchFamily="34" charset="0"/>
              </a:rPr>
              <a:t>swiftly acting</a:t>
            </a:r>
            <a:endParaRPr lang="en-US" altLang="en-US" sz="4400" b="1" dirty="0">
              <a:solidFill>
                <a:srgbClr val="FF0000"/>
              </a:solidFill>
              <a:latin typeface="Arial" panose="020B0604020202020204" pitchFamily="34" charset="0"/>
            </a:endParaRPr>
          </a:p>
          <a:p>
            <a:pPr eaLnBrk="1" hangingPunct="1">
              <a:spcBef>
                <a:spcPct val="0"/>
              </a:spcBef>
              <a:buFontTx/>
              <a:buNone/>
            </a:pPr>
            <a:r>
              <a:rPr lang="en-US" altLang="en-US" sz="2800" b="1" dirty="0">
                <a:solidFill>
                  <a:srgbClr val="FF0000"/>
                </a:solidFill>
                <a:latin typeface="Arial" panose="020B0604020202020204" pitchFamily="34" charset="0"/>
              </a:rPr>
              <a:t>                                        and finally,</a:t>
            </a:r>
            <a:r>
              <a:rPr lang="en-US" altLang="en-US" sz="3600" b="1" dirty="0">
                <a:solidFill>
                  <a:srgbClr val="FF0000"/>
                </a:solidFill>
                <a:latin typeface="Arial" panose="020B0604020202020204" pitchFamily="34" charset="0"/>
              </a:rPr>
              <a:t> </a:t>
            </a:r>
            <a:r>
              <a:rPr lang="en-US" altLang="en-US" sz="4400" b="1" dirty="0">
                <a:solidFill>
                  <a:srgbClr val="FF0000"/>
                </a:solidFill>
                <a:latin typeface="Arial" panose="020B0604020202020204" pitchFamily="34" charset="0"/>
              </a:rPr>
              <a:t>reflecting</a:t>
            </a:r>
          </a:p>
        </p:txBody>
      </p:sp>
      <p:sp>
        <p:nvSpPr>
          <p:cNvPr id="2" name="Date Placeholder 1">
            <a:extLst>
              <a:ext uri="{FF2B5EF4-FFF2-40B4-BE49-F238E27FC236}">
                <a16:creationId xmlns:a16="http://schemas.microsoft.com/office/drawing/2014/main" id="{4BC905D4-DBDF-265C-8342-D14E656B6B5D}"/>
              </a:ext>
            </a:extLst>
          </p:cNvPr>
          <p:cNvSpPr>
            <a:spLocks noGrp="1"/>
          </p:cNvSpPr>
          <p:nvPr>
            <p:ph type="dt" sz="half" idx="10"/>
          </p:nvPr>
        </p:nvSpPr>
        <p:spPr/>
        <p:txBody>
          <a:bodyPr/>
          <a:lstStyle/>
          <a:p>
            <a:fld id="{C421976F-609E-4D39-A23D-AF506BE2587F}" type="datetime1">
              <a:rPr lang="en-IN" smtClean="0"/>
              <a:t>27-10-2024</a:t>
            </a:fld>
            <a:endParaRPr lang="en-IN"/>
          </a:p>
        </p:txBody>
      </p:sp>
      <p:sp>
        <p:nvSpPr>
          <p:cNvPr id="3" name="Footer Placeholder 2">
            <a:extLst>
              <a:ext uri="{FF2B5EF4-FFF2-40B4-BE49-F238E27FC236}">
                <a16:creationId xmlns:a16="http://schemas.microsoft.com/office/drawing/2014/main" id="{6837C709-76DA-10F3-6870-54F2D2073558}"/>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800B2C75-249D-4A7D-3BB3-A4356FBEDEFD}"/>
              </a:ext>
            </a:extLst>
          </p:cNvPr>
          <p:cNvSpPr>
            <a:spLocks noGrp="1"/>
          </p:cNvSpPr>
          <p:nvPr>
            <p:ph type="sldNum" sz="quarter" idx="12"/>
          </p:nvPr>
        </p:nvSpPr>
        <p:spPr/>
        <p:txBody>
          <a:bodyPr/>
          <a:lstStyle/>
          <a:p>
            <a:fld id="{47793CF9-4DAD-4912-83E6-4F727EEC30ED}" type="slidenum">
              <a:rPr lang="en-IN" smtClean="0"/>
              <a:t>6</a:t>
            </a:fld>
            <a:endParaRPr lang="en-IN"/>
          </a:p>
        </p:txBody>
      </p:sp>
    </p:spTree>
    <p:extLst>
      <p:ext uri="{BB962C8B-B14F-4D97-AF65-F5344CB8AC3E}">
        <p14:creationId xmlns:p14="http://schemas.microsoft.com/office/powerpoint/2010/main" val="1073416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33475"/>
                                        </p:tgtEl>
                                        <p:attrNameLst>
                                          <p:attrName>style.visibility</p:attrName>
                                        </p:attrNameLst>
                                      </p:cBhvr>
                                      <p:to>
                                        <p:strVal val="visible"/>
                                      </p:to>
                                    </p:set>
                                    <p:anim calcmode="lin" valueType="num">
                                      <p:cBhvr additive="base">
                                        <p:cTn id="7" dur="500" fill="hold"/>
                                        <p:tgtEl>
                                          <p:spTgt spid="233475"/>
                                        </p:tgtEl>
                                        <p:attrNameLst>
                                          <p:attrName>ppt_x</p:attrName>
                                        </p:attrNameLst>
                                      </p:cBhvr>
                                      <p:tavLst>
                                        <p:tav tm="0">
                                          <p:val>
                                            <p:strVal val="0-#ppt_w/2"/>
                                          </p:val>
                                        </p:tav>
                                        <p:tav tm="100000">
                                          <p:val>
                                            <p:strVal val="#ppt_x"/>
                                          </p:val>
                                        </p:tav>
                                      </p:tavLst>
                                    </p:anim>
                                    <p:anim calcmode="lin" valueType="num">
                                      <p:cBhvr additive="base">
                                        <p:cTn id="8" dur="500" fill="hold"/>
                                        <p:tgtEl>
                                          <p:spTgt spid="23347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51FFF-0597-E11C-7578-AB7B08DB18F0}"/>
            </a:ext>
          </a:extLst>
        </p:cNvPr>
        <p:cNvGrpSpPr/>
        <p:nvPr/>
      </p:nvGrpSpPr>
      <p:grpSpPr>
        <a:xfrm>
          <a:off x="0" y="0"/>
          <a:ext cx="0" cy="0"/>
          <a:chOff x="0" y="0"/>
          <a:chExt cx="0" cy="0"/>
        </a:xfrm>
      </p:grpSpPr>
      <p:sp>
        <p:nvSpPr>
          <p:cNvPr id="38914" name="Rectangle 1">
            <a:extLst>
              <a:ext uri="{FF2B5EF4-FFF2-40B4-BE49-F238E27FC236}">
                <a16:creationId xmlns:a16="http://schemas.microsoft.com/office/drawing/2014/main" id="{0C51BA59-3C0F-DA2C-8B6B-BE8315BB4375}"/>
              </a:ext>
            </a:extLst>
          </p:cNvPr>
          <p:cNvSpPr>
            <a:spLocks noChangeArrowheads="1"/>
          </p:cNvSpPr>
          <p:nvPr/>
        </p:nvSpPr>
        <p:spPr bwMode="auto">
          <a:xfrm>
            <a:off x="2438400" y="1066801"/>
            <a:ext cx="7239000" cy="4339650"/>
          </a:xfrm>
          <a:prstGeom prst="rect">
            <a:avLst/>
          </a:prstGeom>
          <a:noFill/>
          <a:ln w="9525">
            <a:noFill/>
            <a:miter lim="800000"/>
            <a:headEnd/>
            <a:tailEnd/>
          </a:ln>
        </p:spPr>
        <p:txBody>
          <a:bodyPr>
            <a:spAutoFit/>
          </a:bodyPr>
          <a:lstStyle/>
          <a:p>
            <a:pPr eaLnBrk="0" hangingPunct="0">
              <a:spcBef>
                <a:spcPct val="20000"/>
              </a:spcBef>
              <a:buClr>
                <a:srgbClr val="FFFF00"/>
              </a:buClr>
            </a:pPr>
            <a:r>
              <a:rPr lang="en-US" sz="2000" dirty="0">
                <a:solidFill>
                  <a:srgbClr val="FF0000"/>
                </a:solidFill>
                <a:latin typeface="Trebuchet MS" pitchFamily="34" charset="0"/>
              </a:rPr>
              <a:t>HOW DO YOU DO IT?</a:t>
            </a:r>
          </a:p>
          <a:p>
            <a:pPr eaLnBrk="0" hangingPunct="0">
              <a:spcBef>
                <a:spcPct val="20000"/>
              </a:spcBef>
              <a:buClr>
                <a:srgbClr val="FFFF00"/>
              </a:buClr>
            </a:pPr>
            <a:endParaRPr lang="en-US" sz="1600" b="1" dirty="0">
              <a:latin typeface="Trebuchet MS" pitchFamily="34" charset="0"/>
              <a:cs typeface="Times New Roman" pitchFamily="18" charset="0"/>
            </a:endParaRPr>
          </a:p>
          <a:p>
            <a:pPr eaLnBrk="0" hangingPunct="0">
              <a:spcBef>
                <a:spcPct val="20000"/>
              </a:spcBef>
              <a:buClr>
                <a:srgbClr val="FFFF00"/>
              </a:buClr>
            </a:pPr>
            <a:r>
              <a:rPr lang="en-US" sz="1600" b="1" dirty="0">
                <a:latin typeface="Trebuchet MS" pitchFamily="34" charset="0"/>
                <a:cs typeface="Times New Roman" pitchFamily="18" charset="0"/>
              </a:rPr>
              <a:t>•Personally embodying the future state and principles in your daily action and decisions</a:t>
            </a:r>
          </a:p>
          <a:p>
            <a:pPr eaLnBrk="0" hangingPunct="0">
              <a:spcBef>
                <a:spcPct val="20000"/>
              </a:spcBef>
              <a:buClr>
                <a:srgbClr val="FFFF00"/>
              </a:buClr>
            </a:pPr>
            <a:endParaRPr lang="en-US" sz="1600" b="1" dirty="0">
              <a:latin typeface="Trebuchet MS" pitchFamily="34" charset="0"/>
              <a:cs typeface="Times New Roman" pitchFamily="18" charset="0"/>
            </a:endParaRPr>
          </a:p>
          <a:p>
            <a:pPr eaLnBrk="0" hangingPunct="0">
              <a:spcBef>
                <a:spcPct val="20000"/>
              </a:spcBef>
              <a:buClr>
                <a:srgbClr val="FFFF00"/>
              </a:buClr>
            </a:pPr>
            <a:r>
              <a:rPr lang="en-US" sz="1600" b="1" dirty="0">
                <a:latin typeface="Trebuchet MS" pitchFamily="34" charset="0"/>
                <a:cs typeface="Times New Roman" pitchFamily="18" charset="0"/>
              </a:rPr>
              <a:t>•Being internally passionate and externally inspirational about the business and people</a:t>
            </a:r>
          </a:p>
          <a:p>
            <a:pPr eaLnBrk="0" hangingPunct="0">
              <a:spcBef>
                <a:spcPct val="20000"/>
              </a:spcBef>
              <a:buClr>
                <a:srgbClr val="FFFF00"/>
              </a:buClr>
            </a:pPr>
            <a:endParaRPr lang="en-US" sz="1600" b="1" dirty="0">
              <a:latin typeface="Trebuchet MS" pitchFamily="34" charset="0"/>
              <a:cs typeface="Times New Roman" pitchFamily="18" charset="0"/>
            </a:endParaRPr>
          </a:p>
          <a:p>
            <a:pPr eaLnBrk="0" hangingPunct="0">
              <a:spcBef>
                <a:spcPct val="20000"/>
              </a:spcBef>
              <a:buClr>
                <a:srgbClr val="FFFF00"/>
              </a:buClr>
            </a:pPr>
            <a:r>
              <a:rPr lang="en-US" sz="1600" b="1" dirty="0">
                <a:latin typeface="Trebuchet MS" pitchFamily="34" charset="0"/>
                <a:cs typeface="Times New Roman" pitchFamily="18" charset="0"/>
              </a:rPr>
              <a:t>•Constantly learn in front of the organization from success and failure</a:t>
            </a:r>
          </a:p>
          <a:p>
            <a:pPr eaLnBrk="0" hangingPunct="0">
              <a:spcBef>
                <a:spcPct val="20000"/>
              </a:spcBef>
              <a:buClr>
                <a:srgbClr val="FFFF00"/>
              </a:buClr>
            </a:pPr>
            <a:endParaRPr lang="en-US" sz="1600" b="1" dirty="0">
              <a:latin typeface="Trebuchet MS" pitchFamily="34" charset="0"/>
              <a:cs typeface="Times New Roman" pitchFamily="18" charset="0"/>
            </a:endParaRPr>
          </a:p>
          <a:p>
            <a:pPr eaLnBrk="0" hangingPunct="0">
              <a:spcBef>
                <a:spcPct val="20000"/>
              </a:spcBef>
              <a:buClr>
                <a:srgbClr val="FFFF00"/>
              </a:buClr>
            </a:pPr>
            <a:r>
              <a:rPr lang="en-US" sz="1600" b="1" dirty="0">
                <a:latin typeface="Trebuchet MS" pitchFamily="34" charset="0"/>
                <a:cs typeface="Times New Roman" pitchFamily="18" charset="0"/>
              </a:rPr>
              <a:t>•Knock down barriers to effectively show support in a way that enables people to be successful</a:t>
            </a:r>
          </a:p>
          <a:p>
            <a:pPr eaLnBrk="0" hangingPunct="0">
              <a:spcBef>
                <a:spcPct val="20000"/>
              </a:spcBef>
              <a:buClr>
                <a:srgbClr val="FFFF00"/>
              </a:buClr>
            </a:pPr>
            <a:endParaRPr lang="en-US" sz="1600" b="1" dirty="0">
              <a:latin typeface="Trebuchet MS" pitchFamily="34" charset="0"/>
              <a:cs typeface="Times New Roman" pitchFamily="18" charset="0"/>
            </a:endParaRPr>
          </a:p>
          <a:p>
            <a:pPr eaLnBrk="0" hangingPunct="0">
              <a:spcBef>
                <a:spcPct val="20000"/>
              </a:spcBef>
              <a:buClr>
                <a:srgbClr val="FFFF00"/>
              </a:buClr>
            </a:pPr>
            <a:r>
              <a:rPr lang="en-US" sz="1600" b="1" dirty="0">
                <a:latin typeface="Trebuchet MS" pitchFamily="34" charset="0"/>
                <a:cs typeface="Times New Roman" pitchFamily="18" charset="0"/>
              </a:rPr>
              <a:t>•Creatively enroll the entire organization in the vision – recognize and celebrate progress</a:t>
            </a:r>
          </a:p>
        </p:txBody>
      </p:sp>
      <p:sp>
        <p:nvSpPr>
          <p:cNvPr id="3" name="Rectangle 2">
            <a:extLst>
              <a:ext uri="{FF2B5EF4-FFF2-40B4-BE49-F238E27FC236}">
                <a16:creationId xmlns:a16="http://schemas.microsoft.com/office/drawing/2014/main" id="{468B888A-9EFA-7FE5-4E36-A786F54495DF}"/>
              </a:ext>
            </a:extLst>
          </p:cNvPr>
          <p:cNvSpPr txBox="1">
            <a:spLocks noChangeArrowheads="1"/>
          </p:cNvSpPr>
          <p:nvPr/>
        </p:nvSpPr>
        <p:spPr>
          <a:xfrm>
            <a:off x="1524000" y="152400"/>
            <a:ext cx="6934200" cy="527050"/>
          </a:xfrm>
          <a:prstGeom prst="rect">
            <a:avLst/>
          </a:prstGeom>
        </p:spPr>
        <p:txBody>
          <a:bodyPr anchor="ctr">
            <a:normAutofit/>
          </a:bodyPr>
          <a:lstStyle/>
          <a:p>
            <a:pPr>
              <a:defRPr/>
            </a:pPr>
            <a:r>
              <a:rPr lang="en-US" sz="2400" b="1" dirty="0">
                <a:solidFill>
                  <a:schemeClr val="accent2"/>
                </a:solidFill>
                <a:latin typeface="Trebuchet MS" pitchFamily="34" charset="0"/>
                <a:ea typeface="+mj-ea"/>
                <a:cs typeface="Times New Roman" charset="0"/>
              </a:rPr>
              <a:t>ENERGIZE:  Inspire Others</a:t>
            </a:r>
            <a:r>
              <a:rPr lang="en-US" sz="2400" b="1" dirty="0">
                <a:solidFill>
                  <a:schemeClr val="accent2"/>
                </a:solidFill>
                <a:latin typeface="Trebuchet MS" pitchFamily="34" charset="0"/>
                <a:ea typeface="+mj-ea"/>
                <a:cs typeface="+mj-cs"/>
              </a:rPr>
              <a:t> </a:t>
            </a:r>
          </a:p>
        </p:txBody>
      </p:sp>
    </p:spTree>
    <p:extLst>
      <p:ext uri="{BB962C8B-B14F-4D97-AF65-F5344CB8AC3E}">
        <p14:creationId xmlns:p14="http://schemas.microsoft.com/office/powerpoint/2010/main" val="7250825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D646A-0D1C-E74D-1E90-D49D8B1223B0}"/>
            </a:ext>
          </a:extLst>
        </p:cNvPr>
        <p:cNvGrpSpPr/>
        <p:nvPr/>
      </p:nvGrpSpPr>
      <p:grpSpPr>
        <a:xfrm>
          <a:off x="0" y="0"/>
          <a:ext cx="0" cy="0"/>
          <a:chOff x="0" y="0"/>
          <a:chExt cx="0" cy="0"/>
        </a:xfrm>
      </p:grpSpPr>
      <p:sp>
        <p:nvSpPr>
          <p:cNvPr id="40962" name="Title 10">
            <a:extLst>
              <a:ext uri="{FF2B5EF4-FFF2-40B4-BE49-F238E27FC236}">
                <a16:creationId xmlns:a16="http://schemas.microsoft.com/office/drawing/2014/main" id="{3B2FB40B-9EE9-4C21-D002-249392C7E976}"/>
              </a:ext>
            </a:extLst>
          </p:cNvPr>
          <p:cNvSpPr>
            <a:spLocks noGrp="1"/>
          </p:cNvSpPr>
          <p:nvPr>
            <p:ph type="title"/>
          </p:nvPr>
        </p:nvSpPr>
        <p:spPr bwMode="auto">
          <a:xfrm>
            <a:off x="1524000" y="0"/>
            <a:ext cx="8229600"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pPr algn="l"/>
            <a:r>
              <a:rPr lang="en-US" sz="2800" b="1">
                <a:solidFill>
                  <a:schemeClr val="accent2"/>
                </a:solidFill>
                <a:latin typeface="Trebuchet MS" pitchFamily="34" charset="0"/>
                <a:cs typeface="Times New Roman" pitchFamily="18" charset="0"/>
              </a:rPr>
              <a:t>ENABLE:  Build Capability</a:t>
            </a:r>
            <a:r>
              <a:rPr lang="en-US" sz="2800" b="1">
                <a:solidFill>
                  <a:schemeClr val="accent2"/>
                </a:solidFill>
                <a:latin typeface="Trebuchet MS" pitchFamily="34" charset="0"/>
              </a:rPr>
              <a:t> </a:t>
            </a:r>
            <a:br>
              <a:rPr lang="en-US" sz="2800" b="1">
                <a:solidFill>
                  <a:schemeClr val="accent2"/>
                </a:solidFill>
                <a:latin typeface="Trebuchet MS" pitchFamily="34" charset="0"/>
              </a:rPr>
            </a:br>
            <a:endParaRPr lang="en-US" sz="2800">
              <a:latin typeface="Trebuchet MS" pitchFamily="34" charset="0"/>
            </a:endParaRPr>
          </a:p>
        </p:txBody>
      </p:sp>
      <p:sp>
        <p:nvSpPr>
          <p:cNvPr id="40963" name="Content Placeholder 11">
            <a:extLst>
              <a:ext uri="{FF2B5EF4-FFF2-40B4-BE49-F238E27FC236}">
                <a16:creationId xmlns:a16="http://schemas.microsoft.com/office/drawing/2014/main" id="{04F98A3C-B1E3-5C92-8858-010AB6620AB1}"/>
              </a:ext>
            </a:extLst>
          </p:cNvPr>
          <p:cNvSpPr>
            <a:spLocks noGrp="1"/>
          </p:cNvSpPr>
          <p:nvPr>
            <p:ph sz="half" idx="1"/>
          </p:nvPr>
        </p:nvSpPr>
        <p:spPr bwMode="auto">
          <a:xfrm>
            <a:off x="838200" y="1143000"/>
            <a:ext cx="5181600" cy="5033963"/>
          </a:xfrm>
          <a:noFill/>
          <a:ln>
            <a:miter lim="800000"/>
            <a:headEnd/>
            <a:tailEnd/>
          </a:ln>
        </p:spPr>
        <p:txBody>
          <a:bodyPr vert="horz" wrap="square" lIns="91440" tIns="45720" rIns="91440" bIns="45720" numCol="1" rtlCol="0" anchor="t" anchorCtr="0" compatLnSpc="1">
            <a:prstTxWarp prst="textNoShape">
              <a:avLst/>
            </a:prstTxWarp>
            <a:normAutofit/>
          </a:bodyPr>
          <a:lstStyle/>
          <a:p>
            <a:pPr>
              <a:buClr>
                <a:srgbClr val="FFFF00"/>
              </a:buClr>
            </a:pPr>
            <a:endParaRPr lang="en-US" sz="2000" b="1" dirty="0">
              <a:solidFill>
                <a:srgbClr val="FF0000"/>
              </a:solidFill>
              <a:latin typeface="Trebuchet MS" pitchFamily="34" charset="0"/>
              <a:cs typeface="Times New Roman" pitchFamily="18" charset="0"/>
            </a:endParaRPr>
          </a:p>
          <a:p>
            <a:pPr>
              <a:buClr>
                <a:srgbClr val="FFFF00"/>
              </a:buClr>
            </a:pPr>
            <a:r>
              <a:rPr lang="en-US" sz="2000" b="1" dirty="0">
                <a:solidFill>
                  <a:srgbClr val="FF0000"/>
                </a:solidFill>
                <a:latin typeface="Trebuchet MS" pitchFamily="34" charset="0"/>
                <a:cs typeface="Times New Roman" pitchFamily="18" charset="0"/>
              </a:rPr>
              <a:t>WHAT IS IT?</a:t>
            </a:r>
          </a:p>
          <a:p>
            <a:pPr>
              <a:buClr>
                <a:srgbClr val="FFFF00"/>
              </a:buClr>
              <a:buFontTx/>
              <a:buNone/>
            </a:pPr>
            <a:r>
              <a:rPr lang="en-US" sz="2000" b="1" dirty="0">
                <a:latin typeface="Trebuchet MS" pitchFamily="34" charset="0"/>
                <a:cs typeface="Times New Roman" pitchFamily="18" charset="0"/>
              </a:rPr>
              <a:t>•</a:t>
            </a:r>
            <a:r>
              <a:rPr lang="en-US" sz="1800" b="1" dirty="0">
                <a:latin typeface="Trebuchet MS" pitchFamily="34" charset="0"/>
                <a:cs typeface="Times New Roman" pitchFamily="18" charset="0"/>
              </a:rPr>
              <a:t>Develops organization capability to deliver innovation to win at two moments of truth </a:t>
            </a:r>
          </a:p>
          <a:p>
            <a:pPr>
              <a:buClr>
                <a:srgbClr val="FFFF00"/>
              </a:buClr>
              <a:buFontTx/>
              <a:buNone/>
            </a:pPr>
            <a:r>
              <a:rPr lang="en-US" sz="1800" b="1" dirty="0">
                <a:latin typeface="Trebuchet MS" pitchFamily="34" charset="0"/>
                <a:cs typeface="Times New Roman" pitchFamily="18" charset="0"/>
              </a:rPr>
              <a:t>•Creates an inclusive, entrepreneurial culture with strong business ownership</a:t>
            </a:r>
          </a:p>
          <a:p>
            <a:pPr>
              <a:buClr>
                <a:srgbClr val="FFFF00"/>
              </a:buClr>
              <a:buFontTx/>
              <a:buNone/>
            </a:pPr>
            <a:r>
              <a:rPr lang="en-US" sz="1800" b="1" dirty="0">
                <a:latin typeface="Trebuchet MS" pitchFamily="34" charset="0"/>
                <a:cs typeface="Times New Roman" pitchFamily="18" charset="0"/>
              </a:rPr>
              <a:t>•Develops themselves and others by passionately seeking to learn, coach, and teach</a:t>
            </a:r>
          </a:p>
          <a:p>
            <a:pPr>
              <a:buClr>
                <a:srgbClr val="FFFF00"/>
              </a:buClr>
              <a:buFontTx/>
              <a:buNone/>
            </a:pPr>
            <a:r>
              <a:rPr lang="en-US" sz="1800" b="1" dirty="0">
                <a:latin typeface="Trebuchet MS" pitchFamily="34" charset="0"/>
                <a:cs typeface="Times New Roman" pitchFamily="18" charset="0"/>
              </a:rPr>
              <a:t>•Leverages different approaches of all types to get desired business results</a:t>
            </a:r>
          </a:p>
          <a:p>
            <a:endParaRPr lang="en-US" dirty="0">
              <a:latin typeface="Trebuchet MS" pitchFamily="34" charset="0"/>
            </a:endParaRPr>
          </a:p>
        </p:txBody>
      </p:sp>
      <p:pic>
        <p:nvPicPr>
          <p:cNvPr id="40964" name="Content Placeholder 13" descr="enable.png">
            <a:extLst>
              <a:ext uri="{FF2B5EF4-FFF2-40B4-BE49-F238E27FC236}">
                <a16:creationId xmlns:a16="http://schemas.microsoft.com/office/drawing/2014/main" id="{B0A9FD3D-16B2-1F58-CECD-2A84C8A96F49}"/>
              </a:ext>
            </a:extLst>
          </p:cNvPr>
          <p:cNvPicPr>
            <a:picLocks noGrp="1" noChangeAspect="1"/>
          </p:cNvPicPr>
          <p:nvPr>
            <p:ph sz="half" idx="2"/>
          </p:nvPr>
        </p:nvPicPr>
        <p:blipFill>
          <a:blip r:embed="rId2"/>
          <a:srcRect/>
          <a:stretch>
            <a:fillRect/>
          </a:stretch>
        </p:blipFill>
        <p:spPr bwMode="auto">
          <a:xfrm>
            <a:off x="6196014" y="1357313"/>
            <a:ext cx="4471987" cy="4043362"/>
          </a:xfrm>
          <a:noFill/>
          <a:ln>
            <a:miter lim="800000"/>
            <a:headEnd/>
            <a:tailEnd/>
          </a:ln>
        </p:spPr>
      </p:pic>
      <p:sp>
        <p:nvSpPr>
          <p:cNvPr id="2" name="Date Placeholder 1">
            <a:extLst>
              <a:ext uri="{FF2B5EF4-FFF2-40B4-BE49-F238E27FC236}">
                <a16:creationId xmlns:a16="http://schemas.microsoft.com/office/drawing/2014/main" id="{AD5073FB-957B-A7AF-33CE-3B415D6F7237}"/>
              </a:ext>
            </a:extLst>
          </p:cNvPr>
          <p:cNvSpPr>
            <a:spLocks noGrp="1"/>
          </p:cNvSpPr>
          <p:nvPr>
            <p:ph type="dt" sz="half" idx="10"/>
          </p:nvPr>
        </p:nvSpPr>
        <p:spPr/>
        <p:txBody>
          <a:bodyPr/>
          <a:lstStyle/>
          <a:p>
            <a:fld id="{8CB1DB4D-46EA-4C75-8E69-32A4CBAE279C}" type="datetime1">
              <a:rPr lang="en-IN" smtClean="0"/>
              <a:t>27-10-2024</a:t>
            </a:fld>
            <a:endParaRPr lang="en-IN"/>
          </a:p>
        </p:txBody>
      </p:sp>
      <p:sp>
        <p:nvSpPr>
          <p:cNvPr id="3" name="Footer Placeholder 2">
            <a:extLst>
              <a:ext uri="{FF2B5EF4-FFF2-40B4-BE49-F238E27FC236}">
                <a16:creationId xmlns:a16="http://schemas.microsoft.com/office/drawing/2014/main" id="{7C841872-B2A0-B8EB-A7D9-6DD24A4760D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020FE963-AB71-E38B-FD65-70F1604C8A6C}"/>
              </a:ext>
            </a:extLst>
          </p:cNvPr>
          <p:cNvSpPr>
            <a:spLocks noGrp="1"/>
          </p:cNvSpPr>
          <p:nvPr>
            <p:ph type="sldNum" sz="quarter" idx="12"/>
          </p:nvPr>
        </p:nvSpPr>
        <p:spPr/>
        <p:txBody>
          <a:bodyPr/>
          <a:lstStyle/>
          <a:p>
            <a:fld id="{47793CF9-4DAD-4912-83E6-4F727EEC30ED}" type="slidenum">
              <a:rPr lang="en-IN" smtClean="0"/>
              <a:t>61</a:t>
            </a:fld>
            <a:endParaRPr lang="en-IN"/>
          </a:p>
        </p:txBody>
      </p:sp>
    </p:spTree>
    <p:extLst>
      <p:ext uri="{BB962C8B-B14F-4D97-AF65-F5344CB8AC3E}">
        <p14:creationId xmlns:p14="http://schemas.microsoft.com/office/powerpoint/2010/main" val="39177541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22A82-A2E2-987D-5A74-68D277DDB6C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B28C654-ABB1-783C-639F-171B9CEC398B}"/>
              </a:ext>
            </a:extLst>
          </p:cNvPr>
          <p:cNvSpPr/>
          <p:nvPr/>
        </p:nvSpPr>
        <p:spPr>
          <a:xfrm>
            <a:off x="2362200" y="1143001"/>
            <a:ext cx="7315200" cy="4930581"/>
          </a:xfrm>
          <a:prstGeom prst="rect">
            <a:avLst/>
          </a:prstGeom>
        </p:spPr>
        <p:txBody>
          <a:bodyPr>
            <a:spAutoFit/>
          </a:bodyPr>
          <a:lstStyle/>
          <a:p>
            <a:pPr eaLnBrk="0" hangingPunct="0">
              <a:spcBef>
                <a:spcPct val="20000"/>
              </a:spcBef>
              <a:buClr>
                <a:srgbClr val="FFFF00"/>
              </a:buClr>
              <a:defRPr/>
            </a:pPr>
            <a:r>
              <a:rPr lang="en-US" sz="2000" dirty="0">
                <a:solidFill>
                  <a:srgbClr val="FF0000"/>
                </a:solidFill>
                <a:latin typeface="Trebuchet MS" pitchFamily="34" charset="0"/>
              </a:rPr>
              <a:t>HOW DO YOU DO IT?</a:t>
            </a:r>
          </a:p>
          <a:p>
            <a:pPr eaLnBrk="0" hangingPunct="0">
              <a:spcBef>
                <a:spcPct val="20000"/>
              </a:spcBef>
              <a:buClr>
                <a:srgbClr val="FFFF00"/>
              </a:buClr>
              <a:defRPr/>
            </a:pPr>
            <a:endParaRPr lang="en-US" sz="1600" dirty="0">
              <a:effectLst>
                <a:outerShdw blurRad="38100" dist="38100" dir="2700000" algn="tl">
                  <a:srgbClr val="C0C0C0"/>
                </a:outerShdw>
              </a:effectLst>
              <a:latin typeface="Trebuchet MS" pitchFamily="34" charset="0"/>
              <a:cs typeface="Times New Roman" charset="0"/>
            </a:endParaRPr>
          </a:p>
          <a:p>
            <a:pPr eaLnBrk="0" hangingPunct="0">
              <a:spcBef>
                <a:spcPct val="20000"/>
              </a:spcBef>
              <a:buClr>
                <a:srgbClr val="FFFF00"/>
              </a:buClr>
              <a:defRPr/>
            </a:pPr>
            <a:r>
              <a:rPr lang="en-US" sz="1600" b="1" dirty="0">
                <a:effectLst>
                  <a:outerShdw blurRad="38100" dist="38100" dir="2700000" algn="tl">
                    <a:srgbClr val="C0C0C0"/>
                  </a:outerShdw>
                </a:effectLst>
                <a:latin typeface="Trebuchet MS" pitchFamily="34" charset="0"/>
                <a:cs typeface="Times New Roman" charset="0"/>
              </a:rPr>
              <a:t>•</a:t>
            </a:r>
            <a:r>
              <a:rPr lang="en-US" sz="1600" b="1" dirty="0">
                <a:latin typeface="Trebuchet MS" pitchFamily="34" charset="0"/>
                <a:cs typeface="Times New Roman" charset="0"/>
              </a:rPr>
              <a:t>Foster creativity and new approaches to win with the consumer</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•Deliberately encourage appropriate risk taking</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•Help people identify their strengths and get them into roles that leverage those strengths</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•Establish a learning and training plan to give the organization needed skills</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•Being absolutely trust worthy and role model learn-do-teach providing coaching/wisdom.</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•Personally build and value diversity allowing people to do things their way versus your way</a:t>
            </a:r>
            <a:endParaRPr lang="en-US" sz="1600" b="1" dirty="0">
              <a:latin typeface="Trebuchet MS" pitchFamily="34" charset="0"/>
            </a:endParaRPr>
          </a:p>
        </p:txBody>
      </p:sp>
      <p:sp>
        <p:nvSpPr>
          <p:cNvPr id="3" name="Rectangle 2">
            <a:extLst>
              <a:ext uri="{FF2B5EF4-FFF2-40B4-BE49-F238E27FC236}">
                <a16:creationId xmlns:a16="http://schemas.microsoft.com/office/drawing/2014/main" id="{AE8B79C7-223B-7E94-AD9B-FB5223E9BFD2}"/>
              </a:ext>
            </a:extLst>
          </p:cNvPr>
          <p:cNvSpPr txBox="1">
            <a:spLocks noChangeArrowheads="1"/>
          </p:cNvSpPr>
          <p:nvPr/>
        </p:nvSpPr>
        <p:spPr>
          <a:xfrm>
            <a:off x="1524000" y="0"/>
            <a:ext cx="7086600" cy="533400"/>
          </a:xfrm>
          <a:prstGeom prst="rect">
            <a:avLst/>
          </a:prstGeom>
        </p:spPr>
        <p:txBody>
          <a:bodyPr anchor="ctr">
            <a:normAutofit/>
          </a:bodyPr>
          <a:lstStyle/>
          <a:p>
            <a:pPr>
              <a:defRPr/>
            </a:pPr>
            <a:r>
              <a:rPr lang="en-US" sz="2400" b="1" dirty="0">
                <a:solidFill>
                  <a:schemeClr val="accent2"/>
                </a:solidFill>
                <a:latin typeface="Trebuchet MS" pitchFamily="34" charset="0"/>
                <a:ea typeface="+mj-ea"/>
                <a:cs typeface="Times New Roman" charset="0"/>
              </a:rPr>
              <a:t>ENABLE:  Build Capability</a:t>
            </a:r>
            <a:r>
              <a:rPr lang="en-US" sz="2400" b="1" dirty="0">
                <a:solidFill>
                  <a:schemeClr val="accent2"/>
                </a:solidFill>
                <a:latin typeface="Trebuchet MS" pitchFamily="34" charset="0"/>
                <a:ea typeface="+mj-ea"/>
                <a:cs typeface="+mj-cs"/>
              </a:rPr>
              <a:t> </a:t>
            </a:r>
          </a:p>
        </p:txBody>
      </p:sp>
    </p:spTree>
    <p:extLst>
      <p:ext uri="{BB962C8B-B14F-4D97-AF65-F5344CB8AC3E}">
        <p14:creationId xmlns:p14="http://schemas.microsoft.com/office/powerpoint/2010/main" val="9366407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615AE-1A4D-5254-3D81-E69A6F2AB1C0}"/>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FB615545-75AD-EB2F-9C4E-1CF3F7EB4243}"/>
              </a:ext>
            </a:extLst>
          </p:cNvPr>
          <p:cNvSpPr txBox="1">
            <a:spLocks noChangeArrowheads="1"/>
          </p:cNvSpPr>
          <p:nvPr/>
        </p:nvSpPr>
        <p:spPr>
          <a:xfrm>
            <a:off x="1524000" y="0"/>
            <a:ext cx="8305800" cy="838200"/>
          </a:xfrm>
          <a:prstGeom prst="rect">
            <a:avLst/>
          </a:prstGeom>
        </p:spPr>
        <p:txBody>
          <a:bodyPr anchor="ctr">
            <a:normAutofit/>
          </a:bodyPr>
          <a:lstStyle/>
          <a:p>
            <a:pPr>
              <a:defRPr/>
            </a:pPr>
            <a:r>
              <a:rPr lang="en-US" sz="2400" b="1" dirty="0">
                <a:solidFill>
                  <a:schemeClr val="accent2"/>
                </a:solidFill>
                <a:latin typeface="Trebuchet MS" pitchFamily="34" charset="0"/>
                <a:ea typeface="+mj-ea"/>
                <a:cs typeface="Times New Roman" charset="0"/>
              </a:rPr>
              <a:t>EXECUTE : Deliver Outstanding Results</a:t>
            </a:r>
            <a:r>
              <a:rPr lang="en-US" sz="2400" b="1" dirty="0">
                <a:solidFill>
                  <a:schemeClr val="accent2"/>
                </a:solidFill>
                <a:latin typeface="Trebuchet MS" pitchFamily="34" charset="0"/>
                <a:ea typeface="+mj-ea"/>
                <a:cs typeface="+mj-cs"/>
              </a:rPr>
              <a:t> </a:t>
            </a:r>
          </a:p>
        </p:txBody>
      </p:sp>
      <p:sp>
        <p:nvSpPr>
          <p:cNvPr id="7" name="Content Placeholder 6">
            <a:extLst>
              <a:ext uri="{FF2B5EF4-FFF2-40B4-BE49-F238E27FC236}">
                <a16:creationId xmlns:a16="http://schemas.microsoft.com/office/drawing/2014/main" id="{3112D3FB-929F-BC7A-5179-0E5664747315}"/>
              </a:ext>
            </a:extLst>
          </p:cNvPr>
          <p:cNvSpPr>
            <a:spLocks noGrp="1"/>
          </p:cNvSpPr>
          <p:nvPr>
            <p:ph sz="half" idx="1"/>
          </p:nvPr>
        </p:nvSpPr>
        <p:spPr>
          <a:xfrm>
            <a:off x="1952626" y="928688"/>
            <a:ext cx="4429125" cy="4857750"/>
          </a:xfrm>
        </p:spPr>
        <p:txBody>
          <a:bodyPr>
            <a:normAutofit lnSpcReduction="10000"/>
          </a:bodyPr>
          <a:lstStyle/>
          <a:p>
            <a:pPr>
              <a:buClr>
                <a:srgbClr val="FFFF00"/>
              </a:buClr>
              <a:defRPr/>
            </a:pPr>
            <a:r>
              <a:rPr lang="en-US" sz="1600" b="1" dirty="0">
                <a:solidFill>
                  <a:srgbClr val="FF0000"/>
                </a:solidFill>
                <a:latin typeface="Trebuchet MS" pitchFamily="34" charset="0"/>
                <a:cs typeface="Times New Roman" charset="0"/>
              </a:rPr>
              <a:t>WHAT IS IT?</a:t>
            </a:r>
          </a:p>
          <a:p>
            <a:pPr>
              <a:buClr>
                <a:srgbClr val="FFFF00"/>
              </a:buClr>
              <a:defRPr/>
            </a:pPr>
            <a:endParaRPr lang="en-US" sz="1600" dirty="0">
              <a:effectLst>
                <a:outerShdw blurRad="38100" dist="38100" dir="2700000" algn="tl">
                  <a:srgbClr val="C0C0C0"/>
                </a:outerShdw>
              </a:effectLst>
              <a:latin typeface="Trebuchet MS" pitchFamily="34" charset="0"/>
              <a:cs typeface="Times New Roman" charset="0"/>
            </a:endParaRPr>
          </a:p>
          <a:p>
            <a:pPr>
              <a:buClr>
                <a:srgbClr val="FFFF00"/>
              </a:buClr>
              <a:buFontTx/>
              <a:buNone/>
              <a:defRPr/>
            </a:pPr>
            <a:r>
              <a:rPr lang="en-US" sz="1600" dirty="0">
                <a:effectLst>
                  <a:outerShdw blurRad="38100" dist="38100" dir="2700000" algn="tl">
                    <a:srgbClr val="C0C0C0"/>
                  </a:outerShdw>
                </a:effectLst>
                <a:latin typeface="Trebuchet MS" pitchFamily="34" charset="0"/>
                <a:cs typeface="Times New Roman" charset="0"/>
              </a:rPr>
              <a:t>•</a:t>
            </a:r>
            <a:r>
              <a:rPr lang="en-US" sz="1600" b="1" dirty="0">
                <a:latin typeface="Trebuchet MS" pitchFamily="34" charset="0"/>
                <a:cs typeface="Times New Roman" charset="0"/>
              </a:rPr>
              <a:t>Develops executable plans and allocates diverse resources effectively to deliver the strategy</a:t>
            </a:r>
          </a:p>
          <a:p>
            <a:pPr>
              <a:buClr>
                <a:srgbClr val="FFFF00"/>
              </a:buClr>
              <a:defRPr/>
            </a:pPr>
            <a:endParaRPr lang="en-US" sz="1600" b="1" dirty="0">
              <a:latin typeface="Trebuchet MS" pitchFamily="34" charset="0"/>
              <a:cs typeface="Times New Roman" charset="0"/>
            </a:endParaRPr>
          </a:p>
          <a:p>
            <a:pPr>
              <a:buClr>
                <a:srgbClr val="FFFF00"/>
              </a:buClr>
              <a:buFontTx/>
              <a:buNone/>
              <a:defRPr/>
            </a:pPr>
            <a:r>
              <a:rPr lang="en-US" sz="1600" b="1" dirty="0">
                <a:latin typeface="Trebuchet MS" pitchFamily="34" charset="0"/>
                <a:cs typeface="Times New Roman" charset="0"/>
              </a:rPr>
              <a:t>•Insures individual work plans are aligned to the plan and fully utilizes individual talents</a:t>
            </a:r>
          </a:p>
          <a:p>
            <a:pPr>
              <a:buClr>
                <a:srgbClr val="FFFF00"/>
              </a:buClr>
              <a:defRPr/>
            </a:pPr>
            <a:endParaRPr lang="en-US" sz="1600" b="1" dirty="0">
              <a:latin typeface="Trebuchet MS" pitchFamily="34" charset="0"/>
              <a:cs typeface="Times New Roman" charset="0"/>
            </a:endParaRPr>
          </a:p>
          <a:p>
            <a:pPr>
              <a:buClr>
                <a:srgbClr val="FFFF00"/>
              </a:buClr>
              <a:buFontTx/>
              <a:buNone/>
              <a:defRPr/>
            </a:pPr>
            <a:r>
              <a:rPr lang="en-US" sz="1600" b="1" dirty="0">
                <a:latin typeface="Trebuchet MS" pitchFamily="34" charset="0"/>
                <a:cs typeface="Times New Roman" charset="0"/>
              </a:rPr>
              <a:t>•Holds themselves and others accountable and inspires the organization by confronting issues and celebrating success</a:t>
            </a:r>
          </a:p>
          <a:p>
            <a:pPr>
              <a:buClr>
                <a:srgbClr val="FFFF00"/>
              </a:buClr>
              <a:defRPr/>
            </a:pPr>
            <a:endParaRPr lang="en-US" sz="1600" b="1" dirty="0">
              <a:latin typeface="Trebuchet MS" pitchFamily="34" charset="0"/>
              <a:cs typeface="Times New Roman" charset="0"/>
            </a:endParaRPr>
          </a:p>
          <a:p>
            <a:pPr>
              <a:buClr>
                <a:srgbClr val="FFFF00"/>
              </a:buClr>
              <a:buFontTx/>
              <a:buNone/>
              <a:defRPr/>
            </a:pPr>
            <a:r>
              <a:rPr lang="en-US" sz="1600" b="1" dirty="0">
                <a:latin typeface="Trebuchet MS" pitchFamily="34" charset="0"/>
                <a:cs typeface="Times New Roman" charset="0"/>
              </a:rPr>
              <a:t>•Routinely reviews progress, surfaces issues, removes barriers, and makes clear and tough calls</a:t>
            </a:r>
          </a:p>
          <a:p>
            <a:pPr>
              <a:defRPr/>
            </a:pPr>
            <a:endParaRPr lang="en-US" dirty="0">
              <a:latin typeface="Trebuchet MS" pitchFamily="34" charset="0"/>
            </a:endParaRPr>
          </a:p>
        </p:txBody>
      </p:sp>
      <p:pic>
        <p:nvPicPr>
          <p:cNvPr id="44036" name="Content Placeholder 8" descr="execute.png">
            <a:extLst>
              <a:ext uri="{FF2B5EF4-FFF2-40B4-BE49-F238E27FC236}">
                <a16:creationId xmlns:a16="http://schemas.microsoft.com/office/drawing/2014/main" id="{A5F2D974-99FC-BABE-F308-C3FD7BC7ACDC}"/>
              </a:ext>
            </a:extLst>
          </p:cNvPr>
          <p:cNvPicPr>
            <a:picLocks noGrp="1" noChangeAspect="1"/>
          </p:cNvPicPr>
          <p:nvPr>
            <p:ph sz="half" idx="2"/>
          </p:nvPr>
        </p:nvPicPr>
        <p:blipFill>
          <a:blip r:embed="rId2"/>
          <a:srcRect/>
          <a:stretch>
            <a:fillRect/>
          </a:stretch>
        </p:blipFill>
        <p:spPr bwMode="auto">
          <a:xfrm>
            <a:off x="6738938" y="1428751"/>
            <a:ext cx="3511550" cy="3509963"/>
          </a:xfrm>
          <a:noFill/>
          <a:ln>
            <a:miter lim="800000"/>
            <a:headEnd/>
            <a:tailEnd/>
          </a:ln>
        </p:spPr>
      </p:pic>
      <p:sp>
        <p:nvSpPr>
          <p:cNvPr id="2" name="Date Placeholder 1">
            <a:extLst>
              <a:ext uri="{FF2B5EF4-FFF2-40B4-BE49-F238E27FC236}">
                <a16:creationId xmlns:a16="http://schemas.microsoft.com/office/drawing/2014/main" id="{33785B2A-31BD-17B2-135B-A8269372E566}"/>
              </a:ext>
            </a:extLst>
          </p:cNvPr>
          <p:cNvSpPr>
            <a:spLocks noGrp="1"/>
          </p:cNvSpPr>
          <p:nvPr>
            <p:ph type="dt" sz="half" idx="10"/>
          </p:nvPr>
        </p:nvSpPr>
        <p:spPr/>
        <p:txBody>
          <a:bodyPr/>
          <a:lstStyle/>
          <a:p>
            <a:fld id="{2247AEBB-4793-4320-9988-0F54203ACAAF}" type="datetime1">
              <a:rPr lang="en-IN" smtClean="0"/>
              <a:t>27-10-2024</a:t>
            </a:fld>
            <a:endParaRPr lang="en-IN"/>
          </a:p>
        </p:txBody>
      </p:sp>
      <p:sp>
        <p:nvSpPr>
          <p:cNvPr id="3" name="Footer Placeholder 2">
            <a:extLst>
              <a:ext uri="{FF2B5EF4-FFF2-40B4-BE49-F238E27FC236}">
                <a16:creationId xmlns:a16="http://schemas.microsoft.com/office/drawing/2014/main" id="{55958F6E-BBB9-A461-DB72-3FDDD1666D4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3D5E4295-B10C-CB67-DF15-41EFF78C7C07}"/>
              </a:ext>
            </a:extLst>
          </p:cNvPr>
          <p:cNvSpPr>
            <a:spLocks noGrp="1"/>
          </p:cNvSpPr>
          <p:nvPr>
            <p:ph type="sldNum" sz="quarter" idx="12"/>
          </p:nvPr>
        </p:nvSpPr>
        <p:spPr/>
        <p:txBody>
          <a:bodyPr/>
          <a:lstStyle/>
          <a:p>
            <a:fld id="{47793CF9-4DAD-4912-83E6-4F727EEC30ED}" type="slidenum">
              <a:rPr lang="en-IN" smtClean="0"/>
              <a:t>63</a:t>
            </a:fld>
            <a:endParaRPr lang="en-IN"/>
          </a:p>
        </p:txBody>
      </p:sp>
    </p:spTree>
    <p:extLst>
      <p:ext uri="{BB962C8B-B14F-4D97-AF65-F5344CB8AC3E}">
        <p14:creationId xmlns:p14="http://schemas.microsoft.com/office/powerpoint/2010/main" val="70549764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130A3-44B0-BE95-2716-1E0355B6BECC}"/>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95D590BF-1D39-CBB3-1793-45904E1B4B53}"/>
              </a:ext>
            </a:extLst>
          </p:cNvPr>
          <p:cNvSpPr txBox="1">
            <a:spLocks noChangeArrowheads="1"/>
          </p:cNvSpPr>
          <p:nvPr/>
        </p:nvSpPr>
        <p:spPr>
          <a:xfrm>
            <a:off x="1524000" y="0"/>
            <a:ext cx="9144000" cy="838200"/>
          </a:xfrm>
          <a:prstGeom prst="rect">
            <a:avLst/>
          </a:prstGeom>
        </p:spPr>
        <p:txBody>
          <a:bodyPr anchor="ctr">
            <a:normAutofit/>
          </a:bodyPr>
          <a:lstStyle/>
          <a:p>
            <a:pPr>
              <a:defRPr/>
            </a:pPr>
            <a:r>
              <a:rPr lang="en-US" sz="2400" b="1" dirty="0">
                <a:solidFill>
                  <a:schemeClr val="accent2"/>
                </a:solidFill>
                <a:latin typeface="Trebuchet MS" pitchFamily="34" charset="0"/>
                <a:ea typeface="+mj-ea"/>
                <a:cs typeface="Times New Roman" charset="0"/>
              </a:rPr>
              <a:t>EXECUTE : Deliver Outstanding Results</a:t>
            </a:r>
            <a:r>
              <a:rPr lang="en-US" sz="2400" b="1" dirty="0">
                <a:solidFill>
                  <a:schemeClr val="accent2"/>
                </a:solidFill>
                <a:latin typeface="Trebuchet MS" pitchFamily="34" charset="0"/>
                <a:ea typeface="+mj-ea"/>
                <a:cs typeface="+mj-cs"/>
              </a:rPr>
              <a:t> </a:t>
            </a:r>
          </a:p>
        </p:txBody>
      </p:sp>
      <p:sp>
        <p:nvSpPr>
          <p:cNvPr id="4" name="Rectangle 3">
            <a:extLst>
              <a:ext uri="{FF2B5EF4-FFF2-40B4-BE49-F238E27FC236}">
                <a16:creationId xmlns:a16="http://schemas.microsoft.com/office/drawing/2014/main" id="{66EE884F-33A7-8631-B478-94AB37C83649}"/>
              </a:ext>
            </a:extLst>
          </p:cNvPr>
          <p:cNvSpPr/>
          <p:nvPr/>
        </p:nvSpPr>
        <p:spPr>
          <a:xfrm>
            <a:off x="2590800" y="1219201"/>
            <a:ext cx="7010400" cy="4930775"/>
          </a:xfrm>
          <a:prstGeom prst="rect">
            <a:avLst/>
          </a:prstGeom>
        </p:spPr>
        <p:txBody>
          <a:bodyPr>
            <a:spAutoFit/>
          </a:bodyPr>
          <a:lstStyle/>
          <a:p>
            <a:pPr eaLnBrk="0" hangingPunct="0">
              <a:spcBef>
                <a:spcPct val="20000"/>
              </a:spcBef>
              <a:buClr>
                <a:srgbClr val="FFFF00"/>
              </a:buClr>
              <a:defRPr/>
            </a:pPr>
            <a:r>
              <a:rPr lang="en-US" sz="2000" dirty="0">
                <a:solidFill>
                  <a:srgbClr val="FF0000"/>
                </a:solidFill>
                <a:latin typeface="Trebuchet MS" pitchFamily="34" charset="0"/>
              </a:rPr>
              <a:t>HOW DO YOU DO IT?</a:t>
            </a:r>
          </a:p>
          <a:p>
            <a:pPr eaLnBrk="0" hangingPunct="0">
              <a:spcBef>
                <a:spcPct val="20000"/>
              </a:spcBef>
              <a:buClr>
                <a:srgbClr val="FFFF00"/>
              </a:buClr>
              <a:defRPr/>
            </a:pPr>
            <a:endParaRPr lang="en-US" sz="1600" dirty="0">
              <a:effectLst>
                <a:outerShdw blurRad="38100" dist="38100" dir="2700000" algn="tl">
                  <a:srgbClr val="C0C0C0"/>
                </a:outerShdw>
              </a:effectLst>
              <a:latin typeface="Trebuchet MS" pitchFamily="34" charset="0"/>
              <a:cs typeface="Times New Roman" charset="0"/>
            </a:endParaRPr>
          </a:p>
          <a:p>
            <a:pPr eaLnBrk="0" hangingPunct="0">
              <a:spcBef>
                <a:spcPct val="20000"/>
              </a:spcBef>
              <a:buClr>
                <a:srgbClr val="FFFF00"/>
              </a:buClr>
              <a:defRPr/>
            </a:pPr>
            <a:r>
              <a:rPr lang="en-US" sz="1600" dirty="0">
                <a:effectLst>
                  <a:outerShdw blurRad="38100" dist="38100" dir="2700000" algn="tl">
                    <a:srgbClr val="C0C0C0"/>
                  </a:outerShdw>
                </a:effectLst>
                <a:latin typeface="Trebuchet MS" pitchFamily="34" charset="0"/>
                <a:cs typeface="Times New Roman" charset="0"/>
              </a:rPr>
              <a:t>•</a:t>
            </a:r>
            <a:r>
              <a:rPr lang="en-US" sz="1600" b="1" dirty="0">
                <a:latin typeface="Trebuchet MS" pitchFamily="34" charset="0"/>
                <a:cs typeface="Times New Roman" charset="0"/>
              </a:rPr>
              <a:t>Develop clear priorities, measures and plans to implement strategies.</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•Staff for excellence and have clear accountability both expectations, deliverables and action plans for each person</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•Utilize formal business reviews,  scorecards, and informal time to provide coaching</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•Create sense of urgency on delivering results and implement effective work processes to sustain</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•Have a personal action plan for critical work you own and be personally accountable </a:t>
            </a:r>
          </a:p>
          <a:p>
            <a:pPr eaLnBrk="0" hangingPunct="0">
              <a:spcBef>
                <a:spcPct val="20000"/>
              </a:spcBef>
              <a:buClr>
                <a:srgbClr val="FFFF00"/>
              </a:buClr>
              <a:defRPr/>
            </a:pPr>
            <a:endParaRPr lang="en-US" sz="1600" b="1" dirty="0">
              <a:latin typeface="Trebuchet MS" pitchFamily="34" charset="0"/>
              <a:cs typeface="Times New Roman" charset="0"/>
            </a:endParaRPr>
          </a:p>
          <a:p>
            <a:pPr eaLnBrk="0" hangingPunct="0">
              <a:spcBef>
                <a:spcPct val="20000"/>
              </a:spcBef>
              <a:buClr>
                <a:srgbClr val="FFFF00"/>
              </a:buClr>
              <a:defRPr/>
            </a:pPr>
            <a:r>
              <a:rPr lang="en-US" sz="1600" b="1" dirty="0">
                <a:latin typeface="Trebuchet MS" pitchFamily="34" charset="0"/>
                <a:cs typeface="Times New Roman" charset="0"/>
              </a:rPr>
              <a:t>•Identify and anticipate barriers and risks</a:t>
            </a:r>
          </a:p>
        </p:txBody>
      </p:sp>
    </p:spTree>
    <p:extLst>
      <p:ext uri="{BB962C8B-B14F-4D97-AF65-F5344CB8AC3E}">
        <p14:creationId xmlns:p14="http://schemas.microsoft.com/office/powerpoint/2010/main" val="14832914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85B81-8AE8-AEDC-1677-3FC57A28211A}"/>
            </a:ext>
          </a:extLst>
        </p:cNvPr>
        <p:cNvGrpSpPr/>
        <p:nvPr/>
      </p:nvGrpSpPr>
      <p:grpSpPr>
        <a:xfrm>
          <a:off x="0" y="0"/>
          <a:ext cx="0" cy="0"/>
          <a:chOff x="0" y="0"/>
          <a:chExt cx="0" cy="0"/>
        </a:xfrm>
      </p:grpSpPr>
      <p:sp>
        <p:nvSpPr>
          <p:cNvPr id="57346" name="Rectangle 2">
            <a:extLst>
              <a:ext uri="{FF2B5EF4-FFF2-40B4-BE49-F238E27FC236}">
                <a16:creationId xmlns:a16="http://schemas.microsoft.com/office/drawing/2014/main" id="{01B273D9-6FB9-5A6B-37E3-0CFAAEE1A8BD}"/>
              </a:ext>
            </a:extLst>
          </p:cNvPr>
          <p:cNvSpPr>
            <a:spLocks noGrp="1" noChangeArrowheads="1"/>
          </p:cNvSpPr>
          <p:nvPr>
            <p:ph type="title"/>
          </p:nvPr>
        </p:nvSpPr>
        <p:spPr>
          <a:xfrm>
            <a:off x="2667000" y="814388"/>
            <a:ext cx="7772400" cy="762000"/>
          </a:xfrm>
        </p:spPr>
        <p:txBody>
          <a:bodyPr/>
          <a:lstStyle/>
          <a:p>
            <a:r>
              <a:rPr lang="en-US" altLang="en-US"/>
              <a:t>LEADERSHIP VALUES</a:t>
            </a:r>
          </a:p>
        </p:txBody>
      </p:sp>
      <p:sp>
        <p:nvSpPr>
          <p:cNvPr id="57347" name="Rectangle 3">
            <a:extLst>
              <a:ext uri="{FF2B5EF4-FFF2-40B4-BE49-F238E27FC236}">
                <a16:creationId xmlns:a16="http://schemas.microsoft.com/office/drawing/2014/main" id="{F8583ACB-E1A9-EE72-68B6-C5650C98D168}"/>
              </a:ext>
            </a:extLst>
          </p:cNvPr>
          <p:cNvSpPr>
            <a:spLocks noGrp="1" noChangeArrowheads="1"/>
          </p:cNvSpPr>
          <p:nvPr>
            <p:ph type="body" idx="1"/>
          </p:nvPr>
        </p:nvSpPr>
        <p:spPr/>
        <p:txBody>
          <a:bodyPr/>
          <a:lstStyle/>
          <a:p>
            <a:r>
              <a:rPr lang="en-US" altLang="en-US"/>
              <a:t>PERSONAL VALUES</a:t>
            </a:r>
          </a:p>
          <a:p>
            <a:r>
              <a:rPr lang="en-US" altLang="en-US"/>
              <a:t>TEAM VALUES</a:t>
            </a:r>
          </a:p>
          <a:p>
            <a:pPr>
              <a:buFontTx/>
              <a:buNone/>
            </a:pPr>
            <a:endParaRPr lang="en-US" altLang="en-US"/>
          </a:p>
        </p:txBody>
      </p:sp>
      <p:sp>
        <p:nvSpPr>
          <p:cNvPr id="2" name="Date Placeholder 1">
            <a:extLst>
              <a:ext uri="{FF2B5EF4-FFF2-40B4-BE49-F238E27FC236}">
                <a16:creationId xmlns:a16="http://schemas.microsoft.com/office/drawing/2014/main" id="{58B89ECB-454F-CDBE-80A8-A58E9BBA8A05}"/>
              </a:ext>
            </a:extLst>
          </p:cNvPr>
          <p:cNvSpPr>
            <a:spLocks noGrp="1"/>
          </p:cNvSpPr>
          <p:nvPr>
            <p:ph type="dt" sz="half" idx="10"/>
          </p:nvPr>
        </p:nvSpPr>
        <p:spPr/>
        <p:txBody>
          <a:bodyPr/>
          <a:lstStyle/>
          <a:p>
            <a:fld id="{E228F319-B78E-48FA-B161-480327E45B0F}" type="datetime1">
              <a:rPr lang="en-IN" smtClean="0"/>
              <a:t>27-10-2024</a:t>
            </a:fld>
            <a:endParaRPr lang="en-IN"/>
          </a:p>
        </p:txBody>
      </p:sp>
      <p:sp>
        <p:nvSpPr>
          <p:cNvPr id="3" name="Footer Placeholder 2">
            <a:extLst>
              <a:ext uri="{FF2B5EF4-FFF2-40B4-BE49-F238E27FC236}">
                <a16:creationId xmlns:a16="http://schemas.microsoft.com/office/drawing/2014/main" id="{CC2E6D74-D9C0-4B0D-6A32-F5D8AA7D3EE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B9670D5A-E873-AD9F-325A-973C71E69F73}"/>
              </a:ext>
            </a:extLst>
          </p:cNvPr>
          <p:cNvSpPr>
            <a:spLocks noGrp="1"/>
          </p:cNvSpPr>
          <p:nvPr>
            <p:ph type="sldNum" sz="quarter" idx="12"/>
          </p:nvPr>
        </p:nvSpPr>
        <p:spPr/>
        <p:txBody>
          <a:bodyPr/>
          <a:lstStyle/>
          <a:p>
            <a:fld id="{47793CF9-4DAD-4912-83E6-4F727EEC30ED}" type="slidenum">
              <a:rPr lang="en-IN" smtClean="0"/>
              <a:t>65</a:t>
            </a:fld>
            <a:endParaRPr lang="en-IN"/>
          </a:p>
        </p:txBody>
      </p:sp>
    </p:spTree>
    <p:extLst>
      <p:ext uri="{BB962C8B-B14F-4D97-AF65-F5344CB8AC3E}">
        <p14:creationId xmlns:p14="http://schemas.microsoft.com/office/powerpoint/2010/main" val="13810864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16575-5CC6-F61F-B073-57D79376CCCF}"/>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83C722C4-8414-0612-6343-2D61139E57C8}"/>
              </a:ext>
            </a:extLst>
          </p:cNvPr>
          <p:cNvSpPr>
            <a:spLocks noGrp="1" noChangeArrowheads="1"/>
          </p:cNvSpPr>
          <p:nvPr>
            <p:ph type="title"/>
          </p:nvPr>
        </p:nvSpPr>
        <p:spPr>
          <a:xfrm>
            <a:off x="2667000" y="814388"/>
            <a:ext cx="7772400" cy="762000"/>
          </a:xfrm>
        </p:spPr>
        <p:txBody>
          <a:bodyPr/>
          <a:lstStyle/>
          <a:p>
            <a:r>
              <a:rPr lang="en-US" altLang="en-US"/>
              <a:t>PERSONAL VALUES</a:t>
            </a:r>
          </a:p>
        </p:txBody>
      </p:sp>
      <p:sp>
        <p:nvSpPr>
          <p:cNvPr id="5123" name="Rectangle 3">
            <a:extLst>
              <a:ext uri="{FF2B5EF4-FFF2-40B4-BE49-F238E27FC236}">
                <a16:creationId xmlns:a16="http://schemas.microsoft.com/office/drawing/2014/main" id="{747EDCF4-4C55-97C8-4AF8-18C21C52852D}"/>
              </a:ext>
            </a:extLst>
          </p:cNvPr>
          <p:cNvSpPr>
            <a:spLocks noGrp="1" noChangeArrowheads="1"/>
          </p:cNvSpPr>
          <p:nvPr>
            <p:ph type="body" idx="1"/>
          </p:nvPr>
        </p:nvSpPr>
        <p:spPr/>
        <p:txBody>
          <a:bodyPr/>
          <a:lstStyle/>
          <a:p>
            <a:pPr>
              <a:lnSpc>
                <a:spcPct val="90000"/>
              </a:lnSpc>
              <a:buFontTx/>
              <a:buNone/>
            </a:pPr>
            <a:r>
              <a:rPr lang="en-US" altLang="en-US" dirty="0"/>
              <a:t>	Fortify personal commitment and enhance effectiveness of leadership actions</a:t>
            </a:r>
          </a:p>
          <a:p>
            <a:pPr>
              <a:lnSpc>
                <a:spcPct val="90000"/>
              </a:lnSpc>
              <a:buFontTx/>
              <a:buNone/>
            </a:pPr>
            <a:r>
              <a:rPr lang="en-US" altLang="en-US" dirty="0"/>
              <a:t>They include:</a:t>
            </a:r>
          </a:p>
          <a:p>
            <a:pPr>
              <a:lnSpc>
                <a:spcPct val="90000"/>
              </a:lnSpc>
            </a:pPr>
            <a:r>
              <a:rPr lang="en-US" altLang="en-US" sz="2000" dirty="0"/>
              <a:t>Respect and Stewardship</a:t>
            </a:r>
          </a:p>
          <a:p>
            <a:pPr>
              <a:lnSpc>
                <a:spcPct val="90000"/>
              </a:lnSpc>
            </a:pPr>
            <a:r>
              <a:rPr lang="en-US" altLang="en-US" sz="2000" dirty="0"/>
              <a:t>Ethics and Integrity(Moral Intelligence)</a:t>
            </a:r>
          </a:p>
          <a:p>
            <a:pPr>
              <a:lnSpc>
                <a:spcPct val="90000"/>
              </a:lnSpc>
            </a:pPr>
            <a:r>
              <a:rPr lang="en-US" altLang="en-US" sz="2000" dirty="0"/>
              <a:t>Interpersonal communication</a:t>
            </a:r>
          </a:p>
          <a:p>
            <a:pPr>
              <a:lnSpc>
                <a:spcPct val="90000"/>
              </a:lnSpc>
            </a:pPr>
            <a:r>
              <a:rPr lang="en-US" altLang="en-US" sz="2000" dirty="0"/>
              <a:t>Servant leadership</a:t>
            </a:r>
          </a:p>
          <a:p>
            <a:pPr>
              <a:lnSpc>
                <a:spcPct val="90000"/>
              </a:lnSpc>
            </a:pPr>
            <a:r>
              <a:rPr lang="en-US" altLang="en-US" sz="2000" dirty="0"/>
              <a:t>Initiative to make change</a:t>
            </a:r>
          </a:p>
          <a:p>
            <a:pPr>
              <a:lnSpc>
                <a:spcPct val="90000"/>
              </a:lnSpc>
            </a:pPr>
            <a:r>
              <a:rPr lang="en-US" altLang="en-US" sz="2000" dirty="0"/>
              <a:t>Commitment</a:t>
            </a:r>
          </a:p>
          <a:p>
            <a:pPr>
              <a:lnSpc>
                <a:spcPct val="90000"/>
              </a:lnSpc>
            </a:pPr>
            <a:r>
              <a:rPr lang="en-US" altLang="en-US" sz="2000" dirty="0"/>
              <a:t>Emotional intelligence</a:t>
            </a:r>
          </a:p>
          <a:p>
            <a:pPr>
              <a:lnSpc>
                <a:spcPct val="90000"/>
              </a:lnSpc>
              <a:buFontTx/>
              <a:buNone/>
            </a:pPr>
            <a:endParaRPr lang="en-US" altLang="en-US" sz="2000" dirty="0"/>
          </a:p>
        </p:txBody>
      </p:sp>
      <p:sp>
        <p:nvSpPr>
          <p:cNvPr id="2" name="Date Placeholder 1">
            <a:extLst>
              <a:ext uri="{FF2B5EF4-FFF2-40B4-BE49-F238E27FC236}">
                <a16:creationId xmlns:a16="http://schemas.microsoft.com/office/drawing/2014/main" id="{D0286131-008B-4E6F-1C28-F86D524F3165}"/>
              </a:ext>
            </a:extLst>
          </p:cNvPr>
          <p:cNvSpPr>
            <a:spLocks noGrp="1"/>
          </p:cNvSpPr>
          <p:nvPr>
            <p:ph type="dt" sz="half" idx="10"/>
          </p:nvPr>
        </p:nvSpPr>
        <p:spPr/>
        <p:txBody>
          <a:bodyPr/>
          <a:lstStyle/>
          <a:p>
            <a:fld id="{FA5DA3FE-C69D-4BCA-AC5B-D1DA3A3B5124}" type="datetime1">
              <a:rPr lang="en-IN" smtClean="0"/>
              <a:t>27-10-2024</a:t>
            </a:fld>
            <a:endParaRPr lang="en-IN"/>
          </a:p>
        </p:txBody>
      </p:sp>
      <p:sp>
        <p:nvSpPr>
          <p:cNvPr id="3" name="Footer Placeholder 2">
            <a:extLst>
              <a:ext uri="{FF2B5EF4-FFF2-40B4-BE49-F238E27FC236}">
                <a16:creationId xmlns:a16="http://schemas.microsoft.com/office/drawing/2014/main" id="{A968A79C-DE68-6922-6BAA-83E4492F449A}"/>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BAF410A4-26C5-FDED-F0BA-ADF39A03D2BC}"/>
              </a:ext>
            </a:extLst>
          </p:cNvPr>
          <p:cNvSpPr>
            <a:spLocks noGrp="1"/>
          </p:cNvSpPr>
          <p:nvPr>
            <p:ph type="sldNum" sz="quarter" idx="12"/>
          </p:nvPr>
        </p:nvSpPr>
        <p:spPr/>
        <p:txBody>
          <a:bodyPr/>
          <a:lstStyle/>
          <a:p>
            <a:fld id="{47793CF9-4DAD-4912-83E6-4F727EEC30ED}" type="slidenum">
              <a:rPr lang="en-IN" smtClean="0"/>
              <a:t>66</a:t>
            </a:fld>
            <a:endParaRPr lang="en-IN"/>
          </a:p>
        </p:txBody>
      </p:sp>
    </p:spTree>
    <p:extLst>
      <p:ext uri="{BB962C8B-B14F-4D97-AF65-F5344CB8AC3E}">
        <p14:creationId xmlns:p14="http://schemas.microsoft.com/office/powerpoint/2010/main" val="171197380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4CA6E-973B-AD8B-B3B2-724C2145E7C7}"/>
            </a:ext>
          </a:extLst>
        </p:cNvPr>
        <p:cNvGrpSpPr/>
        <p:nvPr/>
      </p:nvGrpSpPr>
      <p:grpSpPr>
        <a:xfrm>
          <a:off x="0" y="0"/>
          <a:ext cx="0" cy="0"/>
          <a:chOff x="0" y="0"/>
          <a:chExt cx="0" cy="0"/>
        </a:xfrm>
      </p:grpSpPr>
      <p:sp>
        <p:nvSpPr>
          <p:cNvPr id="1026" name="Rectangle 2">
            <a:extLst>
              <a:ext uri="{FF2B5EF4-FFF2-40B4-BE49-F238E27FC236}">
                <a16:creationId xmlns:a16="http://schemas.microsoft.com/office/drawing/2014/main" id="{3CACDA01-7293-BB34-45D8-DD83EBB9AD61}"/>
              </a:ext>
            </a:extLst>
          </p:cNvPr>
          <p:cNvSpPr>
            <a:spLocks noGrp="1" noChangeArrowheads="1"/>
          </p:cNvSpPr>
          <p:nvPr>
            <p:ph type="title"/>
          </p:nvPr>
        </p:nvSpPr>
        <p:spPr>
          <a:xfrm>
            <a:off x="2667000" y="814388"/>
            <a:ext cx="7772400" cy="762000"/>
          </a:xfrm>
        </p:spPr>
        <p:txBody>
          <a:bodyPr/>
          <a:lstStyle/>
          <a:p>
            <a:r>
              <a:rPr lang="en-US" altLang="en-US" dirty="0"/>
              <a:t>         TEAM VALUES</a:t>
            </a:r>
          </a:p>
        </p:txBody>
      </p:sp>
      <p:sp>
        <p:nvSpPr>
          <p:cNvPr id="1027" name="Rectangle 3">
            <a:extLst>
              <a:ext uri="{FF2B5EF4-FFF2-40B4-BE49-F238E27FC236}">
                <a16:creationId xmlns:a16="http://schemas.microsoft.com/office/drawing/2014/main" id="{5484BC69-81BE-EF9D-E7DA-5099E9F948A7}"/>
              </a:ext>
            </a:extLst>
          </p:cNvPr>
          <p:cNvSpPr>
            <a:spLocks noGrp="1" noChangeArrowheads="1"/>
          </p:cNvSpPr>
          <p:nvPr>
            <p:ph type="body" idx="1"/>
          </p:nvPr>
        </p:nvSpPr>
        <p:spPr/>
        <p:txBody>
          <a:bodyPr/>
          <a:lstStyle/>
          <a:p>
            <a:pPr>
              <a:buFontTx/>
              <a:buNone/>
            </a:pPr>
            <a:r>
              <a:rPr lang="en-US" altLang="en-US" dirty="0"/>
              <a:t>	Ensure that you gain the support needed to align an organization to accomplish a mission</a:t>
            </a:r>
          </a:p>
          <a:p>
            <a:pPr>
              <a:buFontTx/>
              <a:buNone/>
            </a:pPr>
            <a:r>
              <a:rPr lang="en-US" altLang="en-US" dirty="0"/>
              <a:t>	They include:</a:t>
            </a:r>
          </a:p>
          <a:p>
            <a:r>
              <a:rPr lang="en-US" altLang="en-US" dirty="0"/>
              <a:t>Cooperation and Cohesiveness</a:t>
            </a:r>
          </a:p>
          <a:p>
            <a:r>
              <a:rPr lang="en-US" altLang="en-US" dirty="0"/>
              <a:t>Trust</a:t>
            </a:r>
          </a:p>
          <a:p>
            <a:r>
              <a:rPr lang="en-US" altLang="en-US" dirty="0"/>
              <a:t>Dedication to managing conflict</a:t>
            </a:r>
          </a:p>
        </p:txBody>
      </p:sp>
      <p:sp>
        <p:nvSpPr>
          <p:cNvPr id="2" name="Date Placeholder 1">
            <a:extLst>
              <a:ext uri="{FF2B5EF4-FFF2-40B4-BE49-F238E27FC236}">
                <a16:creationId xmlns:a16="http://schemas.microsoft.com/office/drawing/2014/main" id="{620ED1AF-B171-B6AB-4E4C-EFCE62F34054}"/>
              </a:ext>
            </a:extLst>
          </p:cNvPr>
          <p:cNvSpPr>
            <a:spLocks noGrp="1"/>
          </p:cNvSpPr>
          <p:nvPr>
            <p:ph type="dt" sz="half" idx="10"/>
          </p:nvPr>
        </p:nvSpPr>
        <p:spPr/>
        <p:txBody>
          <a:bodyPr/>
          <a:lstStyle/>
          <a:p>
            <a:fld id="{C4CC3991-478C-48C2-99D9-F3C7120BEDBA}" type="datetime1">
              <a:rPr lang="en-IN" smtClean="0"/>
              <a:t>27-10-2024</a:t>
            </a:fld>
            <a:endParaRPr lang="en-IN"/>
          </a:p>
        </p:txBody>
      </p:sp>
      <p:sp>
        <p:nvSpPr>
          <p:cNvPr id="3" name="Footer Placeholder 2">
            <a:extLst>
              <a:ext uri="{FF2B5EF4-FFF2-40B4-BE49-F238E27FC236}">
                <a16:creationId xmlns:a16="http://schemas.microsoft.com/office/drawing/2014/main" id="{1C4D830A-504D-1E04-0520-9957A5CD43BF}"/>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6EDEECB-6EC2-9CF3-7EEF-F0D151C21B46}"/>
              </a:ext>
            </a:extLst>
          </p:cNvPr>
          <p:cNvSpPr>
            <a:spLocks noGrp="1"/>
          </p:cNvSpPr>
          <p:nvPr>
            <p:ph type="sldNum" sz="quarter" idx="12"/>
          </p:nvPr>
        </p:nvSpPr>
        <p:spPr/>
        <p:txBody>
          <a:bodyPr/>
          <a:lstStyle/>
          <a:p>
            <a:fld id="{47793CF9-4DAD-4912-83E6-4F727EEC30ED}" type="slidenum">
              <a:rPr lang="en-IN" smtClean="0"/>
              <a:t>67</a:t>
            </a:fld>
            <a:endParaRPr lang="en-IN"/>
          </a:p>
        </p:txBody>
      </p:sp>
    </p:spTree>
    <p:extLst>
      <p:ext uri="{BB962C8B-B14F-4D97-AF65-F5344CB8AC3E}">
        <p14:creationId xmlns:p14="http://schemas.microsoft.com/office/powerpoint/2010/main" val="10061843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CF33F-C66B-B260-87F8-3F24BB365AF4}"/>
            </a:ext>
          </a:extLst>
        </p:cNvPr>
        <p:cNvGrpSpPr/>
        <p:nvPr/>
      </p:nvGrpSpPr>
      <p:grpSpPr>
        <a:xfrm>
          <a:off x="0" y="0"/>
          <a:ext cx="0" cy="0"/>
          <a:chOff x="0" y="0"/>
          <a:chExt cx="0" cy="0"/>
        </a:xfrm>
      </p:grpSpPr>
      <p:sp>
        <p:nvSpPr>
          <p:cNvPr id="8194" name="Rectangle 2">
            <a:extLst>
              <a:ext uri="{FF2B5EF4-FFF2-40B4-BE49-F238E27FC236}">
                <a16:creationId xmlns:a16="http://schemas.microsoft.com/office/drawing/2014/main" id="{FA17D2A3-94F5-79EA-D836-0CC10E28BF8A}"/>
              </a:ext>
            </a:extLst>
          </p:cNvPr>
          <p:cNvSpPr>
            <a:spLocks noGrp="1" noChangeArrowheads="1"/>
          </p:cNvSpPr>
          <p:nvPr>
            <p:ph type="title"/>
          </p:nvPr>
        </p:nvSpPr>
        <p:spPr>
          <a:xfrm>
            <a:off x="2667000" y="144464"/>
            <a:ext cx="7772400" cy="1431925"/>
          </a:xfrm>
        </p:spPr>
        <p:txBody>
          <a:bodyPr/>
          <a:lstStyle/>
          <a:p>
            <a:r>
              <a:rPr lang="en-US" altLang="en-US"/>
              <a:t>PERSONAL VALUES-ETHICS AND INTEGRITY</a:t>
            </a:r>
          </a:p>
        </p:txBody>
      </p:sp>
      <p:sp>
        <p:nvSpPr>
          <p:cNvPr id="8195" name="Rectangle 3">
            <a:extLst>
              <a:ext uri="{FF2B5EF4-FFF2-40B4-BE49-F238E27FC236}">
                <a16:creationId xmlns:a16="http://schemas.microsoft.com/office/drawing/2014/main" id="{75A4E853-D279-7E42-6492-95E1DB91CC91}"/>
              </a:ext>
            </a:extLst>
          </p:cNvPr>
          <p:cNvSpPr>
            <a:spLocks noGrp="1" noChangeArrowheads="1"/>
          </p:cNvSpPr>
          <p:nvPr>
            <p:ph type="body" sz="half" idx="1"/>
          </p:nvPr>
        </p:nvSpPr>
        <p:spPr/>
        <p:txBody>
          <a:bodyPr/>
          <a:lstStyle/>
          <a:p>
            <a:pPr>
              <a:buFontTx/>
              <a:buNone/>
            </a:pPr>
            <a:r>
              <a:rPr lang="en-US" altLang="en-US" u="sng"/>
              <a:t>ETHICS</a:t>
            </a:r>
          </a:p>
          <a:p>
            <a:pPr>
              <a:buFontTx/>
              <a:buNone/>
            </a:pPr>
            <a:endParaRPr lang="en-US" altLang="en-US" u="sng"/>
          </a:p>
          <a:p>
            <a:pPr>
              <a:buFontTx/>
              <a:buNone/>
            </a:pPr>
            <a:r>
              <a:rPr lang="en-US" altLang="en-US"/>
              <a:t>A person’s moral scope</a:t>
            </a:r>
          </a:p>
        </p:txBody>
      </p:sp>
      <p:sp>
        <p:nvSpPr>
          <p:cNvPr id="8196" name="Rectangle 4">
            <a:extLst>
              <a:ext uri="{FF2B5EF4-FFF2-40B4-BE49-F238E27FC236}">
                <a16:creationId xmlns:a16="http://schemas.microsoft.com/office/drawing/2014/main" id="{799995EA-1CC4-3EEF-1CC3-1BF22FA1939C}"/>
              </a:ext>
            </a:extLst>
          </p:cNvPr>
          <p:cNvSpPr>
            <a:spLocks noGrp="1" noChangeArrowheads="1"/>
          </p:cNvSpPr>
          <p:nvPr>
            <p:ph type="body" sz="half" idx="2"/>
          </p:nvPr>
        </p:nvSpPr>
        <p:spPr/>
        <p:txBody>
          <a:bodyPr/>
          <a:lstStyle/>
          <a:p>
            <a:pPr>
              <a:buFontTx/>
              <a:buNone/>
            </a:pPr>
            <a:r>
              <a:rPr lang="en-US" altLang="en-US" u="sng"/>
              <a:t>INTEGRITY</a:t>
            </a:r>
          </a:p>
          <a:p>
            <a:pPr>
              <a:buFontTx/>
              <a:buNone/>
            </a:pPr>
            <a:endParaRPr lang="en-US" altLang="en-US" u="sng"/>
          </a:p>
          <a:p>
            <a:pPr>
              <a:buFontTx/>
              <a:buNone/>
            </a:pPr>
            <a:r>
              <a:rPr lang="en-US" altLang="en-US"/>
              <a:t>Person’s capacity for staying within that moral scope</a:t>
            </a:r>
          </a:p>
        </p:txBody>
      </p:sp>
      <p:sp>
        <p:nvSpPr>
          <p:cNvPr id="2" name="Date Placeholder 1">
            <a:extLst>
              <a:ext uri="{FF2B5EF4-FFF2-40B4-BE49-F238E27FC236}">
                <a16:creationId xmlns:a16="http://schemas.microsoft.com/office/drawing/2014/main" id="{E4AB1C29-7264-3F46-ECCE-CBE9F9D88A9C}"/>
              </a:ext>
            </a:extLst>
          </p:cNvPr>
          <p:cNvSpPr>
            <a:spLocks noGrp="1"/>
          </p:cNvSpPr>
          <p:nvPr>
            <p:ph type="dt" sz="half" idx="10"/>
          </p:nvPr>
        </p:nvSpPr>
        <p:spPr/>
        <p:txBody>
          <a:bodyPr/>
          <a:lstStyle/>
          <a:p>
            <a:fld id="{BD75DAD2-4784-44CE-82C8-A3F3C683ACB4}" type="datetime1">
              <a:rPr lang="en-IN" smtClean="0"/>
              <a:t>27-10-2024</a:t>
            </a:fld>
            <a:endParaRPr lang="en-IN"/>
          </a:p>
        </p:txBody>
      </p:sp>
      <p:sp>
        <p:nvSpPr>
          <p:cNvPr id="3" name="Footer Placeholder 2">
            <a:extLst>
              <a:ext uri="{FF2B5EF4-FFF2-40B4-BE49-F238E27FC236}">
                <a16:creationId xmlns:a16="http://schemas.microsoft.com/office/drawing/2014/main" id="{3BA06704-D292-6343-2285-CA2768ADEF99}"/>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7254E8D6-85D0-256F-E5FA-A9AB30A7496D}"/>
              </a:ext>
            </a:extLst>
          </p:cNvPr>
          <p:cNvSpPr>
            <a:spLocks noGrp="1"/>
          </p:cNvSpPr>
          <p:nvPr>
            <p:ph type="sldNum" sz="quarter" idx="12"/>
          </p:nvPr>
        </p:nvSpPr>
        <p:spPr/>
        <p:txBody>
          <a:bodyPr/>
          <a:lstStyle/>
          <a:p>
            <a:fld id="{47793CF9-4DAD-4912-83E6-4F727EEC30ED}" type="slidenum">
              <a:rPr lang="en-IN" smtClean="0"/>
              <a:t>68</a:t>
            </a:fld>
            <a:endParaRPr lang="en-IN"/>
          </a:p>
        </p:txBody>
      </p:sp>
    </p:spTree>
    <p:extLst>
      <p:ext uri="{BB962C8B-B14F-4D97-AF65-F5344CB8AC3E}">
        <p14:creationId xmlns:p14="http://schemas.microsoft.com/office/powerpoint/2010/main" val="2837692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C8D45-A8BD-DA5F-38D4-206A8BDAE841}"/>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8949A17C-046F-D308-110E-759776644943}"/>
              </a:ext>
            </a:extLst>
          </p:cNvPr>
          <p:cNvSpPr>
            <a:spLocks noGrp="1" noChangeArrowheads="1"/>
          </p:cNvSpPr>
          <p:nvPr>
            <p:ph type="title"/>
          </p:nvPr>
        </p:nvSpPr>
        <p:spPr>
          <a:xfrm>
            <a:off x="2667000" y="144464"/>
            <a:ext cx="7772400" cy="1431925"/>
          </a:xfrm>
        </p:spPr>
        <p:txBody>
          <a:bodyPr/>
          <a:lstStyle/>
          <a:p>
            <a:r>
              <a:rPr lang="en-US" altLang="en-US"/>
              <a:t>CORE LEADERSHIP COMPETENCIES</a:t>
            </a:r>
          </a:p>
        </p:txBody>
      </p:sp>
      <p:sp>
        <p:nvSpPr>
          <p:cNvPr id="31747" name="Rectangle 3">
            <a:extLst>
              <a:ext uri="{FF2B5EF4-FFF2-40B4-BE49-F238E27FC236}">
                <a16:creationId xmlns:a16="http://schemas.microsoft.com/office/drawing/2014/main" id="{62EA71C7-6F52-F8BA-083E-C05066BADBAB}"/>
              </a:ext>
            </a:extLst>
          </p:cNvPr>
          <p:cNvSpPr>
            <a:spLocks noGrp="1" noChangeArrowheads="1"/>
          </p:cNvSpPr>
          <p:nvPr>
            <p:ph type="body" idx="1"/>
          </p:nvPr>
        </p:nvSpPr>
        <p:spPr/>
        <p:txBody>
          <a:bodyPr/>
          <a:lstStyle/>
          <a:p>
            <a:pPr>
              <a:buFontTx/>
              <a:buNone/>
            </a:pPr>
            <a:r>
              <a:rPr lang="en-US" altLang="en-US"/>
              <a:t>• High tolerance for ambiguity and frustration</a:t>
            </a:r>
          </a:p>
          <a:p>
            <a:pPr>
              <a:buFont typeface="Times" panose="02020603050405020304" pitchFamily="18" charset="0"/>
              <a:buChar char="•"/>
            </a:pPr>
            <a:r>
              <a:rPr lang="en-US" altLang="en-US"/>
              <a:t>Strive for excellence</a:t>
            </a:r>
          </a:p>
          <a:p>
            <a:pPr>
              <a:buFont typeface="Times" panose="02020603050405020304" pitchFamily="18" charset="0"/>
              <a:buChar char="•"/>
            </a:pPr>
            <a:r>
              <a:rPr lang="en-US" altLang="en-US"/>
              <a:t>Learn from experiences</a:t>
            </a:r>
          </a:p>
          <a:p>
            <a:pPr>
              <a:buFont typeface="Times" panose="02020603050405020304" pitchFamily="18" charset="0"/>
              <a:buChar char="•"/>
            </a:pPr>
            <a:r>
              <a:rPr lang="en-US" altLang="en-US"/>
              <a:t>Set clear limits and expectations</a:t>
            </a:r>
          </a:p>
        </p:txBody>
      </p:sp>
      <p:sp>
        <p:nvSpPr>
          <p:cNvPr id="2" name="Date Placeholder 1">
            <a:extLst>
              <a:ext uri="{FF2B5EF4-FFF2-40B4-BE49-F238E27FC236}">
                <a16:creationId xmlns:a16="http://schemas.microsoft.com/office/drawing/2014/main" id="{3B68B74C-84CD-7A96-D727-2F383405F8A0}"/>
              </a:ext>
            </a:extLst>
          </p:cNvPr>
          <p:cNvSpPr>
            <a:spLocks noGrp="1"/>
          </p:cNvSpPr>
          <p:nvPr>
            <p:ph type="dt" sz="half" idx="10"/>
          </p:nvPr>
        </p:nvSpPr>
        <p:spPr/>
        <p:txBody>
          <a:bodyPr/>
          <a:lstStyle/>
          <a:p>
            <a:fld id="{E97C1F5C-CDB5-4FA0-BA8F-5FDC59FDF0AE}" type="datetime1">
              <a:rPr lang="en-IN" smtClean="0"/>
              <a:t>27-10-2024</a:t>
            </a:fld>
            <a:endParaRPr lang="en-IN"/>
          </a:p>
        </p:txBody>
      </p:sp>
      <p:sp>
        <p:nvSpPr>
          <p:cNvPr id="3" name="Footer Placeholder 2">
            <a:extLst>
              <a:ext uri="{FF2B5EF4-FFF2-40B4-BE49-F238E27FC236}">
                <a16:creationId xmlns:a16="http://schemas.microsoft.com/office/drawing/2014/main" id="{CF1CA2D1-25DD-8CBD-F970-60A940C307C4}"/>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E3C208D3-1DF7-62F5-7071-A29EEA301C78}"/>
              </a:ext>
            </a:extLst>
          </p:cNvPr>
          <p:cNvSpPr>
            <a:spLocks noGrp="1"/>
          </p:cNvSpPr>
          <p:nvPr>
            <p:ph type="sldNum" sz="quarter" idx="12"/>
          </p:nvPr>
        </p:nvSpPr>
        <p:spPr/>
        <p:txBody>
          <a:bodyPr/>
          <a:lstStyle/>
          <a:p>
            <a:fld id="{47793CF9-4DAD-4912-83E6-4F727EEC30ED}" type="slidenum">
              <a:rPr lang="en-IN" smtClean="0"/>
              <a:t>69</a:t>
            </a:fld>
            <a:endParaRPr lang="en-IN"/>
          </a:p>
        </p:txBody>
      </p:sp>
    </p:spTree>
    <p:extLst>
      <p:ext uri="{BB962C8B-B14F-4D97-AF65-F5344CB8AC3E}">
        <p14:creationId xmlns:p14="http://schemas.microsoft.com/office/powerpoint/2010/main" val="406181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9A2E1-6EAF-2F50-5F92-F5C5C240D36A}"/>
            </a:ext>
          </a:extLst>
        </p:cNvPr>
        <p:cNvGrpSpPr/>
        <p:nvPr/>
      </p:nvGrpSpPr>
      <p:grpSpPr>
        <a:xfrm>
          <a:off x="0" y="0"/>
          <a:ext cx="0" cy="0"/>
          <a:chOff x="0" y="0"/>
          <a:chExt cx="0" cy="0"/>
        </a:xfrm>
      </p:grpSpPr>
      <p:sp>
        <p:nvSpPr>
          <p:cNvPr id="28674" name="Text Box 2">
            <a:extLst>
              <a:ext uri="{FF2B5EF4-FFF2-40B4-BE49-F238E27FC236}">
                <a16:creationId xmlns:a16="http://schemas.microsoft.com/office/drawing/2014/main" id="{90F50725-6EBD-491F-8B68-DF127454520A}"/>
              </a:ext>
            </a:extLst>
          </p:cNvPr>
          <p:cNvSpPr txBox="1">
            <a:spLocks noChangeArrowheads="1"/>
          </p:cNvSpPr>
          <p:nvPr/>
        </p:nvSpPr>
        <p:spPr bwMode="auto">
          <a:xfrm>
            <a:off x="3949700" y="196850"/>
            <a:ext cx="701675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Leadership is about</a:t>
            </a:r>
          </a:p>
        </p:txBody>
      </p:sp>
      <p:sp>
        <p:nvSpPr>
          <p:cNvPr id="234499" name="Text Box 3">
            <a:extLst>
              <a:ext uri="{FF2B5EF4-FFF2-40B4-BE49-F238E27FC236}">
                <a16:creationId xmlns:a16="http://schemas.microsoft.com/office/drawing/2014/main" id="{E20F9F84-5B84-07FD-6E2F-3D7436AA8159}"/>
              </a:ext>
            </a:extLst>
          </p:cNvPr>
          <p:cNvSpPr txBox="1">
            <a:spLocks noChangeArrowheads="1"/>
          </p:cNvSpPr>
          <p:nvPr/>
        </p:nvSpPr>
        <p:spPr bwMode="auto">
          <a:xfrm>
            <a:off x="1390650" y="1371601"/>
            <a:ext cx="9410700" cy="4435475"/>
          </a:xfrm>
          <a:prstGeom prst="rect">
            <a:avLst/>
          </a:prstGeom>
          <a:noFill/>
          <a:ln w="76200">
            <a:solidFill>
              <a:schemeClr val="bg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000" b="1" i="1" dirty="0">
                <a:latin typeface="Arial" panose="020B0604020202020204" pitchFamily="34" charset="0"/>
              </a:rPr>
              <a:t>thinking</a:t>
            </a:r>
            <a:r>
              <a:rPr lang="en-US" altLang="en-US" sz="4000" b="1" dirty="0">
                <a:latin typeface="Arial" panose="020B0604020202020204" pitchFamily="34" charset="0"/>
              </a:rPr>
              <a:t> – exploration</a:t>
            </a:r>
          </a:p>
          <a:p>
            <a:pPr eaLnBrk="1" hangingPunct="1">
              <a:spcBef>
                <a:spcPct val="0"/>
              </a:spcBef>
              <a:buFontTx/>
              <a:buNone/>
            </a:pPr>
            <a:r>
              <a:rPr lang="en-US" altLang="en-US" sz="4000" b="1" i="1" dirty="0">
                <a:latin typeface="Arial" panose="020B0604020202020204" pitchFamily="34" charset="0"/>
              </a:rPr>
              <a:t>deciding</a:t>
            </a:r>
            <a:r>
              <a:rPr lang="en-US" altLang="en-US" sz="4000" b="1" dirty="0">
                <a:latin typeface="Arial" panose="020B0604020202020204" pitchFamily="34" charset="0"/>
              </a:rPr>
              <a:t> – evaluation/selection</a:t>
            </a:r>
          </a:p>
          <a:p>
            <a:pPr eaLnBrk="1" hangingPunct="1">
              <a:spcBef>
                <a:spcPct val="0"/>
              </a:spcBef>
              <a:buFontTx/>
              <a:buNone/>
            </a:pPr>
            <a:r>
              <a:rPr lang="en-US" altLang="en-US" sz="4000" b="1" i="1" dirty="0">
                <a:latin typeface="Arial" panose="020B0604020202020204" pitchFamily="34" charset="0"/>
              </a:rPr>
              <a:t>acting swiftly</a:t>
            </a:r>
            <a:r>
              <a:rPr lang="en-US" altLang="en-US" sz="4000" b="1" dirty="0">
                <a:latin typeface="Arial" panose="020B0604020202020204" pitchFamily="34" charset="0"/>
              </a:rPr>
              <a:t> – edge</a:t>
            </a:r>
          </a:p>
          <a:p>
            <a:pPr eaLnBrk="1" hangingPunct="1">
              <a:spcBef>
                <a:spcPct val="0"/>
              </a:spcBef>
              <a:buFontTx/>
              <a:buNone/>
            </a:pPr>
            <a:r>
              <a:rPr lang="en-US" altLang="en-US" sz="4000" b="1" i="1" dirty="0">
                <a:latin typeface="Arial" panose="020B0604020202020204" pitchFamily="34" charset="0"/>
              </a:rPr>
              <a:t>reflecting – </a:t>
            </a:r>
            <a:r>
              <a:rPr lang="en-US" altLang="en-US" sz="4000" b="1" dirty="0">
                <a:latin typeface="Arial" panose="020B0604020202020204" pitchFamily="34" charset="0"/>
              </a:rPr>
              <a:t>analysis/introspection</a:t>
            </a:r>
          </a:p>
          <a:p>
            <a:pPr eaLnBrk="1" hangingPunct="1">
              <a:spcBef>
                <a:spcPct val="0"/>
              </a:spcBef>
              <a:buFontTx/>
              <a:buNone/>
            </a:pPr>
            <a:endParaRPr lang="en-US" altLang="en-US" sz="4000" b="1" dirty="0">
              <a:latin typeface="Arial" panose="020B0604020202020204" pitchFamily="34" charset="0"/>
            </a:endParaRPr>
          </a:p>
          <a:p>
            <a:pPr eaLnBrk="1" hangingPunct="1">
              <a:spcBef>
                <a:spcPct val="0"/>
              </a:spcBef>
              <a:buFontTx/>
              <a:buNone/>
            </a:pPr>
            <a:r>
              <a:rPr lang="en-US" altLang="en-US" sz="4000" b="1" dirty="0">
                <a:latin typeface="Arial" panose="020B0604020202020204" pitchFamily="34" charset="0"/>
              </a:rPr>
              <a:t>All of the above are intensely intellectual activities</a:t>
            </a:r>
            <a:r>
              <a:rPr lang="en-US" altLang="en-US" sz="4000" b="1" dirty="0">
                <a:solidFill>
                  <a:srgbClr val="FFFF00"/>
                </a:solidFill>
                <a:latin typeface="Arial" panose="020B0604020202020204" pitchFamily="34" charset="0"/>
              </a:rPr>
              <a:t>.</a:t>
            </a:r>
            <a:r>
              <a:rPr lang="en-US" altLang="en-US" sz="4000" b="1" dirty="0">
                <a:solidFill>
                  <a:schemeClr val="bg1"/>
                </a:solidFill>
                <a:latin typeface="Arial" panose="020B0604020202020204" pitchFamily="34" charset="0"/>
              </a:rPr>
              <a:t> </a:t>
            </a:r>
          </a:p>
        </p:txBody>
      </p:sp>
      <p:sp>
        <p:nvSpPr>
          <p:cNvPr id="2" name="Date Placeholder 1">
            <a:extLst>
              <a:ext uri="{FF2B5EF4-FFF2-40B4-BE49-F238E27FC236}">
                <a16:creationId xmlns:a16="http://schemas.microsoft.com/office/drawing/2014/main" id="{DA0D633B-EBA2-C14E-8E18-369189697F70}"/>
              </a:ext>
            </a:extLst>
          </p:cNvPr>
          <p:cNvSpPr>
            <a:spLocks noGrp="1"/>
          </p:cNvSpPr>
          <p:nvPr>
            <p:ph type="dt" sz="half" idx="10"/>
          </p:nvPr>
        </p:nvSpPr>
        <p:spPr/>
        <p:txBody>
          <a:bodyPr/>
          <a:lstStyle/>
          <a:p>
            <a:fld id="{36D59CD6-6A4F-4A8B-B559-D9292CB3912C}" type="datetime1">
              <a:rPr lang="en-IN" smtClean="0"/>
              <a:t>27-10-2024</a:t>
            </a:fld>
            <a:endParaRPr lang="en-IN"/>
          </a:p>
        </p:txBody>
      </p:sp>
      <p:sp>
        <p:nvSpPr>
          <p:cNvPr id="3" name="Footer Placeholder 2">
            <a:extLst>
              <a:ext uri="{FF2B5EF4-FFF2-40B4-BE49-F238E27FC236}">
                <a16:creationId xmlns:a16="http://schemas.microsoft.com/office/drawing/2014/main" id="{F8462582-CE33-D11F-04F4-4EA2009772AC}"/>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A976CB98-A9BC-ADA4-EAB8-C89AB2D87C63}"/>
              </a:ext>
            </a:extLst>
          </p:cNvPr>
          <p:cNvSpPr>
            <a:spLocks noGrp="1"/>
          </p:cNvSpPr>
          <p:nvPr>
            <p:ph type="sldNum" sz="quarter" idx="12"/>
          </p:nvPr>
        </p:nvSpPr>
        <p:spPr/>
        <p:txBody>
          <a:bodyPr/>
          <a:lstStyle/>
          <a:p>
            <a:fld id="{47793CF9-4DAD-4912-83E6-4F727EEC30ED}" type="slidenum">
              <a:rPr lang="en-IN" smtClean="0"/>
              <a:t>7</a:t>
            </a:fld>
            <a:endParaRPr lang="en-IN"/>
          </a:p>
        </p:txBody>
      </p:sp>
    </p:spTree>
    <p:extLst>
      <p:ext uri="{BB962C8B-B14F-4D97-AF65-F5344CB8AC3E}">
        <p14:creationId xmlns:p14="http://schemas.microsoft.com/office/powerpoint/2010/main" val="3276704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34499"/>
                                        </p:tgtEl>
                                        <p:attrNameLst>
                                          <p:attrName>style.visibility</p:attrName>
                                        </p:attrNameLst>
                                      </p:cBhvr>
                                      <p:to>
                                        <p:strVal val="visible"/>
                                      </p:to>
                                    </p:set>
                                    <p:anim calcmode="lin" valueType="num">
                                      <p:cBhvr additive="base">
                                        <p:cTn id="7" dur="500" fill="hold"/>
                                        <p:tgtEl>
                                          <p:spTgt spid="234499"/>
                                        </p:tgtEl>
                                        <p:attrNameLst>
                                          <p:attrName>ppt_x</p:attrName>
                                        </p:attrNameLst>
                                      </p:cBhvr>
                                      <p:tavLst>
                                        <p:tav tm="0">
                                          <p:val>
                                            <p:strVal val="0-#ppt_w/2"/>
                                          </p:val>
                                        </p:tav>
                                        <p:tav tm="100000">
                                          <p:val>
                                            <p:strVal val="#ppt_x"/>
                                          </p:val>
                                        </p:tav>
                                      </p:tavLst>
                                    </p:anim>
                                    <p:anim calcmode="lin" valueType="num">
                                      <p:cBhvr additive="base">
                                        <p:cTn id="8" dur="500" fill="hold"/>
                                        <p:tgtEl>
                                          <p:spTgt spid="23449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3E8B7-EA99-B240-0B6E-1976030743B5}"/>
            </a:ext>
          </a:extLst>
        </p:cNvPr>
        <p:cNvGrpSpPr/>
        <p:nvPr/>
      </p:nvGrpSpPr>
      <p:grpSpPr>
        <a:xfrm>
          <a:off x="0" y="0"/>
          <a:ext cx="0" cy="0"/>
          <a:chOff x="0" y="0"/>
          <a:chExt cx="0" cy="0"/>
        </a:xfrm>
      </p:grpSpPr>
      <p:sp>
        <p:nvSpPr>
          <p:cNvPr id="33794" name="Rectangle 2">
            <a:extLst>
              <a:ext uri="{FF2B5EF4-FFF2-40B4-BE49-F238E27FC236}">
                <a16:creationId xmlns:a16="http://schemas.microsoft.com/office/drawing/2014/main" id="{C7C4C933-B90E-E2F7-0FAF-6C57D3F8490F}"/>
              </a:ext>
            </a:extLst>
          </p:cNvPr>
          <p:cNvSpPr>
            <a:spLocks noGrp="1" noChangeArrowheads="1"/>
          </p:cNvSpPr>
          <p:nvPr>
            <p:ph type="title"/>
          </p:nvPr>
        </p:nvSpPr>
        <p:spPr>
          <a:xfrm>
            <a:off x="2667000" y="144464"/>
            <a:ext cx="7772400" cy="1431925"/>
          </a:xfrm>
        </p:spPr>
        <p:txBody>
          <a:bodyPr/>
          <a:lstStyle/>
          <a:p>
            <a:r>
              <a:rPr lang="en-US" altLang="en-US"/>
              <a:t>CORE LEADERSHIP COMPETENCIES</a:t>
            </a:r>
          </a:p>
        </p:txBody>
      </p:sp>
      <p:sp>
        <p:nvSpPr>
          <p:cNvPr id="33795" name="Rectangle 3">
            <a:extLst>
              <a:ext uri="{FF2B5EF4-FFF2-40B4-BE49-F238E27FC236}">
                <a16:creationId xmlns:a16="http://schemas.microsoft.com/office/drawing/2014/main" id="{20E7009D-274F-4FE4-63FC-63191B2C9422}"/>
              </a:ext>
            </a:extLst>
          </p:cNvPr>
          <p:cNvSpPr>
            <a:spLocks noGrp="1" noChangeArrowheads="1"/>
          </p:cNvSpPr>
          <p:nvPr>
            <p:ph type="body" idx="1"/>
          </p:nvPr>
        </p:nvSpPr>
        <p:spPr/>
        <p:txBody>
          <a:bodyPr/>
          <a:lstStyle/>
          <a:p>
            <a:pPr>
              <a:buFontTx/>
              <a:buNone/>
            </a:pPr>
            <a:r>
              <a:rPr lang="en-US" altLang="en-US"/>
              <a:t>Able to Acknowledge Limitations</a:t>
            </a:r>
          </a:p>
          <a:p>
            <a:r>
              <a:rPr lang="en-US" altLang="en-US"/>
              <a:t>Limits in power and knowledge</a:t>
            </a:r>
          </a:p>
          <a:p>
            <a:r>
              <a:rPr lang="en-US" altLang="en-US"/>
              <a:t>Security to ask questions</a:t>
            </a:r>
          </a:p>
          <a:p>
            <a:r>
              <a:rPr lang="en-US" altLang="en-US"/>
              <a:t>Acknowledge mistakes</a:t>
            </a:r>
          </a:p>
        </p:txBody>
      </p:sp>
      <p:sp>
        <p:nvSpPr>
          <p:cNvPr id="2" name="Date Placeholder 1">
            <a:extLst>
              <a:ext uri="{FF2B5EF4-FFF2-40B4-BE49-F238E27FC236}">
                <a16:creationId xmlns:a16="http://schemas.microsoft.com/office/drawing/2014/main" id="{16811D57-8325-0C25-9B80-EF4DE070673C}"/>
              </a:ext>
            </a:extLst>
          </p:cNvPr>
          <p:cNvSpPr>
            <a:spLocks noGrp="1"/>
          </p:cNvSpPr>
          <p:nvPr>
            <p:ph type="dt" sz="half" idx="10"/>
          </p:nvPr>
        </p:nvSpPr>
        <p:spPr/>
        <p:txBody>
          <a:bodyPr/>
          <a:lstStyle/>
          <a:p>
            <a:fld id="{17B7573D-85C6-4229-8819-33822DD2BC18}" type="datetime1">
              <a:rPr lang="en-IN" smtClean="0"/>
              <a:t>27-10-2024</a:t>
            </a:fld>
            <a:endParaRPr lang="en-IN"/>
          </a:p>
        </p:txBody>
      </p:sp>
      <p:sp>
        <p:nvSpPr>
          <p:cNvPr id="3" name="Footer Placeholder 2">
            <a:extLst>
              <a:ext uri="{FF2B5EF4-FFF2-40B4-BE49-F238E27FC236}">
                <a16:creationId xmlns:a16="http://schemas.microsoft.com/office/drawing/2014/main" id="{51A401E2-33DB-0179-4A0B-94458D254E9D}"/>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C8AE4529-4FBF-F299-96E8-998C81F094C9}"/>
              </a:ext>
            </a:extLst>
          </p:cNvPr>
          <p:cNvSpPr>
            <a:spLocks noGrp="1"/>
          </p:cNvSpPr>
          <p:nvPr>
            <p:ph type="sldNum" sz="quarter" idx="12"/>
          </p:nvPr>
        </p:nvSpPr>
        <p:spPr/>
        <p:txBody>
          <a:bodyPr/>
          <a:lstStyle/>
          <a:p>
            <a:fld id="{47793CF9-4DAD-4912-83E6-4F727EEC30ED}" type="slidenum">
              <a:rPr lang="en-IN" smtClean="0"/>
              <a:t>70</a:t>
            </a:fld>
            <a:endParaRPr lang="en-IN"/>
          </a:p>
        </p:txBody>
      </p:sp>
    </p:spTree>
    <p:extLst>
      <p:ext uri="{BB962C8B-B14F-4D97-AF65-F5344CB8AC3E}">
        <p14:creationId xmlns:p14="http://schemas.microsoft.com/office/powerpoint/2010/main" val="207435535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04C22-07F3-5AA9-34A7-0DA766C3A1D4}"/>
            </a:ext>
          </a:extLst>
        </p:cNvPr>
        <p:cNvGrpSpPr/>
        <p:nvPr/>
      </p:nvGrpSpPr>
      <p:grpSpPr>
        <a:xfrm>
          <a:off x="0" y="0"/>
          <a:ext cx="0" cy="0"/>
          <a:chOff x="0" y="0"/>
          <a:chExt cx="0" cy="0"/>
        </a:xfrm>
      </p:grpSpPr>
      <p:sp>
        <p:nvSpPr>
          <p:cNvPr id="34818" name="Rectangle 2">
            <a:extLst>
              <a:ext uri="{FF2B5EF4-FFF2-40B4-BE49-F238E27FC236}">
                <a16:creationId xmlns:a16="http://schemas.microsoft.com/office/drawing/2014/main" id="{DF55B974-084D-4894-ECA7-EA62617FE73C}"/>
              </a:ext>
            </a:extLst>
          </p:cNvPr>
          <p:cNvSpPr>
            <a:spLocks noGrp="1" noChangeArrowheads="1"/>
          </p:cNvSpPr>
          <p:nvPr>
            <p:ph type="title"/>
          </p:nvPr>
        </p:nvSpPr>
        <p:spPr>
          <a:xfrm>
            <a:off x="2667000" y="144464"/>
            <a:ext cx="7772400" cy="1431925"/>
          </a:xfrm>
        </p:spPr>
        <p:txBody>
          <a:bodyPr/>
          <a:lstStyle/>
          <a:p>
            <a:r>
              <a:rPr lang="en-US" altLang="en-US" dirty="0">
                <a:highlight>
                  <a:srgbClr val="FFFF00"/>
                </a:highlight>
              </a:rPr>
              <a:t>13 Fatal Errors Managers Make</a:t>
            </a:r>
          </a:p>
        </p:txBody>
      </p:sp>
      <p:sp>
        <p:nvSpPr>
          <p:cNvPr id="34819" name="Rectangle 3">
            <a:extLst>
              <a:ext uri="{FF2B5EF4-FFF2-40B4-BE49-F238E27FC236}">
                <a16:creationId xmlns:a16="http://schemas.microsoft.com/office/drawing/2014/main" id="{FD86B1F2-A4C7-BDC7-068B-06F4DF218ACE}"/>
              </a:ext>
            </a:extLst>
          </p:cNvPr>
          <p:cNvSpPr>
            <a:spLocks noGrp="1" noChangeArrowheads="1"/>
          </p:cNvSpPr>
          <p:nvPr>
            <p:ph type="body" idx="1"/>
          </p:nvPr>
        </p:nvSpPr>
        <p:spPr/>
        <p:txBody>
          <a:bodyPr/>
          <a:lstStyle/>
          <a:p>
            <a:r>
              <a:rPr lang="en-US" altLang="en-US"/>
              <a:t>Refuse to accept personal accountability</a:t>
            </a:r>
          </a:p>
          <a:p>
            <a:r>
              <a:rPr lang="en-US" altLang="en-US"/>
              <a:t>Fail to develop people</a:t>
            </a:r>
          </a:p>
          <a:p>
            <a:r>
              <a:rPr lang="en-US" altLang="en-US"/>
              <a:t>Try to control results instead of influencing people</a:t>
            </a:r>
          </a:p>
          <a:p>
            <a:r>
              <a:rPr lang="en-US" altLang="en-US"/>
              <a:t>Join the wrong crowd</a:t>
            </a:r>
          </a:p>
          <a:p>
            <a:r>
              <a:rPr lang="en-US" altLang="en-US"/>
              <a:t>Manage everyone the same</a:t>
            </a:r>
          </a:p>
          <a:p>
            <a:r>
              <a:rPr lang="en-US" altLang="en-US"/>
              <a:t>Forget the importance of profit</a:t>
            </a:r>
          </a:p>
          <a:p>
            <a:endParaRPr lang="en-US" altLang="en-US"/>
          </a:p>
        </p:txBody>
      </p:sp>
      <p:sp>
        <p:nvSpPr>
          <p:cNvPr id="2" name="Date Placeholder 1">
            <a:extLst>
              <a:ext uri="{FF2B5EF4-FFF2-40B4-BE49-F238E27FC236}">
                <a16:creationId xmlns:a16="http://schemas.microsoft.com/office/drawing/2014/main" id="{A3DA8D3D-FE40-61C8-69C9-6E40F15C3CEC}"/>
              </a:ext>
            </a:extLst>
          </p:cNvPr>
          <p:cNvSpPr>
            <a:spLocks noGrp="1"/>
          </p:cNvSpPr>
          <p:nvPr>
            <p:ph type="dt" sz="half" idx="10"/>
          </p:nvPr>
        </p:nvSpPr>
        <p:spPr/>
        <p:txBody>
          <a:bodyPr/>
          <a:lstStyle/>
          <a:p>
            <a:fld id="{670529B1-B4F8-418F-9DF8-037D723CEED3}" type="datetime1">
              <a:rPr lang="en-IN" smtClean="0"/>
              <a:t>27-10-2024</a:t>
            </a:fld>
            <a:endParaRPr lang="en-IN"/>
          </a:p>
        </p:txBody>
      </p:sp>
      <p:sp>
        <p:nvSpPr>
          <p:cNvPr id="3" name="Footer Placeholder 2">
            <a:extLst>
              <a:ext uri="{FF2B5EF4-FFF2-40B4-BE49-F238E27FC236}">
                <a16:creationId xmlns:a16="http://schemas.microsoft.com/office/drawing/2014/main" id="{510495A9-0C85-1BC8-9D8B-9D6AD615E5F9}"/>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25D4F5FB-B80E-3248-4DB9-793500717D63}"/>
              </a:ext>
            </a:extLst>
          </p:cNvPr>
          <p:cNvSpPr>
            <a:spLocks noGrp="1"/>
          </p:cNvSpPr>
          <p:nvPr>
            <p:ph type="sldNum" sz="quarter" idx="12"/>
          </p:nvPr>
        </p:nvSpPr>
        <p:spPr/>
        <p:txBody>
          <a:bodyPr/>
          <a:lstStyle/>
          <a:p>
            <a:fld id="{47793CF9-4DAD-4912-83E6-4F727EEC30ED}" type="slidenum">
              <a:rPr lang="en-IN" smtClean="0"/>
              <a:t>71</a:t>
            </a:fld>
            <a:endParaRPr lang="en-IN"/>
          </a:p>
        </p:txBody>
      </p:sp>
    </p:spTree>
    <p:extLst>
      <p:ext uri="{BB962C8B-B14F-4D97-AF65-F5344CB8AC3E}">
        <p14:creationId xmlns:p14="http://schemas.microsoft.com/office/powerpoint/2010/main" val="34316300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80908-43E7-3638-7E37-6FE94909D989}"/>
            </a:ext>
          </a:extLst>
        </p:cNvPr>
        <p:cNvGrpSpPr/>
        <p:nvPr/>
      </p:nvGrpSpPr>
      <p:grpSpPr>
        <a:xfrm>
          <a:off x="0" y="0"/>
          <a:ext cx="0" cy="0"/>
          <a:chOff x="0" y="0"/>
          <a:chExt cx="0" cy="0"/>
        </a:xfrm>
      </p:grpSpPr>
      <p:sp>
        <p:nvSpPr>
          <p:cNvPr id="35842" name="Rectangle 2">
            <a:extLst>
              <a:ext uri="{FF2B5EF4-FFF2-40B4-BE49-F238E27FC236}">
                <a16:creationId xmlns:a16="http://schemas.microsoft.com/office/drawing/2014/main" id="{3FD2AD83-F36A-EF3F-3286-9A93169953DA}"/>
              </a:ext>
            </a:extLst>
          </p:cNvPr>
          <p:cNvSpPr>
            <a:spLocks noGrp="1" noChangeArrowheads="1"/>
          </p:cNvSpPr>
          <p:nvPr>
            <p:ph type="title"/>
          </p:nvPr>
        </p:nvSpPr>
        <p:spPr>
          <a:xfrm>
            <a:off x="2667000" y="144464"/>
            <a:ext cx="7772400" cy="1431925"/>
          </a:xfrm>
        </p:spPr>
        <p:txBody>
          <a:bodyPr/>
          <a:lstStyle/>
          <a:p>
            <a:r>
              <a:rPr lang="en-US" altLang="en-US" dirty="0">
                <a:highlight>
                  <a:srgbClr val="FFFF00"/>
                </a:highlight>
              </a:rPr>
              <a:t>13 Fatal Errors Managers Make</a:t>
            </a:r>
          </a:p>
        </p:txBody>
      </p:sp>
      <p:sp>
        <p:nvSpPr>
          <p:cNvPr id="35843" name="Rectangle 3">
            <a:extLst>
              <a:ext uri="{FF2B5EF4-FFF2-40B4-BE49-F238E27FC236}">
                <a16:creationId xmlns:a16="http://schemas.microsoft.com/office/drawing/2014/main" id="{92676318-883C-A168-0FDA-6AA47A67D88E}"/>
              </a:ext>
            </a:extLst>
          </p:cNvPr>
          <p:cNvSpPr>
            <a:spLocks noGrp="1" noChangeArrowheads="1"/>
          </p:cNvSpPr>
          <p:nvPr>
            <p:ph type="body" idx="1"/>
          </p:nvPr>
        </p:nvSpPr>
        <p:spPr/>
        <p:txBody>
          <a:bodyPr/>
          <a:lstStyle/>
          <a:p>
            <a:r>
              <a:rPr lang="en-US" altLang="en-US" dirty="0"/>
              <a:t>Concentrate on problems rather than objectives</a:t>
            </a:r>
          </a:p>
          <a:p>
            <a:r>
              <a:rPr lang="en-US" altLang="en-US" dirty="0"/>
              <a:t>Be a buddy, not a boss</a:t>
            </a:r>
          </a:p>
          <a:p>
            <a:r>
              <a:rPr lang="en-US" altLang="en-US" dirty="0"/>
              <a:t>Fail to set standards</a:t>
            </a:r>
          </a:p>
          <a:p>
            <a:r>
              <a:rPr lang="en-US" altLang="en-US" dirty="0"/>
              <a:t>Fail to train your people</a:t>
            </a:r>
          </a:p>
          <a:p>
            <a:r>
              <a:rPr lang="en-US" altLang="en-US" dirty="0"/>
              <a:t>Condone incompetence</a:t>
            </a:r>
          </a:p>
          <a:p>
            <a:r>
              <a:rPr lang="en-US" altLang="en-US" dirty="0"/>
              <a:t>Recognize only top performers</a:t>
            </a:r>
          </a:p>
          <a:p>
            <a:r>
              <a:rPr lang="en-US" altLang="en-US" dirty="0"/>
              <a:t>Try to manipulate people</a:t>
            </a:r>
          </a:p>
          <a:p>
            <a:endParaRPr lang="en-US" altLang="en-US" dirty="0"/>
          </a:p>
        </p:txBody>
      </p:sp>
      <p:sp>
        <p:nvSpPr>
          <p:cNvPr id="2" name="Date Placeholder 1">
            <a:extLst>
              <a:ext uri="{FF2B5EF4-FFF2-40B4-BE49-F238E27FC236}">
                <a16:creationId xmlns:a16="http://schemas.microsoft.com/office/drawing/2014/main" id="{5BE22A8A-6B4B-65E5-B398-034C7B1AAE0E}"/>
              </a:ext>
            </a:extLst>
          </p:cNvPr>
          <p:cNvSpPr>
            <a:spLocks noGrp="1"/>
          </p:cNvSpPr>
          <p:nvPr>
            <p:ph type="dt" sz="half" idx="10"/>
          </p:nvPr>
        </p:nvSpPr>
        <p:spPr/>
        <p:txBody>
          <a:bodyPr/>
          <a:lstStyle/>
          <a:p>
            <a:fld id="{C1E38197-4D46-4BBA-8957-B494DBFA0FE9}" type="datetime1">
              <a:rPr lang="en-IN" smtClean="0"/>
              <a:t>27-10-2024</a:t>
            </a:fld>
            <a:endParaRPr lang="en-IN"/>
          </a:p>
        </p:txBody>
      </p:sp>
      <p:sp>
        <p:nvSpPr>
          <p:cNvPr id="3" name="Footer Placeholder 2">
            <a:extLst>
              <a:ext uri="{FF2B5EF4-FFF2-40B4-BE49-F238E27FC236}">
                <a16:creationId xmlns:a16="http://schemas.microsoft.com/office/drawing/2014/main" id="{44293923-5C2E-3AB9-99CF-0DC4669123F6}"/>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B5AB4CC9-5409-2662-A6C3-794954CD3F7E}"/>
              </a:ext>
            </a:extLst>
          </p:cNvPr>
          <p:cNvSpPr>
            <a:spLocks noGrp="1"/>
          </p:cNvSpPr>
          <p:nvPr>
            <p:ph type="sldNum" sz="quarter" idx="12"/>
          </p:nvPr>
        </p:nvSpPr>
        <p:spPr/>
        <p:txBody>
          <a:bodyPr/>
          <a:lstStyle/>
          <a:p>
            <a:fld id="{47793CF9-4DAD-4912-83E6-4F727EEC30ED}" type="slidenum">
              <a:rPr lang="en-IN" smtClean="0"/>
              <a:t>72</a:t>
            </a:fld>
            <a:endParaRPr lang="en-IN"/>
          </a:p>
        </p:txBody>
      </p:sp>
    </p:spTree>
    <p:extLst>
      <p:ext uri="{BB962C8B-B14F-4D97-AF65-F5344CB8AC3E}">
        <p14:creationId xmlns:p14="http://schemas.microsoft.com/office/powerpoint/2010/main" val="177134135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87A13-2C59-2B8A-42B7-EE1D3DC4F450}"/>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81452F37-114D-69F9-A416-0F896E4A9EB8}"/>
              </a:ext>
            </a:extLst>
          </p:cNvPr>
          <p:cNvSpPr>
            <a:spLocks noGrp="1" noChangeArrowheads="1"/>
          </p:cNvSpPr>
          <p:nvPr>
            <p:ph type="title"/>
          </p:nvPr>
        </p:nvSpPr>
        <p:spPr/>
        <p:txBody>
          <a:bodyPr/>
          <a:lstStyle/>
          <a:p>
            <a:br>
              <a:rPr lang="en-GB" altLang="en-US" sz="3200" dirty="0"/>
            </a:br>
            <a:endParaRPr lang="en-GB" altLang="en-US" sz="3200" dirty="0"/>
          </a:p>
        </p:txBody>
      </p:sp>
      <p:sp>
        <p:nvSpPr>
          <p:cNvPr id="98307" name="Rectangle 3">
            <a:extLst>
              <a:ext uri="{FF2B5EF4-FFF2-40B4-BE49-F238E27FC236}">
                <a16:creationId xmlns:a16="http://schemas.microsoft.com/office/drawing/2014/main" id="{8EA925DE-7550-2588-E54B-FC1F3466E692}"/>
              </a:ext>
            </a:extLst>
          </p:cNvPr>
          <p:cNvSpPr>
            <a:spLocks noGrp="1" noChangeArrowheads="1"/>
          </p:cNvSpPr>
          <p:nvPr>
            <p:ph type="body" idx="1"/>
          </p:nvPr>
        </p:nvSpPr>
        <p:spPr/>
        <p:txBody>
          <a:bodyPr>
            <a:normAutofit lnSpcReduction="10000"/>
          </a:bodyPr>
          <a:lstStyle/>
          <a:p>
            <a:pPr marL="0" indent="0">
              <a:buNone/>
            </a:pPr>
            <a:r>
              <a:rPr lang="en-GB" altLang="en-US" sz="2400" dirty="0"/>
              <a:t> </a:t>
            </a:r>
          </a:p>
          <a:p>
            <a:endParaRPr lang="en-GB" altLang="en-US" sz="2400" dirty="0"/>
          </a:p>
          <a:p>
            <a:endParaRPr lang="en-GB" altLang="en-US" sz="2400" dirty="0"/>
          </a:p>
          <a:p>
            <a:pPr marL="0" indent="0">
              <a:buNone/>
            </a:pPr>
            <a:r>
              <a:rPr lang="en-GB" altLang="en-US" sz="3600" dirty="0">
                <a:solidFill>
                  <a:srgbClr val="FF0000"/>
                </a:solidFill>
              </a:rPr>
              <a:t>                           </a:t>
            </a:r>
            <a:r>
              <a:rPr lang="en-GB" altLang="en-US" sz="4000" dirty="0">
                <a:solidFill>
                  <a:srgbClr val="FF0000"/>
                </a:solidFill>
              </a:rPr>
              <a:t>Thank You for your time</a:t>
            </a:r>
          </a:p>
          <a:p>
            <a:pPr marL="0" indent="0">
              <a:buNone/>
            </a:pPr>
            <a:endParaRPr lang="en-GB" altLang="en-US" sz="4000" dirty="0">
              <a:solidFill>
                <a:srgbClr val="FF0000"/>
              </a:solidFill>
            </a:endParaRPr>
          </a:p>
          <a:p>
            <a:pPr marL="0" indent="0">
              <a:buNone/>
            </a:pPr>
            <a:r>
              <a:rPr lang="en-GB" altLang="en-US" sz="3600" dirty="0">
                <a:solidFill>
                  <a:srgbClr val="FF0000"/>
                </a:solidFill>
              </a:rPr>
              <a:t>                                                        Jagadish Upadhya</a:t>
            </a:r>
          </a:p>
          <a:p>
            <a:pPr marL="0" indent="0">
              <a:buNone/>
            </a:pPr>
            <a:r>
              <a:rPr lang="en-GB" altLang="en-US" sz="3600" dirty="0">
                <a:solidFill>
                  <a:srgbClr val="FF0000"/>
                </a:solidFill>
              </a:rPr>
              <a:t>                                                  jagadishpu@yahoo.com</a:t>
            </a:r>
          </a:p>
          <a:p>
            <a:pPr marL="0" indent="0">
              <a:buNone/>
            </a:pPr>
            <a:r>
              <a:rPr lang="en-GB" altLang="en-US" sz="3600" dirty="0">
                <a:solidFill>
                  <a:srgbClr val="FF0000"/>
                </a:solidFill>
              </a:rPr>
              <a:t>                                                          9885657080</a:t>
            </a:r>
          </a:p>
        </p:txBody>
      </p:sp>
      <p:sp>
        <p:nvSpPr>
          <p:cNvPr id="2" name="Date Placeholder 1">
            <a:extLst>
              <a:ext uri="{FF2B5EF4-FFF2-40B4-BE49-F238E27FC236}">
                <a16:creationId xmlns:a16="http://schemas.microsoft.com/office/drawing/2014/main" id="{367D4A51-3A3C-FA82-87F6-83579BAA6D91}"/>
              </a:ext>
            </a:extLst>
          </p:cNvPr>
          <p:cNvSpPr>
            <a:spLocks noGrp="1"/>
          </p:cNvSpPr>
          <p:nvPr>
            <p:ph type="dt" sz="half" idx="10"/>
          </p:nvPr>
        </p:nvSpPr>
        <p:spPr/>
        <p:txBody>
          <a:bodyPr/>
          <a:lstStyle/>
          <a:p>
            <a:fld id="{98D24695-7E34-4DD2-A00D-73EE31285B24}" type="datetime1">
              <a:rPr lang="en-IN" smtClean="0"/>
              <a:t>27-10-2024</a:t>
            </a:fld>
            <a:endParaRPr lang="en-IN"/>
          </a:p>
        </p:txBody>
      </p:sp>
      <p:sp>
        <p:nvSpPr>
          <p:cNvPr id="3" name="Footer Placeholder 2">
            <a:extLst>
              <a:ext uri="{FF2B5EF4-FFF2-40B4-BE49-F238E27FC236}">
                <a16:creationId xmlns:a16="http://schemas.microsoft.com/office/drawing/2014/main" id="{D22C148D-CCB2-C7EC-9987-21AB4067683D}"/>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DB32534C-CD66-782D-8A45-9F88B6AB5CCF}"/>
              </a:ext>
            </a:extLst>
          </p:cNvPr>
          <p:cNvSpPr>
            <a:spLocks noGrp="1"/>
          </p:cNvSpPr>
          <p:nvPr>
            <p:ph type="sldNum" sz="quarter" idx="12"/>
          </p:nvPr>
        </p:nvSpPr>
        <p:spPr/>
        <p:txBody>
          <a:bodyPr/>
          <a:lstStyle/>
          <a:p>
            <a:fld id="{47793CF9-4DAD-4912-83E6-4F727EEC30ED}" type="slidenum">
              <a:rPr lang="en-IN" smtClean="0"/>
              <a:t>73</a:t>
            </a:fld>
            <a:endParaRPr lang="en-IN"/>
          </a:p>
        </p:txBody>
      </p:sp>
    </p:spTree>
    <p:extLst>
      <p:ext uri="{BB962C8B-B14F-4D97-AF65-F5344CB8AC3E}">
        <p14:creationId xmlns:p14="http://schemas.microsoft.com/office/powerpoint/2010/main" val="3377693426"/>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0B7B7-AEE2-B684-3FA4-F0717F76C679}"/>
            </a:ext>
          </a:extLst>
        </p:cNvPr>
        <p:cNvGrpSpPr/>
        <p:nvPr/>
      </p:nvGrpSpPr>
      <p:grpSpPr>
        <a:xfrm>
          <a:off x="0" y="0"/>
          <a:ext cx="0" cy="0"/>
          <a:chOff x="0" y="0"/>
          <a:chExt cx="0" cy="0"/>
        </a:xfrm>
      </p:grpSpPr>
      <p:sp>
        <p:nvSpPr>
          <p:cNvPr id="84994" name="Text Box 2">
            <a:extLst>
              <a:ext uri="{FF2B5EF4-FFF2-40B4-BE49-F238E27FC236}">
                <a16:creationId xmlns:a16="http://schemas.microsoft.com/office/drawing/2014/main" id="{2421038C-6C67-5F52-A4B3-91CC403BA965}"/>
              </a:ext>
            </a:extLst>
          </p:cNvPr>
          <p:cNvSpPr txBox="1">
            <a:spLocks noChangeArrowheads="1"/>
          </p:cNvSpPr>
          <p:nvPr/>
        </p:nvSpPr>
        <p:spPr bwMode="auto">
          <a:xfrm>
            <a:off x="3429000" y="1885951"/>
            <a:ext cx="5867400" cy="4511675"/>
          </a:xfrm>
          <a:prstGeom prst="rect">
            <a:avLst/>
          </a:prstGeom>
          <a:noFill/>
          <a:ln w="7620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25000"/>
              </a:spcBef>
            </a:pPr>
            <a:r>
              <a:rPr lang="en-US" altLang="en-US" sz="6000" b="1" dirty="0">
                <a:solidFill>
                  <a:schemeClr val="bg1"/>
                </a:solidFill>
                <a:latin typeface="Bangle" pitchFamily="2" charset="0"/>
              </a:rPr>
              <a:t> </a:t>
            </a:r>
            <a:r>
              <a:rPr lang="en-US" altLang="en-US" sz="6000" b="1" dirty="0">
                <a:solidFill>
                  <a:srgbClr val="FF0000"/>
                </a:solidFill>
                <a:latin typeface="Bangle" pitchFamily="2" charset="0"/>
              </a:rPr>
              <a:t>LEARN</a:t>
            </a:r>
          </a:p>
          <a:p>
            <a:pPr eaLnBrk="1" hangingPunct="1">
              <a:spcBef>
                <a:spcPct val="25000"/>
              </a:spcBef>
            </a:pPr>
            <a:r>
              <a:rPr lang="en-US" altLang="en-US" sz="6000" b="1" dirty="0">
                <a:solidFill>
                  <a:srgbClr val="FF0000"/>
                </a:solidFill>
                <a:latin typeface="Bangle" pitchFamily="2" charset="0"/>
              </a:rPr>
              <a:t> EMPATHIZE</a:t>
            </a:r>
          </a:p>
          <a:p>
            <a:pPr eaLnBrk="1" hangingPunct="1">
              <a:spcBef>
                <a:spcPct val="25000"/>
              </a:spcBef>
            </a:pPr>
            <a:r>
              <a:rPr lang="en-US" altLang="en-US" sz="6000" b="1" dirty="0">
                <a:solidFill>
                  <a:srgbClr val="FF0000"/>
                </a:solidFill>
                <a:latin typeface="Bangle" pitchFamily="2" charset="0"/>
              </a:rPr>
              <a:t> ACT</a:t>
            </a:r>
          </a:p>
          <a:p>
            <a:pPr eaLnBrk="1" hangingPunct="1">
              <a:spcBef>
                <a:spcPct val="25000"/>
              </a:spcBef>
            </a:pPr>
            <a:r>
              <a:rPr lang="en-US" altLang="en-US" sz="6000" b="1" dirty="0">
                <a:solidFill>
                  <a:srgbClr val="FF0000"/>
                </a:solidFill>
                <a:latin typeface="Bangle" pitchFamily="2" charset="0"/>
              </a:rPr>
              <a:t> DREAM</a:t>
            </a:r>
          </a:p>
        </p:txBody>
      </p:sp>
      <p:sp>
        <p:nvSpPr>
          <p:cNvPr id="84995" name="Text Box 3">
            <a:extLst>
              <a:ext uri="{FF2B5EF4-FFF2-40B4-BE49-F238E27FC236}">
                <a16:creationId xmlns:a16="http://schemas.microsoft.com/office/drawing/2014/main" id="{7A393966-D00F-F26A-FBC8-B05B993413F5}"/>
              </a:ext>
            </a:extLst>
          </p:cNvPr>
          <p:cNvSpPr txBox="1">
            <a:spLocks noChangeArrowheads="1"/>
          </p:cNvSpPr>
          <p:nvPr/>
        </p:nvSpPr>
        <p:spPr bwMode="auto">
          <a:xfrm>
            <a:off x="1237129" y="460374"/>
            <a:ext cx="737347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What it means to lead</a:t>
            </a:r>
          </a:p>
        </p:txBody>
      </p:sp>
      <p:sp>
        <p:nvSpPr>
          <p:cNvPr id="2" name="Date Placeholder 1">
            <a:extLst>
              <a:ext uri="{FF2B5EF4-FFF2-40B4-BE49-F238E27FC236}">
                <a16:creationId xmlns:a16="http://schemas.microsoft.com/office/drawing/2014/main" id="{FF8B4503-38F3-CF5B-4B24-E8D6D105AC00}"/>
              </a:ext>
            </a:extLst>
          </p:cNvPr>
          <p:cNvSpPr>
            <a:spLocks noGrp="1"/>
          </p:cNvSpPr>
          <p:nvPr>
            <p:ph type="dt" sz="half" idx="10"/>
          </p:nvPr>
        </p:nvSpPr>
        <p:spPr/>
        <p:txBody>
          <a:bodyPr/>
          <a:lstStyle/>
          <a:p>
            <a:fld id="{B45ADB7E-57C2-4717-87A3-2539CFB9152D}" type="datetime1">
              <a:rPr lang="en-IN" smtClean="0"/>
              <a:t>27-10-2024</a:t>
            </a:fld>
            <a:endParaRPr lang="en-IN"/>
          </a:p>
        </p:txBody>
      </p:sp>
      <p:sp>
        <p:nvSpPr>
          <p:cNvPr id="3" name="Footer Placeholder 2">
            <a:extLst>
              <a:ext uri="{FF2B5EF4-FFF2-40B4-BE49-F238E27FC236}">
                <a16:creationId xmlns:a16="http://schemas.microsoft.com/office/drawing/2014/main" id="{3245C894-8B88-A11B-7F2F-C4A3733066B6}"/>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1A1EF2F7-C64C-1538-E7DB-42E1899DD17E}"/>
              </a:ext>
            </a:extLst>
          </p:cNvPr>
          <p:cNvSpPr>
            <a:spLocks noGrp="1"/>
          </p:cNvSpPr>
          <p:nvPr>
            <p:ph type="sldNum" sz="quarter" idx="12"/>
          </p:nvPr>
        </p:nvSpPr>
        <p:spPr/>
        <p:txBody>
          <a:bodyPr/>
          <a:lstStyle/>
          <a:p>
            <a:fld id="{47793CF9-4DAD-4912-83E6-4F727EEC30ED}" type="slidenum">
              <a:rPr lang="en-IN" smtClean="0"/>
              <a:t>8</a:t>
            </a:fld>
            <a:endParaRPr lang="en-IN"/>
          </a:p>
        </p:txBody>
      </p:sp>
    </p:spTree>
    <p:extLst>
      <p:ext uri="{BB962C8B-B14F-4D97-AF65-F5344CB8AC3E}">
        <p14:creationId xmlns:p14="http://schemas.microsoft.com/office/powerpoint/2010/main" val="1916006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4995"/>
                                        </p:tgtEl>
                                        <p:attrNameLst>
                                          <p:attrName>style.visibility</p:attrName>
                                        </p:attrNameLst>
                                      </p:cBhvr>
                                      <p:to>
                                        <p:strVal val="visible"/>
                                      </p:to>
                                    </p:set>
                                    <p:anim calcmode="lin" valueType="num">
                                      <p:cBhvr additive="base">
                                        <p:cTn id="7" dur="500" fill="hold"/>
                                        <p:tgtEl>
                                          <p:spTgt spid="84995"/>
                                        </p:tgtEl>
                                        <p:attrNameLst>
                                          <p:attrName>ppt_x</p:attrName>
                                        </p:attrNameLst>
                                      </p:cBhvr>
                                      <p:tavLst>
                                        <p:tav tm="0">
                                          <p:val>
                                            <p:strVal val="0-#ppt_w/2"/>
                                          </p:val>
                                        </p:tav>
                                        <p:tav tm="100000">
                                          <p:val>
                                            <p:strVal val="#ppt_x"/>
                                          </p:val>
                                        </p:tav>
                                      </p:tavLst>
                                    </p:anim>
                                    <p:anim calcmode="lin" valueType="num">
                                      <p:cBhvr additive="base">
                                        <p:cTn id="8" dur="500" fill="hold"/>
                                        <p:tgtEl>
                                          <p:spTgt spid="8499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84994"/>
                                        </p:tgtEl>
                                        <p:attrNameLst>
                                          <p:attrName>style.visibility</p:attrName>
                                        </p:attrNameLst>
                                      </p:cBhvr>
                                      <p:to>
                                        <p:strVal val="visible"/>
                                      </p:to>
                                    </p:set>
                                    <p:anim calcmode="lin" valueType="num">
                                      <p:cBhvr additive="base">
                                        <p:cTn id="13" dur="500" fill="hold"/>
                                        <p:tgtEl>
                                          <p:spTgt spid="84994"/>
                                        </p:tgtEl>
                                        <p:attrNameLst>
                                          <p:attrName>ppt_x</p:attrName>
                                        </p:attrNameLst>
                                      </p:cBhvr>
                                      <p:tavLst>
                                        <p:tav tm="0">
                                          <p:val>
                                            <p:strVal val="0-#ppt_w/2"/>
                                          </p:val>
                                        </p:tav>
                                        <p:tav tm="100000">
                                          <p:val>
                                            <p:strVal val="#ppt_x"/>
                                          </p:val>
                                        </p:tav>
                                      </p:tavLst>
                                    </p:anim>
                                    <p:anim calcmode="lin" valueType="num">
                                      <p:cBhvr additive="base">
                                        <p:cTn id="14" dur="500" fill="hold"/>
                                        <p:tgtEl>
                                          <p:spTgt spid="849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45400-E792-7F8F-794D-E0BD6C66CEC1}"/>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479663B0-8214-FB76-E2DF-C3186D85A9B1}"/>
              </a:ext>
            </a:extLst>
          </p:cNvPr>
          <p:cNvSpPr>
            <a:spLocks noGrp="1" noChangeArrowheads="1"/>
          </p:cNvSpPr>
          <p:nvPr>
            <p:ph type="title" idx="4294967295"/>
          </p:nvPr>
        </p:nvSpPr>
        <p:spPr>
          <a:xfrm>
            <a:off x="4038600" y="2366682"/>
            <a:ext cx="6481764" cy="591671"/>
          </a:xfrm>
          <a:ln w="57150">
            <a:solidFill>
              <a:schemeClr val="bg1"/>
            </a:solidFill>
            <a:miter lim="800000"/>
            <a:headEnd/>
            <a:tailEnd/>
          </a:ln>
        </p:spPr>
        <p:txBody>
          <a:bodyPr>
            <a:normAutofit fontScale="90000"/>
          </a:bodyPr>
          <a:lstStyle/>
          <a:p>
            <a:pPr eaLnBrk="1" hangingPunct="1"/>
            <a:br>
              <a:rPr lang="en-US" altLang="en-US" sz="4000" b="1" dirty="0">
                <a:solidFill>
                  <a:schemeClr val="bg1"/>
                </a:solidFill>
                <a:latin typeface="Arial" panose="020B0604020202020204" pitchFamily="34" charset="0"/>
              </a:rPr>
            </a:br>
            <a:br>
              <a:rPr lang="en-US" altLang="en-US" sz="4000" b="1" dirty="0">
                <a:solidFill>
                  <a:schemeClr val="bg1"/>
                </a:solidFill>
                <a:latin typeface="Arial" panose="020B0604020202020204" pitchFamily="34" charset="0"/>
              </a:rPr>
            </a:br>
            <a:r>
              <a:rPr lang="en-US" altLang="en-US" sz="4000" b="1" dirty="0">
                <a:solidFill>
                  <a:schemeClr val="bg1"/>
                </a:solidFill>
                <a:latin typeface="Arial" panose="020B0604020202020204" pitchFamily="34" charset="0"/>
              </a:rPr>
              <a:t>       </a:t>
            </a:r>
            <a:r>
              <a:rPr lang="en-US" altLang="en-US" sz="6600" b="1" dirty="0">
                <a:solidFill>
                  <a:srgbClr val="FF0000"/>
                </a:solidFill>
                <a:latin typeface="Arial" panose="020B0604020202020204" pitchFamily="34" charset="0"/>
              </a:rPr>
              <a:t>YOU!</a:t>
            </a:r>
            <a:br>
              <a:rPr lang="en-US" altLang="en-US" sz="6600" b="1" dirty="0">
                <a:solidFill>
                  <a:srgbClr val="FFFF00"/>
                </a:solidFill>
                <a:latin typeface="Arial" panose="020B0604020202020204" pitchFamily="34" charset="0"/>
              </a:rPr>
            </a:br>
            <a:br>
              <a:rPr lang="en-US" altLang="en-US" sz="4000" b="1" dirty="0">
                <a:solidFill>
                  <a:schemeClr val="bg1"/>
                </a:solidFill>
                <a:latin typeface="Arial" panose="020B0604020202020204" pitchFamily="34" charset="0"/>
              </a:rPr>
            </a:br>
            <a:endParaRPr lang="en-US" altLang="en-US" sz="4000" i="1" dirty="0"/>
          </a:p>
        </p:txBody>
      </p:sp>
      <p:sp>
        <p:nvSpPr>
          <p:cNvPr id="31747" name="Text Box 3">
            <a:extLst>
              <a:ext uri="{FF2B5EF4-FFF2-40B4-BE49-F238E27FC236}">
                <a16:creationId xmlns:a16="http://schemas.microsoft.com/office/drawing/2014/main" id="{1F0E1818-8B4A-9BD4-A051-B17425E551F2}"/>
              </a:ext>
            </a:extLst>
          </p:cNvPr>
          <p:cNvSpPr txBox="1">
            <a:spLocks noChangeArrowheads="1"/>
          </p:cNvSpPr>
          <p:nvPr/>
        </p:nvSpPr>
        <p:spPr bwMode="auto">
          <a:xfrm>
            <a:off x="1425388" y="611186"/>
            <a:ext cx="6728012"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n-US" altLang="en-US" sz="4600" b="1" i="1">
                <a:solidFill>
                  <a:srgbClr val="FF9900"/>
                </a:solidFill>
              </a:rPr>
              <a:t>Leadership is about</a:t>
            </a:r>
          </a:p>
        </p:txBody>
      </p:sp>
      <p:sp>
        <p:nvSpPr>
          <p:cNvPr id="31748" name="Text Box 4">
            <a:extLst>
              <a:ext uri="{FF2B5EF4-FFF2-40B4-BE49-F238E27FC236}">
                <a16:creationId xmlns:a16="http://schemas.microsoft.com/office/drawing/2014/main" id="{A911AD9F-B124-91B7-1BE4-148AE0360DE0}"/>
              </a:ext>
            </a:extLst>
          </p:cNvPr>
          <p:cNvSpPr txBox="1">
            <a:spLocks noChangeArrowheads="1"/>
          </p:cNvSpPr>
          <p:nvPr/>
        </p:nvSpPr>
        <p:spPr bwMode="auto">
          <a:xfrm>
            <a:off x="1885951" y="3657601"/>
            <a:ext cx="8634413" cy="2589213"/>
          </a:xfrm>
          <a:prstGeom prst="rect">
            <a:avLst/>
          </a:prstGeom>
          <a:solidFill>
            <a:schemeClr val="tx1"/>
          </a:solidFill>
          <a:ln w="571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3600" b="1">
                <a:solidFill>
                  <a:schemeClr val="bg1"/>
                </a:solidFill>
                <a:latin typeface="Arial" panose="020B0604020202020204" pitchFamily="34" charset="0"/>
              </a:rPr>
              <a:t>Leadership is not something that you do. It is an expression of who you are.						</a:t>
            </a:r>
            <a:r>
              <a:rPr lang="en-US" altLang="en-US" sz="2400">
                <a:solidFill>
                  <a:schemeClr val="bg1"/>
                </a:solidFill>
              </a:rPr>
              <a:t>				</a:t>
            </a:r>
            <a:r>
              <a:rPr lang="en-US" altLang="en-US" sz="2800" b="1" i="1">
                <a:solidFill>
                  <a:schemeClr val="bg1"/>
                </a:solidFill>
                <a:latin typeface="Arial" panose="020B0604020202020204" pitchFamily="34" charset="0"/>
              </a:rPr>
              <a:t>- Kevin Cashman</a:t>
            </a:r>
          </a:p>
          <a:p>
            <a:pPr eaLnBrk="1" hangingPunct="1">
              <a:spcBef>
                <a:spcPct val="0"/>
              </a:spcBef>
              <a:buFontTx/>
              <a:buNone/>
            </a:pPr>
            <a:endParaRPr lang="en-US" altLang="en-US" sz="2400">
              <a:solidFill>
                <a:schemeClr val="bg1"/>
              </a:solidFill>
            </a:endParaRPr>
          </a:p>
        </p:txBody>
      </p:sp>
      <p:sp>
        <p:nvSpPr>
          <p:cNvPr id="2" name="Date Placeholder 1">
            <a:extLst>
              <a:ext uri="{FF2B5EF4-FFF2-40B4-BE49-F238E27FC236}">
                <a16:creationId xmlns:a16="http://schemas.microsoft.com/office/drawing/2014/main" id="{C57B93B1-3DF0-5CD5-F276-DA51359DEA32}"/>
              </a:ext>
            </a:extLst>
          </p:cNvPr>
          <p:cNvSpPr>
            <a:spLocks noGrp="1"/>
          </p:cNvSpPr>
          <p:nvPr>
            <p:ph type="dt" sz="half" idx="10"/>
          </p:nvPr>
        </p:nvSpPr>
        <p:spPr/>
        <p:txBody>
          <a:bodyPr/>
          <a:lstStyle/>
          <a:p>
            <a:fld id="{7EF6B706-A9B2-44CD-A695-812780DCE3BD}" type="datetime1">
              <a:rPr lang="en-IN" smtClean="0"/>
              <a:t>27-10-2024</a:t>
            </a:fld>
            <a:endParaRPr lang="en-IN"/>
          </a:p>
        </p:txBody>
      </p:sp>
      <p:sp>
        <p:nvSpPr>
          <p:cNvPr id="3" name="Footer Placeholder 2">
            <a:extLst>
              <a:ext uri="{FF2B5EF4-FFF2-40B4-BE49-F238E27FC236}">
                <a16:creationId xmlns:a16="http://schemas.microsoft.com/office/drawing/2014/main" id="{1A2C0494-557F-0DA1-E248-62903608EAD2}"/>
              </a:ext>
            </a:extLst>
          </p:cNvPr>
          <p:cNvSpPr>
            <a:spLocks noGrp="1"/>
          </p:cNvSpPr>
          <p:nvPr>
            <p:ph type="ftr" sz="quarter" idx="11"/>
          </p:nvPr>
        </p:nvSpPr>
        <p:spPr/>
        <p:txBody>
          <a:bodyPr/>
          <a:lstStyle/>
          <a:p>
            <a:r>
              <a:rPr lang="en-IN"/>
              <a:t>Jagadish Upadhya</a:t>
            </a:r>
          </a:p>
        </p:txBody>
      </p:sp>
      <p:sp>
        <p:nvSpPr>
          <p:cNvPr id="4" name="Slide Number Placeholder 3">
            <a:extLst>
              <a:ext uri="{FF2B5EF4-FFF2-40B4-BE49-F238E27FC236}">
                <a16:creationId xmlns:a16="http://schemas.microsoft.com/office/drawing/2014/main" id="{81EC14AB-597D-F5F2-D3DE-B23C1A29A6D9}"/>
              </a:ext>
            </a:extLst>
          </p:cNvPr>
          <p:cNvSpPr>
            <a:spLocks noGrp="1"/>
          </p:cNvSpPr>
          <p:nvPr>
            <p:ph type="sldNum" sz="quarter" idx="12"/>
          </p:nvPr>
        </p:nvSpPr>
        <p:spPr/>
        <p:txBody>
          <a:bodyPr/>
          <a:lstStyle/>
          <a:p>
            <a:fld id="{47793CF9-4DAD-4912-83E6-4F727EEC30ED}" type="slidenum">
              <a:rPr lang="en-IN" smtClean="0"/>
              <a:t>9</a:t>
            </a:fld>
            <a:endParaRPr lang="en-IN"/>
          </a:p>
        </p:txBody>
      </p:sp>
    </p:spTree>
    <p:extLst>
      <p:ext uri="{BB962C8B-B14F-4D97-AF65-F5344CB8AC3E}">
        <p14:creationId xmlns:p14="http://schemas.microsoft.com/office/powerpoint/2010/main" val="3963632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895</TotalTime>
  <Words>3980</Words>
  <Application>Microsoft Office PowerPoint</Application>
  <PresentationFormat>Widescreen</PresentationFormat>
  <Paragraphs>784</Paragraphs>
  <Slides>73</Slides>
  <Notes>23</Notes>
  <HiddenSlides>0</HiddenSlides>
  <MMClips>0</MMClips>
  <ScaleCrop>false</ScaleCrop>
  <HeadingPairs>
    <vt:vector size="8" baseType="variant">
      <vt:variant>
        <vt:lpstr>Fonts Used</vt:lpstr>
      </vt:variant>
      <vt:variant>
        <vt:i4>14</vt:i4>
      </vt:variant>
      <vt:variant>
        <vt:lpstr>Theme</vt:lpstr>
      </vt:variant>
      <vt:variant>
        <vt:i4>1</vt:i4>
      </vt:variant>
      <vt:variant>
        <vt:lpstr>Embedded OLE Servers</vt:lpstr>
      </vt:variant>
      <vt:variant>
        <vt:i4>2</vt:i4>
      </vt:variant>
      <vt:variant>
        <vt:lpstr>Slide Titles</vt:lpstr>
      </vt:variant>
      <vt:variant>
        <vt:i4>73</vt:i4>
      </vt:variant>
    </vt:vector>
  </HeadingPairs>
  <TitlesOfParts>
    <vt:vector size="90" baseType="lpstr">
      <vt:lpstr>Arial</vt:lpstr>
      <vt:lpstr>Bangle</vt:lpstr>
      <vt:lpstr>Calibri</vt:lpstr>
      <vt:lpstr>Calibri Light</vt:lpstr>
      <vt:lpstr>Century Gothic</vt:lpstr>
      <vt:lpstr>Comic Sans MS</vt:lpstr>
      <vt:lpstr>Helvetica</vt:lpstr>
      <vt:lpstr>Tahoma</vt:lpstr>
      <vt:lpstr>Times</vt:lpstr>
      <vt:lpstr>Times New Roman</vt:lpstr>
      <vt:lpstr>Times New Roman (Arabic)</vt:lpstr>
      <vt:lpstr>Traditional Arabic</vt:lpstr>
      <vt:lpstr>Trebuchet MS</vt:lpstr>
      <vt:lpstr>Wingdings</vt:lpstr>
      <vt:lpstr>Office Theme</vt:lpstr>
      <vt:lpstr>Document</vt:lpstr>
      <vt:lpstr>Bitmap Image</vt:lpstr>
      <vt:lpstr>LEADERSHIP </vt:lpstr>
      <vt:lpstr>Definition</vt:lpstr>
      <vt:lpstr>PowerPoint Presentation</vt:lpstr>
      <vt:lpstr>PowerPoint Presentation</vt:lpstr>
      <vt:lpstr>PowerPoint Presentation</vt:lpstr>
      <vt:lpstr>PowerPoint Presentation</vt:lpstr>
      <vt:lpstr>PowerPoint Presentation</vt:lpstr>
      <vt:lpstr>PowerPoint Presentation</vt:lpstr>
      <vt:lpstr>         YOU!  </vt:lpstr>
      <vt:lpstr>PowerPoint Presentation</vt:lpstr>
      <vt:lpstr>5 FUNCTION OF LEADERS…</vt:lpstr>
      <vt:lpstr>     Importance Of Leadership </vt:lpstr>
      <vt:lpstr>THE MAGIC OF LEADERSHIP </vt:lpstr>
      <vt:lpstr>MANAGERS AND LEADERS</vt:lpstr>
      <vt:lpstr>MANAGERS AND LEADERS</vt:lpstr>
      <vt:lpstr>PowerPoint Presentation</vt:lpstr>
      <vt:lpstr>PowerPoint Presentation</vt:lpstr>
      <vt:lpstr>PowerPoint Presentation</vt:lpstr>
      <vt:lpstr>LEADERSHIP AND MANAGEMENT</vt:lpstr>
      <vt:lpstr>PowerPoint Presentation</vt:lpstr>
      <vt:lpstr>PowerPoint Presentation</vt:lpstr>
      <vt:lpstr>PowerPoint Presentation</vt:lpstr>
      <vt:lpstr>  The Principles of Leadership:   Know Yourself and Seek Self-Improvement</vt:lpstr>
      <vt:lpstr> The Principles of Leadership: </vt:lpstr>
      <vt:lpstr>The Principles of Leadership: </vt:lpstr>
      <vt:lpstr>The Principles of Leadership: </vt:lpstr>
      <vt:lpstr>The Principles of Leadership: </vt:lpstr>
      <vt:lpstr>The Principles of Leadership: </vt:lpstr>
      <vt:lpstr>The Principles of Leadership: </vt:lpstr>
      <vt:lpstr>The Principles of Leadership: </vt:lpstr>
      <vt:lpstr>The Principles of Leadership: </vt:lpstr>
      <vt:lpstr>The Principles of Leadership: </vt:lpstr>
      <vt:lpstr>The Principles of Leadership: </vt:lpstr>
      <vt:lpstr>          The Be, Know, Do Attributes</vt:lpstr>
      <vt:lpstr>               What a Leader Must Be</vt:lpstr>
      <vt:lpstr>What a Leader Must Know</vt:lpstr>
      <vt:lpstr>PowerPoint Presentation</vt:lpstr>
      <vt:lpstr>What a Leader Must Do</vt:lpstr>
      <vt:lpstr>PowerPoint Presentation</vt:lpstr>
      <vt:lpstr>PowerPoint Presentation</vt:lpstr>
      <vt:lpstr>PowerPoint Presentation</vt:lpstr>
      <vt:lpstr>Recent Approaches To Leadership </vt:lpstr>
      <vt:lpstr>Transformation and Transaction</vt:lpstr>
      <vt:lpstr>Transactional Leadership </vt:lpstr>
      <vt:lpstr>Transactional Leadership (2)</vt:lpstr>
      <vt:lpstr>Transformational Leadership</vt:lpstr>
      <vt:lpstr>Transformational Leadership (2)</vt:lpstr>
      <vt:lpstr>Transactional vs. Transformational</vt:lpstr>
      <vt:lpstr>Which Style is Best</vt:lpstr>
      <vt:lpstr>How leaders influence others</vt:lpstr>
      <vt:lpstr>Action-Centered Leadership</vt:lpstr>
      <vt:lpstr>Action-centered Leadership (cont.)</vt:lpstr>
      <vt:lpstr>PowerPoint Presentation</vt:lpstr>
      <vt:lpstr>Five E’s of Leadership </vt:lpstr>
      <vt:lpstr>ENVISION:  Create the Future  </vt:lpstr>
      <vt:lpstr>PowerPoint Presentation</vt:lpstr>
      <vt:lpstr> ENGAGE:  Build Relationships &amp; Collaboration  </vt:lpstr>
      <vt:lpstr>PowerPoint Presentation</vt:lpstr>
      <vt:lpstr>ENERGIZE:  Inspire Others  </vt:lpstr>
      <vt:lpstr>PowerPoint Presentation</vt:lpstr>
      <vt:lpstr>ENABLE:  Build Capability  </vt:lpstr>
      <vt:lpstr>PowerPoint Presentation</vt:lpstr>
      <vt:lpstr>PowerPoint Presentation</vt:lpstr>
      <vt:lpstr>PowerPoint Presentation</vt:lpstr>
      <vt:lpstr>LEADERSHIP VALUES</vt:lpstr>
      <vt:lpstr>PERSONAL VALUES</vt:lpstr>
      <vt:lpstr>         TEAM VALUES</vt:lpstr>
      <vt:lpstr>PERSONAL VALUES-ETHICS AND INTEGRITY</vt:lpstr>
      <vt:lpstr>CORE LEADERSHIP COMPETENCIES</vt:lpstr>
      <vt:lpstr>CORE LEADERSHIP COMPETENCIES</vt:lpstr>
      <vt:lpstr>13 Fatal Errors Managers Make</vt:lpstr>
      <vt:lpstr>13 Fatal Errors Managers Make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SKILLS</dc:title>
  <dc:creator>Jagadish P</dc:creator>
  <cp:lastModifiedBy>Jagadish P</cp:lastModifiedBy>
  <cp:revision>32</cp:revision>
  <dcterms:created xsi:type="dcterms:W3CDTF">2024-02-14T11:47:20Z</dcterms:created>
  <dcterms:modified xsi:type="dcterms:W3CDTF">2024-10-27T07:39:39Z</dcterms:modified>
</cp:coreProperties>
</file>