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7" r:id="rId6"/>
    <p:sldMasterId id="2147483709" r:id="rId7"/>
    <p:sldMasterId id="2147483721" r:id="rId8"/>
  </p:sldMasterIdLst>
  <p:sldIdLst>
    <p:sldId id="288" r:id="rId9"/>
    <p:sldId id="275" r:id="rId10"/>
    <p:sldId id="277" r:id="rId11"/>
    <p:sldId id="278" r:id="rId12"/>
    <p:sldId id="279" r:id="rId13"/>
    <p:sldId id="282" r:id="rId14"/>
    <p:sldId id="281" r:id="rId15"/>
    <p:sldId id="280" r:id="rId16"/>
    <p:sldId id="283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1.000 0.000 32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/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/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/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  <p:sp>
        <p:nvSpPr>
          <p:cNvPr id="8" name="Rectangle 7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  <p:sp>
        <p:nvSpPr>
          <p:cNvPr id="7" name="Rectangle 6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  <p:sp>
        <p:nvSpPr>
          <p:cNvPr id="9" name="Rectangle 8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  <p:sp>
        <p:nvSpPr>
          <p:cNvPr id="11" name="Rectangle 10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  <p:sp>
        <p:nvSpPr>
          <p:cNvPr id="6" name="Rectangle 6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customXml" Target="../ink/ink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8" name="Ink 17"/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14"/>
            </p:blipFill>
            <p:spPr>
              <a:xfrm>
                <a:off x="12490710" y="6342652"/>
                <a:ext cx="360" cy="360"/>
              </a:xfrm>
              <a:prstGeom prst="rect"/>
            </p:spPr>
          </p:pic>
        </mc:Fallback>
      </mc:AlternateContent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119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/>
          <p:cNvPicPr>
            <a:picLocks noChangeAspect="1"/>
          </p:cNvPicPr>
          <p:nvPr/>
        </p:nvPicPr>
        <p:blipFill>
          <a:blip r:embed="rId1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/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-1" fmla="*/ 1421452 w 4517331"/>
              <a:gd name="connsiteY0-2" fmla="*/ 0 h 713930"/>
              <a:gd name="connsiteX1-3" fmla="*/ 3247781 w 4517331"/>
              <a:gd name="connsiteY1-4" fmla="*/ 271915 h 713930"/>
              <a:gd name="connsiteX2-5" fmla="*/ 4517331 w 4517331"/>
              <a:gd name="connsiteY2-6" fmla="*/ 693394 h 713930"/>
              <a:gd name="connsiteX3-7" fmla="*/ 0 w 4517331"/>
              <a:gd name="connsiteY3-8" fmla="*/ 713930 h 713930"/>
              <a:gd name="connsiteX4-9" fmla="*/ 2854 w 4517331"/>
              <a:gd name="connsiteY4-10" fmla="*/ 705624 h 713930"/>
              <a:gd name="connsiteX5-11" fmla="*/ 226680 w 4517331"/>
              <a:gd name="connsiteY5-12" fmla="*/ 333970 h 713930"/>
              <a:gd name="connsiteX6-13" fmla="*/ 1160245 w 4517331"/>
              <a:gd name="connsiteY6-14" fmla="*/ 1178 h 713930"/>
              <a:gd name="connsiteX7-15" fmla="*/ 1421452 w 4517331"/>
              <a:gd name="connsiteY7-16" fmla="*/ 0 h 713930"/>
              <a:gd name="connsiteX0-17" fmla="*/ 0 w 4608771"/>
              <a:gd name="connsiteY0-18" fmla="*/ 713930 h 784834"/>
              <a:gd name="connsiteX1-19" fmla="*/ 2854 w 4608771"/>
              <a:gd name="connsiteY1-20" fmla="*/ 705624 h 784834"/>
              <a:gd name="connsiteX2-21" fmla="*/ 226680 w 4608771"/>
              <a:gd name="connsiteY2-22" fmla="*/ 333970 h 784834"/>
              <a:gd name="connsiteX3-23" fmla="*/ 1160245 w 4608771"/>
              <a:gd name="connsiteY3-24" fmla="*/ 1178 h 784834"/>
              <a:gd name="connsiteX4-25" fmla="*/ 1421452 w 4608771"/>
              <a:gd name="connsiteY4-26" fmla="*/ 0 h 784834"/>
              <a:gd name="connsiteX5-27" fmla="*/ 3247781 w 4608771"/>
              <a:gd name="connsiteY5-28" fmla="*/ 271915 h 784834"/>
              <a:gd name="connsiteX6-29" fmla="*/ 4608771 w 4608771"/>
              <a:gd name="connsiteY6-30" fmla="*/ 784834 h 784834"/>
              <a:gd name="connsiteX0-31" fmla="*/ 0 w 4418271"/>
              <a:gd name="connsiteY0-32" fmla="*/ 713930 h 718159"/>
              <a:gd name="connsiteX1-33" fmla="*/ 2854 w 4418271"/>
              <a:gd name="connsiteY1-34" fmla="*/ 705624 h 718159"/>
              <a:gd name="connsiteX2-35" fmla="*/ 226680 w 4418271"/>
              <a:gd name="connsiteY2-36" fmla="*/ 333970 h 718159"/>
              <a:gd name="connsiteX3-37" fmla="*/ 1160245 w 4418271"/>
              <a:gd name="connsiteY3-38" fmla="*/ 1178 h 718159"/>
              <a:gd name="connsiteX4-39" fmla="*/ 1421452 w 4418271"/>
              <a:gd name="connsiteY4-40" fmla="*/ 0 h 718159"/>
              <a:gd name="connsiteX5-41" fmla="*/ 3247781 w 4418271"/>
              <a:gd name="connsiteY5-42" fmla="*/ 271915 h 718159"/>
              <a:gd name="connsiteX6-43" fmla="*/ 4418271 w 4418271"/>
              <a:gd name="connsiteY6-44" fmla="*/ 718159 h 7181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Navarathnas</a:t>
            </a:r>
            <a:endParaRPr lang="en-US" dirty="0"/>
          </a:p>
        </p:txBody>
      </p:sp>
      <p:pic>
        <p:nvPicPr>
          <p:cNvPr id="5" name="Picture 4" descr="Birds flying in formation"/>
          <p:cNvPicPr>
            <a:picLocks noChangeAspect="1"/>
          </p:cNvPicPr>
          <p:nvPr/>
        </p:nvPicPr>
        <p:blipFill rotWithShape="1">
          <a:blip r:embed="rId1"/>
          <a:srcRect l="6643" r="33376" b="-2"/>
          <a:stretch>
            <a:fillRect/>
          </a:stretch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IN" alt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  <a:cs typeface="+mj-lt"/>
              </a:rPr>
              <a:t>by</a:t>
            </a:r>
            <a:endParaRPr lang="en-US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+mj-lt"/>
              <a:cs typeface="+mj-lt"/>
            </a:endParaRPr>
          </a:p>
          <a:p>
            <a:pPr marL="0" indent="0">
              <a:buNone/>
            </a:pPr>
            <a:r>
              <a:rPr lang="en-IN" alt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  <a:cs typeface="+mj-lt"/>
              </a:rPr>
              <a:t>Mr. </a:t>
            </a:r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  <a:cs typeface="+mj-lt"/>
              </a:rPr>
              <a:t>K</a:t>
            </a:r>
            <a:r>
              <a:rPr lang="en-IN" alt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  <a:cs typeface="+mj-lt"/>
              </a:rPr>
              <a:t>.</a:t>
            </a:r>
            <a:r>
              <a:rPr lang="en-US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+mj-lt"/>
                <a:cs typeface="+mj-lt"/>
              </a:rPr>
              <a:t>Venugopal</a:t>
            </a:r>
            <a:r>
              <a:rPr lang="en-US" dirty="0">
                <a:latin typeface="+mj-lt"/>
                <a:cs typeface="+mj-lt"/>
              </a:rPr>
              <a:t> </a:t>
            </a:r>
            <a:endParaRPr lang="en-US" dirty="0">
              <a:latin typeface="+mj-lt"/>
              <a:cs typeface="+mj-lt"/>
            </a:endParaRPr>
          </a:p>
          <a:p>
            <a:pPr marL="0" indent="0">
              <a:buNone/>
            </a:pPr>
            <a:r>
              <a:rPr lang="en-IN" altLang="en-US" sz="2000" dirty="0">
                <a:latin typeface="Elephant" panose="02020904090505020303"/>
              </a:rPr>
              <a:t>                                  </a:t>
            </a:r>
            <a:endParaRPr lang="en-IN" altLang="en-US" sz="2000" dirty="0">
              <a:latin typeface="Elephant" panose="02020904090505020303"/>
            </a:endParaRPr>
          </a:p>
          <a:p>
            <a:pPr marL="0" indent="0">
              <a:buNone/>
            </a:pPr>
            <a:r>
              <a:rPr lang="en-IN" altLang="en-US" sz="2000" dirty="0">
                <a:latin typeface="Elephant" panose="02020904090505020303"/>
              </a:rPr>
              <a:t>                               </a:t>
            </a:r>
            <a:r>
              <a:rPr lang="en-IN" altLang="en-US" sz="2000" dirty="0">
                <a:solidFill>
                  <a:srgbClr val="FF0000"/>
                </a:solidFill>
                <a:latin typeface="Elephant" panose="02020904090505020303"/>
              </a:rPr>
              <a:t>  </a:t>
            </a:r>
            <a:r>
              <a:rPr lang="en-US" sz="2000" dirty="0">
                <a:solidFill>
                  <a:schemeClr val="accent5"/>
                </a:solidFill>
                <a:latin typeface="Elephant" panose="02020904090505020303"/>
              </a:rPr>
              <a:t>Entrepreneur</a:t>
            </a:r>
            <a:endParaRPr lang="en-US" sz="2000" dirty="0">
              <a:solidFill>
                <a:schemeClr val="accent5"/>
              </a:solidFill>
              <a:latin typeface="Elephant" panose="02020904090505020303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5"/>
                </a:solidFill>
                <a:latin typeface="Elephant" panose="02020904090505020303"/>
              </a:rPr>
              <a:t> </a:t>
            </a:r>
            <a:r>
              <a:rPr lang="en-IN" altLang="en-US" sz="2000" dirty="0">
                <a:solidFill>
                  <a:schemeClr val="accent5"/>
                </a:solidFill>
                <a:latin typeface="Elephant" panose="02020904090505020303"/>
              </a:rPr>
              <a:t>                               </a:t>
            </a:r>
            <a:r>
              <a:rPr lang="en-US" sz="2000" dirty="0">
                <a:solidFill>
                  <a:schemeClr val="accent5"/>
                </a:solidFill>
                <a:latin typeface="Elephant" panose="02020904090505020303"/>
              </a:rPr>
              <a:t>Certified Trainer</a:t>
            </a:r>
            <a:endParaRPr lang="en-US" sz="2000" dirty="0">
              <a:solidFill>
                <a:schemeClr val="accent5"/>
              </a:solidFill>
              <a:latin typeface="Elephant" panose="0202090409050502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Power Of  Optimistic</a:t>
            </a:r>
            <a:endParaRPr lang="en-US" sz="4800"/>
          </a:p>
        </p:txBody>
      </p:sp>
      <p:pic>
        <p:nvPicPr>
          <p:cNvPr id="7" name="Picture 7" descr="Diagram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22194" r="16944" b="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Power Of  Decision</a:t>
            </a:r>
            <a:endParaRPr lang="en-US" sz="4800"/>
          </a:p>
        </p:txBody>
      </p:sp>
      <p:pic>
        <p:nvPicPr>
          <p:cNvPr id="4" name="Picture 4" descr="A picture containing person, wearing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18122" r="3362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51974"/>
            <a:ext cx="9144000" cy="11526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/>
              <a:t>Thank You</a:t>
            </a:r>
            <a:br>
              <a:rPr lang="en-US" sz="4800" dirty="0"/>
            </a:br>
            <a:r>
              <a:rPr lang="en-US" sz="3200"/>
              <a:t>@Venugopallove</a:t>
            </a:r>
            <a:br>
              <a:rPr lang="en-US" sz="3200" dirty="0"/>
            </a:br>
            <a:r>
              <a:rPr lang="en-US" sz="3200" dirty="0"/>
              <a:t>9959 505 365</a:t>
            </a:r>
            <a:endParaRPr lang="en-US" sz="3200" dirty="0"/>
          </a:p>
        </p:txBody>
      </p:sp>
      <p:pic>
        <p:nvPicPr>
          <p:cNvPr id="4" name="Picture 4" descr="A picture containing sky, water, outdoor, sunset&amp;#xA;&amp;#xA;Description automatically generated"/>
          <p:cNvPicPr>
            <a:picLocks noChangeAspect="1"/>
          </p:cNvPicPr>
          <p:nvPr/>
        </p:nvPicPr>
        <p:blipFill rotWithShape="1">
          <a:blip r:embed="rId1"/>
          <a:srcRect t="24392" b="10980"/>
          <a:stretch>
            <a:fillRect/>
          </a:stretch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9461765" y="6657945"/>
            <a:ext cx="273023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"/>
          <a:srcRect l="4192" r="6920"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4400" dirty="0"/>
              <a:t>Who is Leader 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en-US" sz="2000"/>
              <a:t> 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Power Of  Thought</a:t>
            </a:r>
            <a:endParaRPr lang="en-US" sz="4800"/>
          </a:p>
        </p:txBody>
      </p:sp>
      <p:pic>
        <p:nvPicPr>
          <p:cNvPr id="3" name="Picture 4" descr="A picture containing text, person, ol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9902" r="315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62" name="Rectangle 6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Power of Attitude</a:t>
            </a:r>
            <a:endParaRPr lang="en-US" sz="4800" dirty="0"/>
          </a:p>
        </p:txBody>
      </p:sp>
      <p:pic>
        <p:nvPicPr>
          <p:cNvPr id="5" name="Picture 5" descr="A picture containing text, person, person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153" r="1246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The Power Of  Love</a:t>
            </a:r>
            <a:endParaRPr lang="en-US" sz="4100" dirty="0"/>
          </a:p>
        </p:txBody>
      </p:sp>
      <p:pic>
        <p:nvPicPr>
          <p:cNvPr id="7" name="Picture 7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11270" r="2352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59" name="Rectangle 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diagram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7855" r="-1" b="7854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61" name="Rectangle 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The Power Of  Integrity</a:t>
            </a:r>
            <a:endParaRPr lang="en-US" sz="4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35" name="Rectangl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51974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The Power Of   Passion</a:t>
            </a:r>
            <a:endParaRPr lang="en-US" sz="4800"/>
          </a:p>
        </p:txBody>
      </p:sp>
      <p:pic>
        <p:nvPicPr>
          <p:cNvPr id="3" name="Picture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5132" b="30241"/>
          <a:stretch>
            <a:fillRect/>
          </a:stretch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Power Of  Focus</a:t>
            </a:r>
            <a:endParaRPr lang="en-US" sz="4800"/>
          </a:p>
        </p:txBody>
      </p:sp>
      <p:pic>
        <p:nvPicPr>
          <p:cNvPr id="7" name="Picture 7" descr="A picture containing text, person, person, outdoo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06253" y="1779514"/>
            <a:ext cx="4942280" cy="3298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Power Of  Belief</a:t>
            </a:r>
            <a:endParaRPr lang="en-US" sz="4800"/>
          </a:p>
        </p:txBody>
      </p:sp>
      <p:pic>
        <p:nvPicPr>
          <p:cNvPr id="4" name="Picture 4" descr="A picture containing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bVTI">
  <a:themeElements>
    <a:clrScheme name="AnalogousFromRegularSeed_2SEEDS">
      <a:dk1>
        <a:srgbClr val="000000"/>
      </a:dk1>
      <a:lt1>
        <a:srgbClr val="FFFFFF"/>
      </a:lt1>
      <a:dk2>
        <a:srgbClr val="41242E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6"/>
      </a:accent4>
      <a:accent5>
        <a:srgbClr val="C3624D"/>
      </a:accent5>
      <a:accent6>
        <a:srgbClr val="B1823B"/>
      </a:accent6>
      <a:hlink>
        <a:srgbClr val="BF613F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hiveVTI">
  <a:themeElements>
    <a:clrScheme name="AnalogousFromRegularSeedLeftStep">
      <a:dk1>
        <a:srgbClr val="000000"/>
      </a:dk1>
      <a:lt1>
        <a:srgbClr val="FFFFFF"/>
      </a:lt1>
      <a:dk2>
        <a:srgbClr val="301B28"/>
      </a:dk2>
      <a:lt2>
        <a:srgbClr val="F2F0F3"/>
      </a:lt2>
      <a:accent1>
        <a:srgbClr val="52B620"/>
      </a:accent1>
      <a:accent2>
        <a:srgbClr val="88AF13"/>
      </a:accent2>
      <a:accent3>
        <a:srgbClr val="B89F21"/>
      </a:accent3>
      <a:accent4>
        <a:srgbClr val="D56617"/>
      </a:accent4>
      <a:accent5>
        <a:srgbClr val="E72929"/>
      </a:accent5>
      <a:accent6>
        <a:srgbClr val="D51766"/>
      </a:accent6>
      <a:hlink>
        <a:srgbClr val="9846C1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B311F"/>
      </a:dk2>
      <a:lt2>
        <a:srgbClr val="F3F3F0"/>
      </a:lt2>
      <a:accent1>
        <a:srgbClr val="5238E3"/>
      </a:accent1>
      <a:accent2>
        <a:srgbClr val="1D4CD0"/>
      </a:accent2>
      <a:accent3>
        <a:srgbClr val="2EA8E1"/>
      </a:accent3>
      <a:accent4>
        <a:srgbClr val="1BC2B2"/>
      </a:accent4>
      <a:accent5>
        <a:srgbClr val="28C574"/>
      </a:accent5>
      <a:accent6>
        <a:srgbClr val="1CC928"/>
      </a:accent6>
      <a:hlink>
        <a:srgbClr val="349D79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32201C"/>
      </a:dk2>
      <a:lt2>
        <a:srgbClr val="F0F2F3"/>
      </a:lt2>
      <a:accent1>
        <a:srgbClr val="E78C29"/>
      </a:accent1>
      <a:accent2>
        <a:srgbClr val="D52B17"/>
      </a:accent2>
      <a:accent3>
        <a:srgbClr val="E72965"/>
      </a:accent3>
      <a:accent4>
        <a:srgbClr val="D517A2"/>
      </a:accent4>
      <a:accent5>
        <a:srgbClr val="CB29E7"/>
      </a:accent5>
      <a:accent6>
        <a:srgbClr val="6D1BD6"/>
      </a:accent6>
      <a:hlink>
        <a:srgbClr val="3F7C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ppledVTI">
  <a:themeElements>
    <a:clrScheme name="AnalogousFromLightSeed_2SEEDS">
      <a:dk1>
        <a:srgbClr val="000000"/>
      </a:dk1>
      <a:lt1>
        <a:srgbClr val="FFFFFF"/>
      </a:lt1>
      <a:dk2>
        <a:srgbClr val="223C29"/>
      </a:dk2>
      <a:lt2>
        <a:srgbClr val="E4E8E2"/>
      </a:lt2>
      <a:accent1>
        <a:srgbClr val="B072C6"/>
      </a:accent1>
      <a:accent2>
        <a:srgbClr val="A28CD0"/>
      </a:accent2>
      <a:accent3>
        <a:srgbClr val="D08CC6"/>
      </a:accent3>
      <a:accent4>
        <a:srgbClr val="8BAD64"/>
      </a:accent4>
      <a:accent5>
        <a:srgbClr val="7BB074"/>
      </a:accent5>
      <a:accent6>
        <a:srgbClr val="68B47E"/>
      </a:accent6>
      <a:hlink>
        <a:srgbClr val="658E56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41242A"/>
      </a:dk2>
      <a:lt2>
        <a:srgbClr val="E2E8E4"/>
      </a:lt2>
      <a:accent1>
        <a:srgbClr val="BA7FA3"/>
      </a:accent1>
      <a:accent2>
        <a:srgbClr val="C392C4"/>
      </a:accent2>
      <a:accent3>
        <a:srgbClr val="C6969F"/>
      </a:accent3>
      <a:accent4>
        <a:srgbClr val="77AE8D"/>
      </a:accent4>
      <a:accent5>
        <a:srgbClr val="82ACA4"/>
      </a:accent5>
      <a:accent6>
        <a:srgbClr val="7AA9B7"/>
      </a:accent6>
      <a:hlink>
        <a:srgbClr val="558D6B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3E2441"/>
      </a:dk2>
      <a:lt2>
        <a:srgbClr val="E2E7E8"/>
      </a:lt2>
      <a:accent1>
        <a:srgbClr val="E68676"/>
      </a:accent1>
      <a:accent2>
        <a:srgbClr val="E1587D"/>
      </a:accent2>
      <a:accent3>
        <a:srgbClr val="E676C3"/>
      </a:accent3>
      <a:accent4>
        <a:srgbClr val="D258E1"/>
      </a:accent4>
      <a:accent5>
        <a:srgbClr val="AC76E6"/>
      </a:accent5>
      <a:accent6>
        <a:srgbClr val="6058E1"/>
      </a:accent6>
      <a:hlink>
        <a:srgbClr val="598C94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WPS Presentation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42" baseType="lpstr">
      <vt:lpstr>Arial</vt:lpstr>
      <vt:lpstr>SimSun</vt:lpstr>
      <vt:lpstr>Wingdings</vt:lpstr>
      <vt:lpstr>The Hand Extrablack</vt:lpstr>
      <vt:lpstr>Mongolian Baiti</vt:lpstr>
      <vt:lpstr>Batang</vt:lpstr>
      <vt:lpstr>AvenirNext LT Pro Medium</vt:lpstr>
      <vt:lpstr>Avenir Next LT Pro</vt:lpstr>
      <vt:lpstr>Avenir Next LT Pro Light</vt:lpstr>
      <vt:lpstr>Elephant</vt:lpstr>
      <vt:lpstr>Century Gothic</vt:lpstr>
      <vt:lpstr>Microsoft YaHei</vt:lpstr>
      <vt:lpstr>Arial Unicode MS</vt:lpstr>
      <vt:lpstr>Segoe Script</vt:lpstr>
      <vt:lpstr>Calibri</vt:lpstr>
      <vt:lpstr>Aharoni</vt:lpstr>
      <vt:lpstr>Andalus</vt:lpstr>
      <vt:lpstr>AngsanaUPC</vt:lpstr>
      <vt:lpstr>Arabic Typesetting</vt:lpstr>
      <vt:lpstr>Arial Black</vt:lpstr>
      <vt:lpstr>Algerian</vt:lpstr>
      <vt:lpstr>Elephant</vt:lpstr>
      <vt:lpstr>Segoe Print</vt:lpstr>
      <vt:lpstr>BlobVTI</vt:lpstr>
      <vt:lpstr>ArchiveVTI</vt:lpstr>
      <vt:lpstr>BlockprintVTI</vt:lpstr>
      <vt:lpstr>BrushVTI</vt:lpstr>
      <vt:lpstr>DappledVTI</vt:lpstr>
      <vt:lpstr>SketchyVTI</vt:lpstr>
      <vt:lpstr>PebbleVTI</vt:lpstr>
      <vt:lpstr>Navarathnas</vt:lpstr>
      <vt:lpstr>Who is Leader ?</vt:lpstr>
      <vt:lpstr>The Power Of  Thought</vt:lpstr>
      <vt:lpstr>The Power of Attitude</vt:lpstr>
      <vt:lpstr>The Power Of  Love</vt:lpstr>
      <vt:lpstr>The Power Of  Integrity</vt:lpstr>
      <vt:lpstr>The Power Of   Passion</vt:lpstr>
      <vt:lpstr>The Power Of  Focus</vt:lpstr>
      <vt:lpstr>The Power Of  Belief</vt:lpstr>
      <vt:lpstr>The Power Of  Optimistic</vt:lpstr>
      <vt:lpstr>The Power Of  Decision</vt:lpstr>
      <vt:lpstr>Thank You @Venugopallove 9959 505 365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 presentation</dc:title>
  <dc:creator/>
  <cp:lastModifiedBy>Engineer</cp:lastModifiedBy>
  <cp:revision>433</cp:revision>
  <dcterms:created xsi:type="dcterms:W3CDTF">2021-06-04T05:00:00Z</dcterms:created>
  <dcterms:modified xsi:type="dcterms:W3CDTF">2024-10-22T14:54:27Z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2020-03-13T04:15:13Z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4ddf67fa-94c4-4d54-a3db-00003dcf17f4</vt:lpwstr>
  </property>
  <property fmtid="{D5CDD505-2E9C-101B-9397-08002B2CF9AE}" pid="8" name="MSIP_Label_f42aa342-8706-4288-bd11-ebb85995028c_ContentBits">
    <vt:lpwstr>0</vt:lpwstr>
  </property>
  <property fmtid="{D5CDD505-2E9C-101B-9397-08002B2CF9AE}" pid="9" name="ICV">
    <vt:lpwstr>AA0CAD5FFBFF4647B5D59BF43893346F_12</vt:lpwstr>
  </property>
  <property fmtid="{D5CDD505-2E9C-101B-9397-08002B2CF9AE}" pid="10" name="KSOProductBuildVer">
    <vt:lpwstr>1033-12.2.0.18607</vt:lpwstr>
  </property>
</Properties>
</file>