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117"/>
  </p:notesMasterIdLst>
  <p:sldIdLst>
    <p:sldId id="256" r:id="rId2"/>
    <p:sldId id="286" r:id="rId3"/>
    <p:sldId id="259" r:id="rId4"/>
    <p:sldId id="260" r:id="rId5"/>
    <p:sldId id="261" r:id="rId6"/>
    <p:sldId id="262" r:id="rId7"/>
    <p:sldId id="257" r:id="rId8"/>
    <p:sldId id="379" r:id="rId9"/>
    <p:sldId id="38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8" r:id="rId21"/>
    <p:sldId id="277" r:id="rId22"/>
    <p:sldId id="275" r:id="rId23"/>
    <p:sldId id="276" r:id="rId24"/>
    <p:sldId id="274" r:id="rId25"/>
    <p:sldId id="280" r:id="rId26"/>
    <p:sldId id="279" r:id="rId27"/>
    <p:sldId id="282" r:id="rId28"/>
    <p:sldId id="281" r:id="rId29"/>
    <p:sldId id="284" r:id="rId30"/>
    <p:sldId id="283" r:id="rId31"/>
    <p:sldId id="381" r:id="rId32"/>
    <p:sldId id="382" r:id="rId33"/>
    <p:sldId id="383" r:id="rId34"/>
    <p:sldId id="287" r:id="rId35"/>
    <p:sldId id="288" r:id="rId36"/>
    <p:sldId id="289" r:id="rId37"/>
    <p:sldId id="297" r:id="rId38"/>
    <p:sldId id="290" r:id="rId39"/>
    <p:sldId id="293" r:id="rId40"/>
    <p:sldId id="291" r:id="rId41"/>
    <p:sldId id="292" r:id="rId42"/>
    <p:sldId id="294" r:id="rId43"/>
    <p:sldId id="295" r:id="rId44"/>
    <p:sldId id="320" r:id="rId45"/>
    <p:sldId id="336" r:id="rId46"/>
    <p:sldId id="296" r:id="rId47"/>
    <p:sldId id="316" r:id="rId48"/>
    <p:sldId id="301" r:id="rId49"/>
    <p:sldId id="337" r:id="rId50"/>
    <p:sldId id="338" r:id="rId51"/>
    <p:sldId id="339" r:id="rId52"/>
    <p:sldId id="367" r:id="rId53"/>
    <p:sldId id="368" r:id="rId54"/>
    <p:sldId id="369" r:id="rId55"/>
    <p:sldId id="376" r:id="rId56"/>
    <p:sldId id="377" r:id="rId57"/>
    <p:sldId id="378" r:id="rId58"/>
    <p:sldId id="340" r:id="rId59"/>
    <p:sldId id="298" r:id="rId60"/>
    <p:sldId id="299" r:id="rId61"/>
    <p:sldId id="300" r:id="rId62"/>
    <p:sldId id="302" r:id="rId63"/>
    <p:sldId id="303" r:id="rId64"/>
    <p:sldId id="304" r:id="rId65"/>
    <p:sldId id="305" r:id="rId66"/>
    <p:sldId id="307" r:id="rId67"/>
    <p:sldId id="308" r:id="rId68"/>
    <p:sldId id="309" r:id="rId69"/>
    <p:sldId id="310" r:id="rId70"/>
    <p:sldId id="311" r:id="rId71"/>
    <p:sldId id="312" r:id="rId72"/>
    <p:sldId id="314" r:id="rId73"/>
    <p:sldId id="315" r:id="rId74"/>
    <p:sldId id="321" r:id="rId75"/>
    <p:sldId id="323" r:id="rId76"/>
    <p:sldId id="324" r:id="rId77"/>
    <p:sldId id="325" r:id="rId78"/>
    <p:sldId id="322" r:id="rId79"/>
    <p:sldId id="326" r:id="rId80"/>
    <p:sldId id="329" r:id="rId81"/>
    <p:sldId id="327" r:id="rId82"/>
    <p:sldId id="328" r:id="rId83"/>
    <p:sldId id="330" r:id="rId84"/>
    <p:sldId id="331" r:id="rId85"/>
    <p:sldId id="334" r:id="rId86"/>
    <p:sldId id="370" r:id="rId87"/>
    <p:sldId id="371" r:id="rId88"/>
    <p:sldId id="372" r:id="rId89"/>
    <p:sldId id="373" r:id="rId90"/>
    <p:sldId id="374" r:id="rId91"/>
    <p:sldId id="375" r:id="rId92"/>
    <p:sldId id="333" r:id="rId93"/>
    <p:sldId id="342" r:id="rId94"/>
    <p:sldId id="343" r:id="rId95"/>
    <p:sldId id="344" r:id="rId96"/>
    <p:sldId id="345" r:id="rId97"/>
    <p:sldId id="335" r:id="rId98"/>
    <p:sldId id="365" r:id="rId99"/>
    <p:sldId id="366" r:id="rId100"/>
    <p:sldId id="347" r:id="rId101"/>
    <p:sldId id="346" r:id="rId102"/>
    <p:sldId id="348" r:id="rId103"/>
    <p:sldId id="349" r:id="rId104"/>
    <p:sldId id="350" r:id="rId105"/>
    <p:sldId id="351" r:id="rId106"/>
    <p:sldId id="352" r:id="rId107"/>
    <p:sldId id="353" r:id="rId108"/>
    <p:sldId id="354" r:id="rId109"/>
    <p:sldId id="355" r:id="rId110"/>
    <p:sldId id="356" r:id="rId111"/>
    <p:sldId id="357" r:id="rId112"/>
    <p:sldId id="358" r:id="rId113"/>
    <p:sldId id="359" r:id="rId114"/>
    <p:sldId id="360" r:id="rId115"/>
    <p:sldId id="361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5072" autoAdjust="0"/>
  </p:normalViewPr>
  <p:slideViewPr>
    <p:cSldViewPr snapToGrid="0">
      <p:cViewPr varScale="1">
        <p:scale>
          <a:sx n="79" d="100"/>
          <a:sy n="79" d="100"/>
        </p:scale>
        <p:origin x="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BD19F-AA7B-49AF-850E-6F26E2A3DA51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4B789-B421-47EF-8A02-B189E681F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74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24B789-B421-47EF-8A02-B189E681F0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25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4349DB2-D71E-40A7-8397-15276551A7B8}" type="datetimeFigureOut">
              <a:rPr lang="en-IN" smtClean="0"/>
              <a:pPr/>
              <a:t>15-11-2022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15E4FBD-4E4A-44F1-A8B7-FD291981A22C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4800" dirty="0" smtClean="0">
                <a:solidFill>
                  <a:srgbClr val="FF0000"/>
                </a:solidFill>
              </a:rPr>
              <a:t>DIFFERENT CASE STUDIES OF CIVIL WORKS</a:t>
            </a:r>
            <a:endParaRPr lang="en-IN" sz="48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P.A.D.V.GOVINDARAJULU,M.TECH.,</a:t>
            </a:r>
          </a:p>
          <a:p>
            <a:r>
              <a:rPr lang="en-IN" dirty="0" smtClean="0"/>
              <a:t>DEE/CIVIL/DESIGNS/VS/VIJAYAWADA,</a:t>
            </a:r>
          </a:p>
          <a:p>
            <a:r>
              <a:rPr lang="en-IN" dirty="0" smtClean="0"/>
              <a:t>APTRANSCO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11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875" y="1481138"/>
            <a:ext cx="10042250" cy="4525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CRDA LINE WORKS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309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 descr="C:\Users\user\Desktop\ALIPIRI\737f1ab6-311c-47ed-8d0f-2c0e227c4cc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0342" y="-685800"/>
            <a:ext cx="10472057" cy="78540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852" y="0"/>
            <a:ext cx="13417147" cy="838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48619"/>
          </a:xfrm>
        </p:spPr>
        <p:txBody>
          <a:bodyPr/>
          <a:lstStyle/>
          <a:p>
            <a:r>
              <a:rPr lang="en-US" dirty="0" smtClean="0"/>
              <a:t>PILE LOAD TEST</a:t>
            </a:r>
            <a:endParaRPr lang="en-US" dirty="0"/>
          </a:p>
        </p:txBody>
      </p:sp>
      <p:pic>
        <p:nvPicPr>
          <p:cNvPr id="103426" name="Picture 2" descr="C:\Users\user\Desktop\PILE LOAD TEST\e679e518-e9a2-46af-879e-aa11124d97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947737"/>
            <a:ext cx="11010900" cy="4962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Users\user\Desktop\PILE LOAD TEST\eb58d476-3a2a-4a38-89e9-86272e0d123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0577" y="0"/>
            <a:ext cx="30908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Users\user\Desktop\PILE LOAD TEST\27b7ec54-c9c2-47d8-a9a0-d8618dd6d0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0577" y="0"/>
            <a:ext cx="30908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Users\user\Desktop\PILE LOAD TEST\36b6a960-a3e4-43bf-ba95-77feadb05ed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0577" y="0"/>
            <a:ext cx="30908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2" name="Picture 2" descr="C:\Users\user\Desktop\PILE LOAD TEST\e220e73e-6714-4067-8e8f-96edf7928a3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550" y="936851"/>
            <a:ext cx="11010900" cy="4962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PRECAST COMPOUND WALL</a:t>
            </a:r>
            <a:endParaRPr lang="en-US" dirty="0"/>
          </a:p>
        </p:txBody>
      </p:sp>
      <p:pic>
        <p:nvPicPr>
          <p:cNvPr id="108546" name="Picture 2" descr="E:\Dispatch\November2021\PRECAST COMPOUNDWALL\Precast compound w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284514"/>
            <a:ext cx="9144000" cy="5573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E:\Dispatch\November2021\PRECAST COMPOUNDWALL\precast panel tested on 01.12.2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3839" y="0"/>
            <a:ext cx="386432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982" y="152400"/>
            <a:ext cx="2942439" cy="6528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112" y="150527"/>
            <a:ext cx="7663059" cy="605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5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E:\Dispatch\November2021\PRECAST COMPOUNDWALL\precast panels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681037"/>
            <a:ext cx="9753600" cy="5495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5950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1618" name="Picture 2" descr="C:\Users\user\Desktop\Toshiba make\1a04472c-be2f-4ec8-8a51-8d2d603d01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7942"/>
            <a:ext cx="12192000" cy="6414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42" name="Picture 2" descr="C:\Users\user\Desktop\Toshiba make\92c61f80-b269-4af7-a03a-59557a4bd8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19113"/>
            <a:ext cx="12192000" cy="7896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 descr="C:\Users\user\Desktop\Toshiba make\e88c6a6e-66f6-49dd-b195-eaa52df211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14350"/>
            <a:ext cx="12192000" cy="7886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7062"/>
            <a:ext cx="13716000" cy="753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89" y="553791"/>
            <a:ext cx="11762355" cy="53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14" y="566670"/>
            <a:ext cx="11980783" cy="539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7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29" y="365125"/>
            <a:ext cx="11648051" cy="5249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256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604" y="579549"/>
            <a:ext cx="9654792" cy="563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2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733" y="537759"/>
            <a:ext cx="8878539" cy="578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1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c3082375-296c-4400-b8b6-26e32feb66d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189" y="1556664"/>
            <a:ext cx="4592355" cy="46722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PTR ENHANCEMENT</a:t>
            </a:r>
            <a:endParaRPr lang="en-US" dirty="0"/>
          </a:p>
        </p:txBody>
      </p:sp>
      <p:pic>
        <p:nvPicPr>
          <p:cNvPr id="28675" name="Picture 3" descr="C:\Users\user\Desktop\PTR ENHANCEMENT\c9b2d649-f9e7-4a6c-ab4c-07346655a5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8202" y="1643744"/>
            <a:ext cx="4720319" cy="4528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:\Users\user\Desktop\PTR ENHANCEMENT\f5ef3317-460a-47af-95c4-3c793ae25c9b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996" y="195950"/>
            <a:ext cx="5471432" cy="6346371"/>
          </a:xfrm>
          <a:prstGeom prst="rect">
            <a:avLst/>
          </a:prstGeom>
          <a:noFill/>
        </p:spPr>
      </p:pic>
      <p:pic>
        <p:nvPicPr>
          <p:cNvPr id="10" name="Picture 3" descr="C:\Users\user\Desktop\PTR ENHANCEMENT\1a6ca6d4-a0dd-425c-b275-b4d1638fb4b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6" y="213998"/>
            <a:ext cx="5285679" cy="6106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 descr="blob:https://web.whatsapp.com/fa494ad8-b0f1-4557-8f08-ae536da8452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2" descr="C:\Users\user\Desktop\PTR ENHANCEMENT\5155bc9f-8607-4f57-beb9-462aca86e1f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3231" y="201961"/>
            <a:ext cx="5965372" cy="6338394"/>
          </a:xfrm>
          <a:prstGeom prst="rect">
            <a:avLst/>
          </a:prstGeom>
          <a:noFill/>
        </p:spPr>
      </p:pic>
      <p:pic>
        <p:nvPicPr>
          <p:cNvPr id="30725" name="Picture 5" descr="C:\Users\user\Desktop\PTR ENHANCEMENT\56e6ea84-7150-4fd9-9e75-bc0cc5b6f0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1" y="163293"/>
            <a:ext cx="5366659" cy="6323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899" y="1426709"/>
            <a:ext cx="10043744" cy="45259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8" y="365129"/>
            <a:ext cx="11234057" cy="1325563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FF0000"/>
                </a:solidFill>
              </a:rPr>
              <a:t>PROPOSED TOWER FOUNDATION AT COLLAPSED TOWER LOC.NO.99 OF RAJEMPETA TO CHINAKAPALLI 220KV DC LINE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user\Desktop\PTR ENHANCEMENT\80f28acf-8f35-4fcd-b371-f917fcbac9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-4191000"/>
            <a:ext cx="11430000" cy="15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user\Desktop\PTR ENHANCEMENT\f6e1e4b9-2d51-4b44-8140-9837b94170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 descr="blob:https://web.whatsapp.com/f6e1e4b9-2d51-4b44-8140-9837b941701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1" name="Picture 3" descr="C:\Users\user\Desktop\PTR ENHANCEMENT\dfc06289-30f6-475e-a82c-1a3a6b3940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8146" y="8"/>
            <a:ext cx="10018575" cy="6727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C:\Users\user\Desktop\PTR ENHANCEMENT\cc4a0008-5591-4e0e-853b-a8e537c16de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903" y="-1"/>
            <a:ext cx="11150783" cy="66795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C:\Users\user\Desktop\PTR ENHANCEMENT\fa494ad8-b0f1-4557-8f08-ae536da845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89824" y="-2386361"/>
            <a:ext cx="15240000" cy="9768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C:\Users\user\Desktop\PTR ENHANCEMENT\0cec14c4-78ed-4773-92c9-b3151c4daf0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Users\user\Desktop\PTR ENHANCEMENT\65e12631-c718-4609-970b-11371423f8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user\Desktop\PTR ENHANCEMENT\f67a1347-ef5d-460d-a7cb-0bc15db9b23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-257175"/>
            <a:ext cx="9829800" cy="7372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C:\Users\user\Desktop\PTR ENHANCEMENT\c444018f-8f7b-4583-9855-93a2517193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2286000"/>
            <a:ext cx="15240000" cy="1143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Users\user\Desktop\PTR ENHANCEMENT\a410e9ce-b267-4ab0-a47b-d36c945e5db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887" y="579549"/>
            <a:ext cx="9656228" cy="559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C:\Users\user\Desktop\PTR ENHANCEMENT\e60cca54-24bb-4d54-a20d-cbab60216df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-4191000"/>
            <a:ext cx="11430000" cy="15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274638"/>
            <a:ext cx="12074769" cy="1143000"/>
          </a:xfrm>
        </p:spPr>
        <p:txBody>
          <a:bodyPr>
            <a:normAutofit/>
          </a:bodyPr>
          <a:lstStyle/>
          <a:p>
            <a:r>
              <a:rPr lang="en-IN" sz="2800" dirty="0" smtClean="0">
                <a:solidFill>
                  <a:srgbClr val="C00000"/>
                </a:solidFill>
              </a:rPr>
              <a:t>ENHANCEMENT OF 100MVA  PTR TO 160MVA PTR  AT AP CARBIDES </a:t>
            </a:r>
            <a:endParaRPr lang="en-IN" sz="2800" dirty="0">
              <a:solidFill>
                <a:srgbClr val="C00000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54" y="1019908"/>
            <a:ext cx="7852573" cy="5990492"/>
          </a:xfrm>
        </p:spPr>
      </p:pic>
    </p:spTree>
    <p:extLst>
      <p:ext uri="{BB962C8B-B14F-4D97-AF65-F5344CB8AC3E}">
        <p14:creationId xmlns:p14="http://schemas.microsoft.com/office/powerpoint/2010/main" val="3978520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7476" y="-212867"/>
            <a:ext cx="12229476" cy="707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69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123" y="-232788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89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                STUB SETTING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3011" name="Picture 3" descr="C:\Users\user\Desktop\220KV STUB SETTING\d1adaa12-460a-4703-8782-dede1c8bca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7143" y="1273630"/>
            <a:ext cx="7217228" cy="53775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Users\user\Desktop\220KV STUB SETTING\c3051149-11c9-46bc-9232-cf6d6c7971f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user\Desktop\220KV STUB SETTING\3854eec8-30ce-4c0d-8a1b-b328ba4a656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173" y="206836"/>
            <a:ext cx="11292411" cy="6335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C:\Users\user\Desktop\220KV STUB SETTING\f7cd740c-67ee-4305-9e48-c90919707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104900"/>
            <a:ext cx="9906000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user\Desktop\220KV STUB SETTING\505a106a-789d-4527-abca-f0c31d9f67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1595" y="152407"/>
            <a:ext cx="5143500" cy="64443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1" name="Picture 3" descr="C:\Users\user\Desktop\220KV STUB SETTING\3e5afadb-566a-43f4-a95e-dbacabd84a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4171" y="1148575"/>
            <a:ext cx="10010079" cy="452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4824" y="261257"/>
            <a:ext cx="4512576" cy="6422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462" y="0"/>
            <a:ext cx="5018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2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C:\Users\user\Desktop\220KV STUB SETTING\46156948-7153-4281-aee2-28c84fd6cd8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C:\Users\user\Desktop\220KV STUB SETTING\51bfb854-0ce5-4edd-9543-4bf7ed501d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3515" y="337458"/>
            <a:ext cx="10308772" cy="60572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user\Desktop\220KV STUB SETTING\01f93eb3-8cb8-4f96-88db-fc47ba178a1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2211" y="8"/>
            <a:ext cx="5029732" cy="6327357"/>
          </a:xfrm>
          <a:prstGeom prst="rect">
            <a:avLst/>
          </a:prstGeom>
          <a:noFill/>
        </p:spPr>
      </p:pic>
      <p:pic>
        <p:nvPicPr>
          <p:cNvPr id="49154" name="Picture 2" descr="C:\Users\user\Desktop\220KV STUB SETTING\7baaf974-8598-4e39-bd61-2f3cc86a2b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045" y="8"/>
            <a:ext cx="5129559" cy="6492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220KV STUB SETTING\c558251a-ddfe-4c26-adff-ebe7e9b630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078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STRENGTHENING OF STUB\f5966f00-65d0-40a5-b644-ead922aa20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595" y="664026"/>
            <a:ext cx="4567919" cy="604157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643744" y="144921"/>
            <a:ext cx="10548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parajita" pitchFamily="34" charset="0"/>
                <a:cs typeface="Aparajita" pitchFamily="34" charset="0"/>
              </a:rPr>
              <a:t>STRENGTHENING OF EXISTING STUB/CHIMNEY OF TOWER</a:t>
            </a:r>
            <a:endParaRPr lang="en-US" sz="2800" dirty="0">
              <a:latin typeface="Aparajita" pitchFamily="34" charset="0"/>
              <a:cs typeface="Aparajita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0" y="-85725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blob:https://web.whatsapp.com/2e21e629-2fbe-45c7-8aa1-52196df56b5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2227" name="Picture 3" descr="C:\Users\user\Desktop\STRENGTHENING OF STUB\0a08a0e9-f6b8-44cf-99e4-edbc0b6bc3b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799" y="857250"/>
            <a:ext cx="7663544" cy="4727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STRENGTHENING OF STUB\185b1297-ce5c-478f-847f-3d25356ca2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7344" y="212271"/>
            <a:ext cx="5928632" cy="6645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user\Desktop\STRENGTHENING OF STUB\34e55d6c-fe26-47e7-87ee-accc0a05baf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1615" y="308886"/>
            <a:ext cx="9829800" cy="6276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887" y="365125"/>
            <a:ext cx="9656228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0" name="Picture 2" descr="E:\LSR Photos\20210120_134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0"/>
            <a:ext cx="5143500" cy="6858000"/>
          </a:xfrm>
          <a:prstGeom prst="rect">
            <a:avLst/>
          </a:prstGeom>
          <a:noFill/>
        </p:spPr>
      </p:pic>
      <p:pic>
        <p:nvPicPr>
          <p:cNvPr id="119811" name="Picture 3" descr="E:\LSR Photos\20210120_153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96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4" name="Picture 2" descr="E:\LSR Photos\20210120_153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621" y="0"/>
            <a:ext cx="5143500" cy="6858000"/>
          </a:xfrm>
          <a:prstGeom prst="rect">
            <a:avLst/>
          </a:prstGeom>
          <a:noFill/>
        </p:spPr>
      </p:pic>
      <p:pic>
        <p:nvPicPr>
          <p:cNvPr id="120835" name="Picture 3" descr="E:\LSR Photos\20210120_145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5885" y="0"/>
            <a:ext cx="591094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E:\LSR Photos\20210120_154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106" y="0"/>
            <a:ext cx="5143500" cy="6858000"/>
          </a:xfrm>
          <a:prstGeom prst="rect">
            <a:avLst/>
          </a:prstGeom>
          <a:noFill/>
        </p:spPr>
      </p:pic>
      <p:pic>
        <p:nvPicPr>
          <p:cNvPr id="121859" name="Picture 3" descr="E:\LSR Photos\20210121_115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7593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2" y="1481138"/>
            <a:ext cx="6034616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36141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2" y="1481138"/>
            <a:ext cx="6034616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2772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23" y="1481138"/>
            <a:ext cx="8046154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79285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STRENGTHENING OF STUB\9c2f9ca0-c202-4c3c-b31a-5dcfc40f94e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595" y="511637"/>
            <a:ext cx="7771480" cy="57694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887" y="746975"/>
            <a:ext cx="9656228" cy="542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 descr="C:\Users\user\Desktop\STRENGTHENING OF STUB\0c004b2a-4a15-4a88-9d10-6ef48560b8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1" y="391889"/>
            <a:ext cx="7413171" cy="6270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user\Desktop\STRENGTHENING OF STUB\7e253c07-4527-437d-b3dd-8fd0de3544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5143500" cy="6858000"/>
          </a:xfrm>
          <a:prstGeom prst="rect">
            <a:avLst/>
          </a:prstGeom>
          <a:noFill/>
        </p:spPr>
      </p:pic>
      <p:pic>
        <p:nvPicPr>
          <p:cNvPr id="57347" name="Picture 3" descr="C:\Users\user\Desktop\STRENGTHENING OF STUB\f9496e64-86f4-44db-bcd5-15fee8d02c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0609" y="0"/>
            <a:ext cx="615241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user\Desktop\STRENGTHENING OF STUB\e39fbcba-5679-4dac-93b2-e13cccafe0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9825" y="337458"/>
            <a:ext cx="6451147" cy="6520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972" y="9"/>
            <a:ext cx="10112829" cy="54428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CABLE DUCT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0418" name="Picture 2" descr="C:\Users\user\Desktop\STRENGTHENING OF STUB\5982c9d2-3fd8-4876-b2d5-42340faf1fc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0995" y="685800"/>
            <a:ext cx="5143500" cy="5584372"/>
          </a:xfrm>
          <a:prstGeom prst="rect">
            <a:avLst/>
          </a:prstGeom>
          <a:noFill/>
        </p:spPr>
      </p:pic>
      <p:pic>
        <p:nvPicPr>
          <p:cNvPr id="60419" name="Picture 3" descr="C:\Users\user\Desktop\STRENGTHENING OF STUB\af3780fa-160a-46b2-9f08-6133da4450d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118" y="649514"/>
            <a:ext cx="4811487" cy="5881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user\Desktop\STRENGTHENING OF STUB\617e8a2c-d151-4073-994c-5bfe4eccb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3857" y="457208"/>
            <a:ext cx="8436430" cy="5769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blob:https://web.whatsapp.com/9bebd543-2552-4b24-b312-7ad3f3a1616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8" name="AutoShape 4" descr="blob:https://web.whatsapp.com/9bebd543-2552-4b24-b312-7ad3f3a1616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2469" name="Picture 5" descr="C:\Users\user\Desktop\STRENGTHENING OF STUB\617e8a2c-d151-4073-994c-5bfe4eccb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11430000" cy="15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 descr="C:\Users\user\Desktop\STRENGTHENING OF STUB\67dc884b-43f6-4716-b40c-69980912d9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9830" y="-1485900"/>
            <a:ext cx="7372351" cy="982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user\Desktop\STRENGTHENING OF STUB\0b097883-d4a5-4e44-9a5d-53202161762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1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 descr="blob:https://web.whatsapp.com/ddf21867-5d30-493d-883c-ac036db24a6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563" name="Picture 3" descr="C:\Users\user\Desktop\STRENGTHENING OF STUB\ddf21867-5d30-493d-883c-ac036db24a6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9830" y="0"/>
            <a:ext cx="737235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SHALLOW FOUNDATIONS @220kV SS DUVVA</a:t>
            </a:r>
            <a:endParaRPr lang="en-US" dirty="0"/>
          </a:p>
        </p:txBody>
      </p:sp>
      <p:pic>
        <p:nvPicPr>
          <p:cNvPr id="1026" name="Picture 2" descr="C:\Users\user\Desktop\220KVSS DUVVA\2ef119b1-df94-43d2-a4d5-7245233c4ff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3115" y="1284513"/>
            <a:ext cx="9144000" cy="54319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4657" y="304800"/>
            <a:ext cx="9906000" cy="64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20KVSS DUVVA\b5ca1276-5efd-4087-88e9-a1f03a65838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3457" y="130629"/>
            <a:ext cx="7369629" cy="6585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user\Desktop\220KVSS DUVVA\062bdbdd-77f8-4994-ab84-d51110d5e3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0429" y="27942037"/>
            <a:ext cx="8545285" cy="6133170"/>
          </a:xfrm>
          <a:prstGeom prst="rect">
            <a:avLst/>
          </a:prstGeom>
          <a:noFill/>
        </p:spPr>
      </p:pic>
      <p:pic>
        <p:nvPicPr>
          <p:cNvPr id="3075" name="Picture 3" descr="C:\Users\user\Desktop\220KVSS DUVVA\062bdbdd-77f8-4994-ab84-d51110d5e3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2192000" cy="6509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of Roads</a:t>
            </a:r>
            <a:endParaRPr lang="en-US" dirty="0"/>
          </a:p>
        </p:txBody>
      </p:sp>
      <p:pic>
        <p:nvPicPr>
          <p:cNvPr id="7170" name="Picture 2" descr="C:\Users\user\Desktop\ROAD\3bb2683a-bb2c-4b6c-a666-e8dcf10a8e8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0738" y="1197428"/>
            <a:ext cx="7354661" cy="55523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ROAD\0a3bf22d-9683-4365-aaea-74195d36728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5140" y="195943"/>
            <a:ext cx="7372350" cy="63572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ROAD\bec6605f-1439-42f7-a497-02153851229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user\Desktop\ROAD\34d60f09-5026-41d3-828d-543c287595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6025" y="185056"/>
            <a:ext cx="7372350" cy="62266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user\Desktop\ROAD\cccba278-b3a3-48e9-91c2-4c2d71866d7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-257175"/>
            <a:ext cx="9829800" cy="7372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ROAD\7a5dc2b7-add2-4944-b3ca-30d3a73449b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7257" y="185057"/>
            <a:ext cx="6368143" cy="6379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user\Desktop\ROAD\e895d551-f80a-457d-8de6-1bdb010fd6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9825" y="-1485900"/>
            <a:ext cx="7372350" cy="982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38" y="0"/>
            <a:ext cx="5779477" cy="6940062"/>
          </a:xfrm>
        </p:spPr>
      </p:pic>
    </p:spTree>
    <p:extLst>
      <p:ext uri="{BB962C8B-B14F-4D97-AF65-F5344CB8AC3E}">
        <p14:creationId xmlns:p14="http://schemas.microsoft.com/office/powerpoint/2010/main" val="24152838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46591"/>
          </a:xfrm>
        </p:spPr>
        <p:txBody>
          <a:bodyPr/>
          <a:lstStyle/>
          <a:p>
            <a:r>
              <a:rPr lang="en-US" dirty="0" smtClean="0"/>
              <a:t>RETAINING WALLS</a:t>
            </a:r>
            <a:endParaRPr lang="en-US" dirty="0"/>
          </a:p>
        </p:txBody>
      </p:sp>
      <p:pic>
        <p:nvPicPr>
          <p:cNvPr id="14338" name="Picture 2" descr="C:\Users\user\Downloads\20210120_150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658" y="598715"/>
            <a:ext cx="8599714" cy="5823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5326"/>
            <a:ext cx="13716000" cy="74155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E:\Dispatch\December2021\MADANAPALLI RETAINING WALL\WhatsApp Image 2021-12-03 at 11.27.53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6914" y="-1"/>
            <a:ext cx="706823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481138"/>
            <a:ext cx="7446652" cy="50561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84559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88" y="1653926"/>
            <a:ext cx="7997588" cy="520407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47611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64" y="1481138"/>
            <a:ext cx="3394471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220kV railway line at </a:t>
            </a:r>
            <a:r>
              <a:rPr lang="en-IN" dirty="0" err="1" smtClean="0"/>
              <a:t>Makthal</a:t>
            </a:r>
            <a:r>
              <a:rPr lang="en-IN" dirty="0" smtClean="0"/>
              <a:t> in Telangana State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631753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34" y="1417638"/>
            <a:ext cx="6605517" cy="54403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115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77" y="0"/>
            <a:ext cx="6682153" cy="6858000"/>
          </a:xfrm>
        </p:spPr>
      </p:pic>
    </p:spTree>
    <p:extLst>
      <p:ext uri="{BB962C8B-B14F-4D97-AF65-F5344CB8AC3E}">
        <p14:creationId xmlns:p14="http://schemas.microsoft.com/office/powerpoint/2010/main" val="13968714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40" y="1481138"/>
            <a:ext cx="6209732" cy="53768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88677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6" y="1481137"/>
            <a:ext cx="4736122" cy="51072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31000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698" name="AutoShape 2" descr="blob:https://web.whatsapp.com/1e6f1b32-3aa0-49f6-b50c-f22db2f082f7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9" name="Picture 3" descr="C:\Users\user\Desktop\ALIPIRI\1e6f1b32-3aa0-49f6-b50c-f22db2f082f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121920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 descr="C:\Users\user\Desktop\ALIPIRI\9950d152-2751-4fe4-84bd-38171c6594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121920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 descr="C:\Users\user\Desktop\ALIPIRI\807804c7-bc13-4437-8361-a3d80e99152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 descr="C:\Users\user\Desktop\ALIPIRI\888c4530-339e-46dc-969f-1a600f0cab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-228600"/>
            <a:ext cx="9753600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16000" cy="857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4" name="Picture 2" descr="C:\Users\user\Desktop\ALIPIRI\a9b3da42-7fd4-4e12-93af-47bb9651b45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"/>
            <a:ext cx="12192000" cy="6848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8786" name="Picture 2" descr="C:\Users\user\Desktop\ALIPIRI\df027187-7637-4428-a3c2-a56121ee8e9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372</TotalTime>
  <Words>79</Words>
  <Application>Microsoft Office PowerPoint</Application>
  <PresentationFormat>Widescreen</PresentationFormat>
  <Paragraphs>18</Paragraphs>
  <Slides>115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2" baseType="lpstr">
      <vt:lpstr>Aparajita</vt:lpstr>
      <vt:lpstr>Calibri</vt:lpstr>
      <vt:lpstr>Lucida Sans Unicode</vt:lpstr>
      <vt:lpstr>Verdana</vt:lpstr>
      <vt:lpstr>Wingdings 2</vt:lpstr>
      <vt:lpstr>Wingdings 3</vt:lpstr>
      <vt:lpstr>Concourse</vt:lpstr>
      <vt:lpstr>DIFFERENT CASE STUDIES OF CIVIL WORKS</vt:lpstr>
      <vt:lpstr>PROPOSED TOWER FOUNDATION AT COLLAPSED TOWER LOC.NO.99 OF RAJEMPETA TO CHINAKAPALLI 220KV DC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CRDA LINE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PTR ENHANCEMENT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ENHANCEMENT OF 100MVA  PTR TO 160MVA PTR  AT AP CARBIDES </vt:lpstr>
      <vt:lpstr>PowerPoint Presentation</vt:lpstr>
      <vt:lpstr>PowerPoint Presentation</vt:lpstr>
      <vt:lpstr>                 STUB SETTING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CABLE DUCT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SHALLOW FOUNDATIONS @220kV SS DUVVA</vt:lpstr>
      <vt:lpstr>PowerPoint Presentation</vt:lpstr>
      <vt:lpstr>PowerPoint Presentation</vt:lpstr>
      <vt:lpstr>PowerPoint Presentation</vt:lpstr>
      <vt:lpstr>Construction of Roads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RETAINING WALLS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220kV railway line at Makthal in Telangana State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PILE LOAD TEST</vt:lpstr>
      <vt:lpstr>PowerPoint Presentation</vt:lpstr>
      <vt:lpstr>PowerPoint Presentation</vt:lpstr>
      <vt:lpstr>PowerPoint Presentation</vt:lpstr>
      <vt:lpstr>PowerPoint Presentation</vt:lpstr>
      <vt:lpstr>PRECAST COMPOUND WALL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 CASE STUDIES OF CIVIL WORKS</dc:title>
  <dc:creator>HP</dc:creator>
  <cp:lastModifiedBy>HP</cp:lastModifiedBy>
  <cp:revision>45</cp:revision>
  <dcterms:created xsi:type="dcterms:W3CDTF">2022-11-07T11:53:32Z</dcterms:created>
  <dcterms:modified xsi:type="dcterms:W3CDTF">2022-11-15T09:33:44Z</dcterms:modified>
</cp:coreProperties>
</file>