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A09C3-DA22-40D3-9876-A713AC20D56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EDC1026-9213-41D9-9AC2-58EE2C3F2615}">
      <dgm:prSet/>
      <dgm:spPr/>
      <dgm:t>
        <a:bodyPr/>
        <a:lstStyle/>
        <a:p>
          <a:pPr>
            <a:defRPr cap="all"/>
          </a:pPr>
          <a:r>
            <a:rPr lang="en-US" b="0" i="0"/>
            <a:t>1. Active Listening</a:t>
          </a:r>
          <a:endParaRPr lang="en-US"/>
        </a:p>
      </dgm:t>
    </dgm:pt>
    <dgm:pt modelId="{72CE1BF8-A7CB-4E09-B05C-9EA1BF4733C0}" type="parTrans" cxnId="{F48A043D-F985-4AD4-AD66-87348F734E07}">
      <dgm:prSet/>
      <dgm:spPr/>
      <dgm:t>
        <a:bodyPr/>
        <a:lstStyle/>
        <a:p>
          <a:endParaRPr lang="en-US"/>
        </a:p>
      </dgm:t>
    </dgm:pt>
    <dgm:pt modelId="{C0320AD0-A948-4431-918E-7CD56935010A}" type="sibTrans" cxnId="{F48A043D-F985-4AD4-AD66-87348F734E07}">
      <dgm:prSet/>
      <dgm:spPr/>
      <dgm:t>
        <a:bodyPr/>
        <a:lstStyle/>
        <a:p>
          <a:endParaRPr lang="en-US"/>
        </a:p>
      </dgm:t>
    </dgm:pt>
    <dgm:pt modelId="{C8E90288-4258-410B-B4F2-F0FF9EEA8243}">
      <dgm:prSet/>
      <dgm:spPr/>
      <dgm:t>
        <a:bodyPr/>
        <a:lstStyle/>
        <a:p>
          <a:pPr>
            <a:defRPr cap="all"/>
          </a:pPr>
          <a:r>
            <a:rPr lang="en-US" b="0" i="0"/>
            <a:t>2. Assertive Communication</a:t>
          </a:r>
          <a:endParaRPr lang="en-US"/>
        </a:p>
      </dgm:t>
    </dgm:pt>
    <dgm:pt modelId="{0B9E82E9-A6B3-4DC8-9EE6-610D74684F3D}" type="parTrans" cxnId="{47740FD1-524E-4C66-97D8-40C8D71E58A6}">
      <dgm:prSet/>
      <dgm:spPr/>
      <dgm:t>
        <a:bodyPr/>
        <a:lstStyle/>
        <a:p>
          <a:endParaRPr lang="en-US"/>
        </a:p>
      </dgm:t>
    </dgm:pt>
    <dgm:pt modelId="{D58F500E-E83A-4366-815A-937F24402AB1}" type="sibTrans" cxnId="{47740FD1-524E-4C66-97D8-40C8D71E58A6}">
      <dgm:prSet/>
      <dgm:spPr/>
      <dgm:t>
        <a:bodyPr/>
        <a:lstStyle/>
        <a:p>
          <a:endParaRPr lang="en-US"/>
        </a:p>
      </dgm:t>
    </dgm:pt>
    <dgm:pt modelId="{7EB72661-1025-4600-B21E-3DD539C8F38F}">
      <dgm:prSet/>
      <dgm:spPr/>
      <dgm:t>
        <a:bodyPr/>
        <a:lstStyle/>
        <a:p>
          <a:pPr>
            <a:defRPr cap="all"/>
          </a:pPr>
          <a:r>
            <a:rPr lang="en-US" b="0" i="0"/>
            <a:t>3. Empathy</a:t>
          </a:r>
          <a:endParaRPr lang="en-US"/>
        </a:p>
      </dgm:t>
    </dgm:pt>
    <dgm:pt modelId="{29FC68AC-51F1-4AAD-9957-3ACB64DF60D4}" type="parTrans" cxnId="{B2DC10E6-2271-4101-9416-D70150B9B9C6}">
      <dgm:prSet/>
      <dgm:spPr/>
      <dgm:t>
        <a:bodyPr/>
        <a:lstStyle/>
        <a:p>
          <a:endParaRPr lang="en-US"/>
        </a:p>
      </dgm:t>
    </dgm:pt>
    <dgm:pt modelId="{661F76D5-0C5C-468C-B4E3-7E4D0FE38D33}" type="sibTrans" cxnId="{B2DC10E6-2271-4101-9416-D70150B9B9C6}">
      <dgm:prSet/>
      <dgm:spPr/>
      <dgm:t>
        <a:bodyPr/>
        <a:lstStyle/>
        <a:p>
          <a:endParaRPr lang="en-US"/>
        </a:p>
      </dgm:t>
    </dgm:pt>
    <dgm:pt modelId="{487AAFCA-16C3-4D01-A701-35F59FC4FF14}">
      <dgm:prSet/>
      <dgm:spPr/>
      <dgm:t>
        <a:bodyPr/>
        <a:lstStyle/>
        <a:p>
          <a:pPr>
            <a:defRPr cap="all"/>
          </a:pPr>
          <a:r>
            <a:rPr lang="en-US" b="0" i="0"/>
            <a:t>4. Interpersonal Communication</a:t>
          </a:r>
          <a:endParaRPr lang="en-US"/>
        </a:p>
      </dgm:t>
    </dgm:pt>
    <dgm:pt modelId="{80AF340B-57FE-4966-9F57-96C6C58C2141}" type="parTrans" cxnId="{912579A4-C701-4018-BD2B-884418CDB1E9}">
      <dgm:prSet/>
      <dgm:spPr/>
      <dgm:t>
        <a:bodyPr/>
        <a:lstStyle/>
        <a:p>
          <a:endParaRPr lang="en-US"/>
        </a:p>
      </dgm:t>
    </dgm:pt>
    <dgm:pt modelId="{80E17805-AF2F-4716-9A2D-8915298B8F80}" type="sibTrans" cxnId="{912579A4-C701-4018-BD2B-884418CDB1E9}">
      <dgm:prSet/>
      <dgm:spPr/>
      <dgm:t>
        <a:bodyPr/>
        <a:lstStyle/>
        <a:p>
          <a:endParaRPr lang="en-US"/>
        </a:p>
      </dgm:t>
    </dgm:pt>
    <dgm:pt modelId="{320B941D-A72F-4F0F-B54A-977BE09C6B71}" type="pres">
      <dgm:prSet presAssocID="{EA2A09C3-DA22-40D3-9876-A713AC20D56A}" presName="root" presStyleCnt="0">
        <dgm:presLayoutVars>
          <dgm:dir/>
          <dgm:resizeHandles val="exact"/>
        </dgm:presLayoutVars>
      </dgm:prSet>
      <dgm:spPr/>
    </dgm:pt>
    <dgm:pt modelId="{5B82FC8C-67D2-4D3B-A06E-1E3758766A04}" type="pres">
      <dgm:prSet presAssocID="{6EDC1026-9213-41D9-9AC2-58EE2C3F2615}" presName="compNode" presStyleCnt="0"/>
      <dgm:spPr/>
    </dgm:pt>
    <dgm:pt modelId="{D80D94C3-B9BC-4BC8-85D9-1F903AB494E5}" type="pres">
      <dgm:prSet presAssocID="{6EDC1026-9213-41D9-9AC2-58EE2C3F2615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1A45B37-FCF2-4379-84EA-DB109B02D4C6}" type="pres">
      <dgm:prSet presAssocID="{6EDC1026-9213-41D9-9AC2-58EE2C3F261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FFC882F2-42F2-49D8-BB18-0DDCE7B5ED4A}" type="pres">
      <dgm:prSet presAssocID="{6EDC1026-9213-41D9-9AC2-58EE2C3F2615}" presName="spaceRect" presStyleCnt="0"/>
      <dgm:spPr/>
    </dgm:pt>
    <dgm:pt modelId="{D0A9D5C3-4CBB-4BEB-B2B3-BCA6397272A7}" type="pres">
      <dgm:prSet presAssocID="{6EDC1026-9213-41D9-9AC2-58EE2C3F2615}" presName="textRect" presStyleLbl="revTx" presStyleIdx="0" presStyleCnt="4">
        <dgm:presLayoutVars>
          <dgm:chMax val="1"/>
          <dgm:chPref val="1"/>
        </dgm:presLayoutVars>
      </dgm:prSet>
      <dgm:spPr/>
    </dgm:pt>
    <dgm:pt modelId="{6A979180-1D20-4D16-8E24-0CAE00AAD1AB}" type="pres">
      <dgm:prSet presAssocID="{C0320AD0-A948-4431-918E-7CD56935010A}" presName="sibTrans" presStyleCnt="0"/>
      <dgm:spPr/>
    </dgm:pt>
    <dgm:pt modelId="{39BB8C0E-5DAA-448B-AB52-8228DF9CAE04}" type="pres">
      <dgm:prSet presAssocID="{C8E90288-4258-410B-B4F2-F0FF9EEA8243}" presName="compNode" presStyleCnt="0"/>
      <dgm:spPr/>
    </dgm:pt>
    <dgm:pt modelId="{7FAADCE6-DD96-4388-A7D0-BA994749EE9D}" type="pres">
      <dgm:prSet presAssocID="{C8E90288-4258-410B-B4F2-F0FF9EEA8243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F1A9034-EFEB-4119-A979-3920D995EAA3}" type="pres">
      <dgm:prSet presAssocID="{C8E90288-4258-410B-B4F2-F0FF9EEA824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F23E61E-4480-440D-8104-0B4A5209C5F7}" type="pres">
      <dgm:prSet presAssocID="{C8E90288-4258-410B-B4F2-F0FF9EEA8243}" presName="spaceRect" presStyleCnt="0"/>
      <dgm:spPr/>
    </dgm:pt>
    <dgm:pt modelId="{FB87E341-E376-46FC-A953-C05225211968}" type="pres">
      <dgm:prSet presAssocID="{C8E90288-4258-410B-B4F2-F0FF9EEA8243}" presName="textRect" presStyleLbl="revTx" presStyleIdx="1" presStyleCnt="4">
        <dgm:presLayoutVars>
          <dgm:chMax val="1"/>
          <dgm:chPref val="1"/>
        </dgm:presLayoutVars>
      </dgm:prSet>
      <dgm:spPr/>
    </dgm:pt>
    <dgm:pt modelId="{F6DA2109-5E98-499C-BB98-B6D819F13DAE}" type="pres">
      <dgm:prSet presAssocID="{D58F500E-E83A-4366-815A-937F24402AB1}" presName="sibTrans" presStyleCnt="0"/>
      <dgm:spPr/>
    </dgm:pt>
    <dgm:pt modelId="{D661FC18-FD1F-4ED3-B4FA-45C2421DC320}" type="pres">
      <dgm:prSet presAssocID="{7EB72661-1025-4600-B21E-3DD539C8F38F}" presName="compNode" presStyleCnt="0"/>
      <dgm:spPr/>
    </dgm:pt>
    <dgm:pt modelId="{9A9232C4-C5A2-448A-AA12-D0247EEFD13C}" type="pres">
      <dgm:prSet presAssocID="{7EB72661-1025-4600-B21E-3DD539C8F38F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4F5C79F-216D-4477-8A41-E7070865AFC1}" type="pres">
      <dgm:prSet presAssocID="{7EB72661-1025-4600-B21E-3DD539C8F3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94E2B43C-936C-484A-BA95-3216B7A4474B}" type="pres">
      <dgm:prSet presAssocID="{7EB72661-1025-4600-B21E-3DD539C8F38F}" presName="spaceRect" presStyleCnt="0"/>
      <dgm:spPr/>
    </dgm:pt>
    <dgm:pt modelId="{52990DD0-C781-4F5C-AAC9-DE47FE197A4D}" type="pres">
      <dgm:prSet presAssocID="{7EB72661-1025-4600-B21E-3DD539C8F38F}" presName="textRect" presStyleLbl="revTx" presStyleIdx="2" presStyleCnt="4">
        <dgm:presLayoutVars>
          <dgm:chMax val="1"/>
          <dgm:chPref val="1"/>
        </dgm:presLayoutVars>
      </dgm:prSet>
      <dgm:spPr/>
    </dgm:pt>
    <dgm:pt modelId="{6371C2C0-3E7B-4581-A5DF-71B9F65950DA}" type="pres">
      <dgm:prSet presAssocID="{661F76D5-0C5C-468C-B4E3-7E4D0FE38D33}" presName="sibTrans" presStyleCnt="0"/>
      <dgm:spPr/>
    </dgm:pt>
    <dgm:pt modelId="{67A0BCDC-0048-45EB-969E-C4E67C345842}" type="pres">
      <dgm:prSet presAssocID="{487AAFCA-16C3-4D01-A701-35F59FC4FF14}" presName="compNode" presStyleCnt="0"/>
      <dgm:spPr/>
    </dgm:pt>
    <dgm:pt modelId="{7F381600-334B-46B8-A3A8-1BCA83B8F06A}" type="pres">
      <dgm:prSet presAssocID="{487AAFCA-16C3-4D01-A701-35F59FC4FF1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5839562-F58E-49CC-8450-BFAEBB339B05}" type="pres">
      <dgm:prSet presAssocID="{487AAFCA-16C3-4D01-A701-35F59FC4FF1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F162779-4EA9-4CFB-AD96-CBB5E90436F6}" type="pres">
      <dgm:prSet presAssocID="{487AAFCA-16C3-4D01-A701-35F59FC4FF14}" presName="spaceRect" presStyleCnt="0"/>
      <dgm:spPr/>
    </dgm:pt>
    <dgm:pt modelId="{D40A8650-A644-431D-8EA6-AA747DCC0FB5}" type="pres">
      <dgm:prSet presAssocID="{487AAFCA-16C3-4D01-A701-35F59FC4FF1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55C9C0B-3101-4DD3-88E7-BF9EABD7B0B9}" type="presOf" srcId="{6EDC1026-9213-41D9-9AC2-58EE2C3F2615}" destId="{D0A9D5C3-4CBB-4BEB-B2B3-BCA6397272A7}" srcOrd="0" destOrd="0" presId="urn:microsoft.com/office/officeart/2018/5/layout/IconLeafLabelList"/>
    <dgm:cxn modelId="{F48A043D-F985-4AD4-AD66-87348F734E07}" srcId="{EA2A09C3-DA22-40D3-9876-A713AC20D56A}" destId="{6EDC1026-9213-41D9-9AC2-58EE2C3F2615}" srcOrd="0" destOrd="0" parTransId="{72CE1BF8-A7CB-4E09-B05C-9EA1BF4733C0}" sibTransId="{C0320AD0-A948-4431-918E-7CD56935010A}"/>
    <dgm:cxn modelId="{60C6164B-4D10-4802-9610-B353643433A3}" type="presOf" srcId="{7EB72661-1025-4600-B21E-3DD539C8F38F}" destId="{52990DD0-C781-4F5C-AAC9-DE47FE197A4D}" srcOrd="0" destOrd="0" presId="urn:microsoft.com/office/officeart/2018/5/layout/IconLeafLabelList"/>
    <dgm:cxn modelId="{912579A4-C701-4018-BD2B-884418CDB1E9}" srcId="{EA2A09C3-DA22-40D3-9876-A713AC20D56A}" destId="{487AAFCA-16C3-4D01-A701-35F59FC4FF14}" srcOrd="3" destOrd="0" parTransId="{80AF340B-57FE-4966-9F57-96C6C58C2141}" sibTransId="{80E17805-AF2F-4716-9A2D-8915298B8F80}"/>
    <dgm:cxn modelId="{D30F4ECA-21C0-488C-B3B7-9A3A441DB1B6}" type="presOf" srcId="{EA2A09C3-DA22-40D3-9876-A713AC20D56A}" destId="{320B941D-A72F-4F0F-B54A-977BE09C6B71}" srcOrd="0" destOrd="0" presId="urn:microsoft.com/office/officeart/2018/5/layout/IconLeafLabelList"/>
    <dgm:cxn modelId="{47740FD1-524E-4C66-97D8-40C8D71E58A6}" srcId="{EA2A09C3-DA22-40D3-9876-A713AC20D56A}" destId="{C8E90288-4258-410B-B4F2-F0FF9EEA8243}" srcOrd="1" destOrd="0" parTransId="{0B9E82E9-A6B3-4DC8-9EE6-610D74684F3D}" sibTransId="{D58F500E-E83A-4366-815A-937F24402AB1}"/>
    <dgm:cxn modelId="{134C7ED4-40C8-4333-8A7A-8968562D3791}" type="presOf" srcId="{487AAFCA-16C3-4D01-A701-35F59FC4FF14}" destId="{D40A8650-A644-431D-8EA6-AA747DCC0FB5}" srcOrd="0" destOrd="0" presId="urn:microsoft.com/office/officeart/2018/5/layout/IconLeafLabelList"/>
    <dgm:cxn modelId="{B2DC10E6-2271-4101-9416-D70150B9B9C6}" srcId="{EA2A09C3-DA22-40D3-9876-A713AC20D56A}" destId="{7EB72661-1025-4600-B21E-3DD539C8F38F}" srcOrd="2" destOrd="0" parTransId="{29FC68AC-51F1-4AAD-9957-3ACB64DF60D4}" sibTransId="{661F76D5-0C5C-468C-B4E3-7E4D0FE38D33}"/>
    <dgm:cxn modelId="{DA861EFB-E30F-4BF9-B584-D3C8FFABDB95}" type="presOf" srcId="{C8E90288-4258-410B-B4F2-F0FF9EEA8243}" destId="{FB87E341-E376-46FC-A953-C05225211968}" srcOrd="0" destOrd="0" presId="urn:microsoft.com/office/officeart/2018/5/layout/IconLeafLabelList"/>
    <dgm:cxn modelId="{79602E2B-9ED8-43B3-9923-8587EF0FFA44}" type="presParOf" srcId="{320B941D-A72F-4F0F-B54A-977BE09C6B71}" destId="{5B82FC8C-67D2-4D3B-A06E-1E3758766A04}" srcOrd="0" destOrd="0" presId="urn:microsoft.com/office/officeart/2018/5/layout/IconLeafLabelList"/>
    <dgm:cxn modelId="{2C3436D3-15FF-4FEA-8162-0C9B9A9DA81F}" type="presParOf" srcId="{5B82FC8C-67D2-4D3B-A06E-1E3758766A04}" destId="{D80D94C3-B9BC-4BC8-85D9-1F903AB494E5}" srcOrd="0" destOrd="0" presId="urn:microsoft.com/office/officeart/2018/5/layout/IconLeafLabelList"/>
    <dgm:cxn modelId="{E731171D-405F-4492-B8C3-8F6F63F539CD}" type="presParOf" srcId="{5B82FC8C-67D2-4D3B-A06E-1E3758766A04}" destId="{71A45B37-FCF2-4379-84EA-DB109B02D4C6}" srcOrd="1" destOrd="0" presId="urn:microsoft.com/office/officeart/2018/5/layout/IconLeafLabelList"/>
    <dgm:cxn modelId="{C7FF3039-54A8-4027-90AC-9280FB8881EA}" type="presParOf" srcId="{5B82FC8C-67D2-4D3B-A06E-1E3758766A04}" destId="{FFC882F2-42F2-49D8-BB18-0DDCE7B5ED4A}" srcOrd="2" destOrd="0" presId="urn:microsoft.com/office/officeart/2018/5/layout/IconLeafLabelList"/>
    <dgm:cxn modelId="{E9AC60F7-A809-4865-8E73-73652CEA3DC6}" type="presParOf" srcId="{5B82FC8C-67D2-4D3B-A06E-1E3758766A04}" destId="{D0A9D5C3-4CBB-4BEB-B2B3-BCA6397272A7}" srcOrd="3" destOrd="0" presId="urn:microsoft.com/office/officeart/2018/5/layout/IconLeafLabelList"/>
    <dgm:cxn modelId="{9F223CAA-6F46-4B57-8F72-9D4AE9EC8363}" type="presParOf" srcId="{320B941D-A72F-4F0F-B54A-977BE09C6B71}" destId="{6A979180-1D20-4D16-8E24-0CAE00AAD1AB}" srcOrd="1" destOrd="0" presId="urn:microsoft.com/office/officeart/2018/5/layout/IconLeafLabelList"/>
    <dgm:cxn modelId="{22D38C42-C225-478B-AA3D-D8F9BE694D1E}" type="presParOf" srcId="{320B941D-A72F-4F0F-B54A-977BE09C6B71}" destId="{39BB8C0E-5DAA-448B-AB52-8228DF9CAE04}" srcOrd="2" destOrd="0" presId="urn:microsoft.com/office/officeart/2018/5/layout/IconLeafLabelList"/>
    <dgm:cxn modelId="{053CC384-ECFD-4521-BCF5-0835151CD77E}" type="presParOf" srcId="{39BB8C0E-5DAA-448B-AB52-8228DF9CAE04}" destId="{7FAADCE6-DD96-4388-A7D0-BA994749EE9D}" srcOrd="0" destOrd="0" presId="urn:microsoft.com/office/officeart/2018/5/layout/IconLeafLabelList"/>
    <dgm:cxn modelId="{19916513-9AA2-4A7F-AD9F-CC10B73474C2}" type="presParOf" srcId="{39BB8C0E-5DAA-448B-AB52-8228DF9CAE04}" destId="{BF1A9034-EFEB-4119-A979-3920D995EAA3}" srcOrd="1" destOrd="0" presId="urn:microsoft.com/office/officeart/2018/5/layout/IconLeafLabelList"/>
    <dgm:cxn modelId="{FE5219B9-4C20-459A-91B4-969ED73A19C4}" type="presParOf" srcId="{39BB8C0E-5DAA-448B-AB52-8228DF9CAE04}" destId="{0F23E61E-4480-440D-8104-0B4A5209C5F7}" srcOrd="2" destOrd="0" presId="urn:microsoft.com/office/officeart/2018/5/layout/IconLeafLabelList"/>
    <dgm:cxn modelId="{52B02A5D-9FFD-471E-A28F-0D4621475D66}" type="presParOf" srcId="{39BB8C0E-5DAA-448B-AB52-8228DF9CAE04}" destId="{FB87E341-E376-46FC-A953-C05225211968}" srcOrd="3" destOrd="0" presId="urn:microsoft.com/office/officeart/2018/5/layout/IconLeafLabelList"/>
    <dgm:cxn modelId="{38610B87-B4C7-432F-8A4B-624505D0EE5E}" type="presParOf" srcId="{320B941D-A72F-4F0F-B54A-977BE09C6B71}" destId="{F6DA2109-5E98-499C-BB98-B6D819F13DAE}" srcOrd="3" destOrd="0" presId="urn:microsoft.com/office/officeart/2018/5/layout/IconLeafLabelList"/>
    <dgm:cxn modelId="{F42E8B65-D145-4AFC-B38D-071857427A87}" type="presParOf" srcId="{320B941D-A72F-4F0F-B54A-977BE09C6B71}" destId="{D661FC18-FD1F-4ED3-B4FA-45C2421DC320}" srcOrd="4" destOrd="0" presId="urn:microsoft.com/office/officeart/2018/5/layout/IconLeafLabelList"/>
    <dgm:cxn modelId="{912069B7-28B2-47E8-8D83-23CF957CD06F}" type="presParOf" srcId="{D661FC18-FD1F-4ED3-B4FA-45C2421DC320}" destId="{9A9232C4-C5A2-448A-AA12-D0247EEFD13C}" srcOrd="0" destOrd="0" presId="urn:microsoft.com/office/officeart/2018/5/layout/IconLeafLabelList"/>
    <dgm:cxn modelId="{22636C6C-17D7-473D-A998-67F1E4BF46E9}" type="presParOf" srcId="{D661FC18-FD1F-4ED3-B4FA-45C2421DC320}" destId="{44F5C79F-216D-4477-8A41-E7070865AFC1}" srcOrd="1" destOrd="0" presId="urn:microsoft.com/office/officeart/2018/5/layout/IconLeafLabelList"/>
    <dgm:cxn modelId="{7B2F2B3D-CA9B-4709-9884-AC5FAE7ED2B5}" type="presParOf" srcId="{D661FC18-FD1F-4ED3-B4FA-45C2421DC320}" destId="{94E2B43C-936C-484A-BA95-3216B7A4474B}" srcOrd="2" destOrd="0" presId="urn:microsoft.com/office/officeart/2018/5/layout/IconLeafLabelList"/>
    <dgm:cxn modelId="{024FA1B9-27FD-4DA5-93D2-C05A6C7D3B13}" type="presParOf" srcId="{D661FC18-FD1F-4ED3-B4FA-45C2421DC320}" destId="{52990DD0-C781-4F5C-AAC9-DE47FE197A4D}" srcOrd="3" destOrd="0" presId="urn:microsoft.com/office/officeart/2018/5/layout/IconLeafLabelList"/>
    <dgm:cxn modelId="{6B052F64-0CEF-4813-8261-56EFD9B47D8B}" type="presParOf" srcId="{320B941D-A72F-4F0F-B54A-977BE09C6B71}" destId="{6371C2C0-3E7B-4581-A5DF-71B9F65950DA}" srcOrd="5" destOrd="0" presId="urn:microsoft.com/office/officeart/2018/5/layout/IconLeafLabelList"/>
    <dgm:cxn modelId="{CC986B21-813C-459D-A47B-EDB517F92484}" type="presParOf" srcId="{320B941D-A72F-4F0F-B54A-977BE09C6B71}" destId="{67A0BCDC-0048-45EB-969E-C4E67C345842}" srcOrd="6" destOrd="0" presId="urn:microsoft.com/office/officeart/2018/5/layout/IconLeafLabelList"/>
    <dgm:cxn modelId="{A929A1B8-BAAC-4FFE-8CB3-55C2E2FA78B5}" type="presParOf" srcId="{67A0BCDC-0048-45EB-969E-C4E67C345842}" destId="{7F381600-334B-46B8-A3A8-1BCA83B8F06A}" srcOrd="0" destOrd="0" presId="urn:microsoft.com/office/officeart/2018/5/layout/IconLeafLabelList"/>
    <dgm:cxn modelId="{835EE077-57A9-4715-9E62-C7E1DA7544B2}" type="presParOf" srcId="{67A0BCDC-0048-45EB-969E-C4E67C345842}" destId="{F5839562-F58E-49CC-8450-BFAEBB339B05}" srcOrd="1" destOrd="0" presId="urn:microsoft.com/office/officeart/2018/5/layout/IconLeafLabelList"/>
    <dgm:cxn modelId="{67B3D55C-B6DD-4CEA-8B35-05C9F0CA00E4}" type="presParOf" srcId="{67A0BCDC-0048-45EB-969E-C4E67C345842}" destId="{BF162779-4EA9-4CFB-AD96-CBB5E90436F6}" srcOrd="2" destOrd="0" presId="urn:microsoft.com/office/officeart/2018/5/layout/IconLeafLabelList"/>
    <dgm:cxn modelId="{57709B89-5A0A-4BC2-8E62-177C1D81704A}" type="presParOf" srcId="{67A0BCDC-0048-45EB-969E-C4E67C345842}" destId="{D40A8650-A644-431D-8EA6-AA747DCC0FB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26C79-FD18-4648-B9DD-E606A9286413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14F150-8F88-43B3-A655-0EF2F4F4EAB7}">
      <dgm:prSet/>
      <dgm:spPr/>
      <dgm:t>
        <a:bodyPr/>
        <a:lstStyle/>
        <a:p>
          <a:r>
            <a:rPr lang="en-US" b="0" i="0" dirty="0"/>
            <a:t>1. Full attention</a:t>
          </a:r>
          <a:endParaRPr lang="en-US" dirty="0"/>
        </a:p>
      </dgm:t>
    </dgm:pt>
    <dgm:pt modelId="{60DB0397-6B47-41E7-B7AA-D4172B6E4EAC}" type="parTrans" cxnId="{790D9C5F-8AD4-4C9B-AA3F-0911631974F1}">
      <dgm:prSet/>
      <dgm:spPr/>
      <dgm:t>
        <a:bodyPr/>
        <a:lstStyle/>
        <a:p>
          <a:endParaRPr lang="en-US"/>
        </a:p>
      </dgm:t>
    </dgm:pt>
    <dgm:pt modelId="{0B9A6F8D-B9E0-4C34-A683-494210AEC32B}" type="sibTrans" cxnId="{790D9C5F-8AD4-4C9B-AA3F-0911631974F1}">
      <dgm:prSet/>
      <dgm:spPr/>
      <dgm:t>
        <a:bodyPr/>
        <a:lstStyle/>
        <a:p>
          <a:endParaRPr lang="en-US"/>
        </a:p>
      </dgm:t>
    </dgm:pt>
    <dgm:pt modelId="{D456437D-8C95-4361-B31D-FEE5915DAA03}">
      <dgm:prSet/>
      <dgm:spPr/>
      <dgm:t>
        <a:bodyPr/>
        <a:lstStyle/>
        <a:p>
          <a:r>
            <a:rPr lang="en-US" b="0" i="0" dirty="0"/>
            <a:t>2. Reflective listening and paraphrasing</a:t>
          </a:r>
          <a:endParaRPr lang="en-US" dirty="0"/>
        </a:p>
      </dgm:t>
    </dgm:pt>
    <dgm:pt modelId="{5BD02B0D-203F-4BAF-8F0B-BAB53C5378AF}" type="parTrans" cxnId="{A6B6813E-D433-4719-BD11-2A260EDB5ADD}">
      <dgm:prSet/>
      <dgm:spPr/>
      <dgm:t>
        <a:bodyPr/>
        <a:lstStyle/>
        <a:p>
          <a:endParaRPr lang="en-US"/>
        </a:p>
      </dgm:t>
    </dgm:pt>
    <dgm:pt modelId="{21E5E82F-002D-4E10-B91B-C4ADCBF4BB3D}" type="sibTrans" cxnId="{A6B6813E-D433-4719-BD11-2A260EDB5ADD}">
      <dgm:prSet/>
      <dgm:spPr/>
      <dgm:t>
        <a:bodyPr/>
        <a:lstStyle/>
        <a:p>
          <a:endParaRPr lang="en-US"/>
        </a:p>
      </dgm:t>
    </dgm:pt>
    <dgm:pt modelId="{155E0B0C-0BA6-493B-9B78-09E813DF0586}">
      <dgm:prSet/>
      <dgm:spPr/>
      <dgm:t>
        <a:bodyPr/>
        <a:lstStyle/>
        <a:p>
          <a:r>
            <a:rPr lang="en-US" b="0" i="0" dirty="0"/>
            <a:t>3. Asking open-ended questions</a:t>
          </a:r>
          <a:endParaRPr lang="en-US" dirty="0"/>
        </a:p>
      </dgm:t>
    </dgm:pt>
    <dgm:pt modelId="{67FEC24B-F827-452D-A308-14EF7E7F3045}" type="parTrans" cxnId="{28C9DC29-4882-4B67-A2F9-39D4E603A880}">
      <dgm:prSet/>
      <dgm:spPr/>
      <dgm:t>
        <a:bodyPr/>
        <a:lstStyle/>
        <a:p>
          <a:endParaRPr lang="en-US"/>
        </a:p>
      </dgm:t>
    </dgm:pt>
    <dgm:pt modelId="{0794AD3A-40AB-449D-B688-80B8C25E4549}" type="sibTrans" cxnId="{28C9DC29-4882-4B67-A2F9-39D4E603A880}">
      <dgm:prSet/>
      <dgm:spPr/>
      <dgm:t>
        <a:bodyPr/>
        <a:lstStyle/>
        <a:p>
          <a:endParaRPr lang="en-US"/>
        </a:p>
      </dgm:t>
    </dgm:pt>
    <dgm:pt modelId="{F28EA655-6000-4E90-9D47-C492636570B1}" type="pres">
      <dgm:prSet presAssocID="{06B26C79-FD18-4648-B9DD-E606A9286413}" presName="vert0" presStyleCnt="0">
        <dgm:presLayoutVars>
          <dgm:dir/>
          <dgm:animOne val="branch"/>
          <dgm:animLvl val="lvl"/>
        </dgm:presLayoutVars>
      </dgm:prSet>
      <dgm:spPr/>
    </dgm:pt>
    <dgm:pt modelId="{3F319C38-96C9-4477-BDAE-29D47C7B1BAF}" type="pres">
      <dgm:prSet presAssocID="{8214F150-8F88-43B3-A655-0EF2F4F4EAB7}" presName="thickLine" presStyleLbl="alignNode1" presStyleIdx="0" presStyleCnt="3"/>
      <dgm:spPr/>
    </dgm:pt>
    <dgm:pt modelId="{2E8C74A9-1F56-4387-B312-71356B0FDE6D}" type="pres">
      <dgm:prSet presAssocID="{8214F150-8F88-43B3-A655-0EF2F4F4EAB7}" presName="horz1" presStyleCnt="0"/>
      <dgm:spPr/>
    </dgm:pt>
    <dgm:pt modelId="{6004FE2E-6429-4999-9C9A-D4CE7715F63D}" type="pres">
      <dgm:prSet presAssocID="{8214F150-8F88-43B3-A655-0EF2F4F4EAB7}" presName="tx1" presStyleLbl="revTx" presStyleIdx="0" presStyleCnt="3"/>
      <dgm:spPr/>
    </dgm:pt>
    <dgm:pt modelId="{80D043FA-A178-4F2B-A38F-03E495E692A2}" type="pres">
      <dgm:prSet presAssocID="{8214F150-8F88-43B3-A655-0EF2F4F4EAB7}" presName="vert1" presStyleCnt="0"/>
      <dgm:spPr/>
    </dgm:pt>
    <dgm:pt modelId="{9ECEFE04-464C-4C0D-A4B1-342370AE09F9}" type="pres">
      <dgm:prSet presAssocID="{D456437D-8C95-4361-B31D-FEE5915DAA03}" presName="thickLine" presStyleLbl="alignNode1" presStyleIdx="1" presStyleCnt="3"/>
      <dgm:spPr/>
    </dgm:pt>
    <dgm:pt modelId="{B23CCAD2-D66F-4B58-97B6-1D12066FBDB6}" type="pres">
      <dgm:prSet presAssocID="{D456437D-8C95-4361-B31D-FEE5915DAA03}" presName="horz1" presStyleCnt="0"/>
      <dgm:spPr/>
    </dgm:pt>
    <dgm:pt modelId="{17ED320A-F91C-4E53-A656-59F3B98256EF}" type="pres">
      <dgm:prSet presAssocID="{D456437D-8C95-4361-B31D-FEE5915DAA03}" presName="tx1" presStyleLbl="revTx" presStyleIdx="1" presStyleCnt="3"/>
      <dgm:spPr/>
    </dgm:pt>
    <dgm:pt modelId="{7382198E-D32B-48A0-86E0-124B9A887784}" type="pres">
      <dgm:prSet presAssocID="{D456437D-8C95-4361-B31D-FEE5915DAA03}" presName="vert1" presStyleCnt="0"/>
      <dgm:spPr/>
    </dgm:pt>
    <dgm:pt modelId="{D8B28FF6-E0CC-45FE-8A9C-7359AC7326C6}" type="pres">
      <dgm:prSet presAssocID="{155E0B0C-0BA6-493B-9B78-09E813DF0586}" presName="thickLine" presStyleLbl="alignNode1" presStyleIdx="2" presStyleCnt="3"/>
      <dgm:spPr/>
    </dgm:pt>
    <dgm:pt modelId="{E258254C-D281-4328-9098-44720B39C484}" type="pres">
      <dgm:prSet presAssocID="{155E0B0C-0BA6-493B-9B78-09E813DF0586}" presName="horz1" presStyleCnt="0"/>
      <dgm:spPr/>
    </dgm:pt>
    <dgm:pt modelId="{9B2065F6-79F3-4BCD-9DAC-F486FF90B478}" type="pres">
      <dgm:prSet presAssocID="{155E0B0C-0BA6-493B-9B78-09E813DF0586}" presName="tx1" presStyleLbl="revTx" presStyleIdx="2" presStyleCnt="3"/>
      <dgm:spPr/>
    </dgm:pt>
    <dgm:pt modelId="{E584066D-CA46-4CAF-BC70-1159FEE748B9}" type="pres">
      <dgm:prSet presAssocID="{155E0B0C-0BA6-493B-9B78-09E813DF0586}" presName="vert1" presStyleCnt="0"/>
      <dgm:spPr/>
    </dgm:pt>
  </dgm:ptLst>
  <dgm:cxnLst>
    <dgm:cxn modelId="{B42A0D17-F089-4439-8213-85DDF66B4D35}" type="presOf" srcId="{155E0B0C-0BA6-493B-9B78-09E813DF0586}" destId="{9B2065F6-79F3-4BCD-9DAC-F486FF90B478}" srcOrd="0" destOrd="0" presId="urn:microsoft.com/office/officeart/2008/layout/LinedList"/>
    <dgm:cxn modelId="{D3BCA529-E260-4859-BB12-296DD1986E8D}" type="presOf" srcId="{D456437D-8C95-4361-B31D-FEE5915DAA03}" destId="{17ED320A-F91C-4E53-A656-59F3B98256EF}" srcOrd="0" destOrd="0" presId="urn:microsoft.com/office/officeart/2008/layout/LinedList"/>
    <dgm:cxn modelId="{28C9DC29-4882-4B67-A2F9-39D4E603A880}" srcId="{06B26C79-FD18-4648-B9DD-E606A9286413}" destId="{155E0B0C-0BA6-493B-9B78-09E813DF0586}" srcOrd="2" destOrd="0" parTransId="{67FEC24B-F827-452D-A308-14EF7E7F3045}" sibTransId="{0794AD3A-40AB-449D-B688-80B8C25E4549}"/>
    <dgm:cxn modelId="{A6B6813E-D433-4719-BD11-2A260EDB5ADD}" srcId="{06B26C79-FD18-4648-B9DD-E606A9286413}" destId="{D456437D-8C95-4361-B31D-FEE5915DAA03}" srcOrd="1" destOrd="0" parTransId="{5BD02B0D-203F-4BAF-8F0B-BAB53C5378AF}" sibTransId="{21E5E82F-002D-4E10-B91B-C4ADCBF4BB3D}"/>
    <dgm:cxn modelId="{790D9C5F-8AD4-4C9B-AA3F-0911631974F1}" srcId="{06B26C79-FD18-4648-B9DD-E606A9286413}" destId="{8214F150-8F88-43B3-A655-0EF2F4F4EAB7}" srcOrd="0" destOrd="0" parTransId="{60DB0397-6B47-41E7-B7AA-D4172B6E4EAC}" sibTransId="{0B9A6F8D-B9E0-4C34-A683-494210AEC32B}"/>
    <dgm:cxn modelId="{1A873769-5F2B-4AFF-A8D9-903BD353947B}" type="presOf" srcId="{8214F150-8F88-43B3-A655-0EF2F4F4EAB7}" destId="{6004FE2E-6429-4999-9C9A-D4CE7715F63D}" srcOrd="0" destOrd="0" presId="urn:microsoft.com/office/officeart/2008/layout/LinedList"/>
    <dgm:cxn modelId="{59708252-4981-4D28-B32B-A1507D84FAD3}" type="presOf" srcId="{06B26C79-FD18-4648-B9DD-E606A9286413}" destId="{F28EA655-6000-4E90-9D47-C492636570B1}" srcOrd="0" destOrd="0" presId="urn:microsoft.com/office/officeart/2008/layout/LinedList"/>
    <dgm:cxn modelId="{F110FDF1-90A4-4B98-8621-9BA3E80D459B}" type="presParOf" srcId="{F28EA655-6000-4E90-9D47-C492636570B1}" destId="{3F319C38-96C9-4477-BDAE-29D47C7B1BAF}" srcOrd="0" destOrd="0" presId="urn:microsoft.com/office/officeart/2008/layout/LinedList"/>
    <dgm:cxn modelId="{2D6202BE-8CE3-4093-BDB6-EEC996EDC6CA}" type="presParOf" srcId="{F28EA655-6000-4E90-9D47-C492636570B1}" destId="{2E8C74A9-1F56-4387-B312-71356B0FDE6D}" srcOrd="1" destOrd="0" presId="urn:microsoft.com/office/officeart/2008/layout/LinedList"/>
    <dgm:cxn modelId="{854FAF45-7C5D-4B40-857D-5BFB2DBC21D0}" type="presParOf" srcId="{2E8C74A9-1F56-4387-B312-71356B0FDE6D}" destId="{6004FE2E-6429-4999-9C9A-D4CE7715F63D}" srcOrd="0" destOrd="0" presId="urn:microsoft.com/office/officeart/2008/layout/LinedList"/>
    <dgm:cxn modelId="{00FD66A5-AA7B-4FD1-BB23-665AC52FACCA}" type="presParOf" srcId="{2E8C74A9-1F56-4387-B312-71356B0FDE6D}" destId="{80D043FA-A178-4F2B-A38F-03E495E692A2}" srcOrd="1" destOrd="0" presId="urn:microsoft.com/office/officeart/2008/layout/LinedList"/>
    <dgm:cxn modelId="{66120480-A08A-4EF4-ABF0-BB7C85C6B1BC}" type="presParOf" srcId="{F28EA655-6000-4E90-9D47-C492636570B1}" destId="{9ECEFE04-464C-4C0D-A4B1-342370AE09F9}" srcOrd="2" destOrd="0" presId="urn:microsoft.com/office/officeart/2008/layout/LinedList"/>
    <dgm:cxn modelId="{94C4247E-76A4-4D17-B3C7-CA4A80D3AA73}" type="presParOf" srcId="{F28EA655-6000-4E90-9D47-C492636570B1}" destId="{B23CCAD2-D66F-4B58-97B6-1D12066FBDB6}" srcOrd="3" destOrd="0" presId="urn:microsoft.com/office/officeart/2008/layout/LinedList"/>
    <dgm:cxn modelId="{89ADEC03-5B59-4DF0-9C1F-9F42FAD71EA1}" type="presParOf" srcId="{B23CCAD2-D66F-4B58-97B6-1D12066FBDB6}" destId="{17ED320A-F91C-4E53-A656-59F3B98256EF}" srcOrd="0" destOrd="0" presId="urn:microsoft.com/office/officeart/2008/layout/LinedList"/>
    <dgm:cxn modelId="{4A866D91-25CB-41CE-B5A8-FD0301AE3957}" type="presParOf" srcId="{B23CCAD2-D66F-4B58-97B6-1D12066FBDB6}" destId="{7382198E-D32B-48A0-86E0-124B9A887784}" srcOrd="1" destOrd="0" presId="urn:microsoft.com/office/officeart/2008/layout/LinedList"/>
    <dgm:cxn modelId="{CB825D35-4505-422B-9F7F-88AF8C5DCAF7}" type="presParOf" srcId="{F28EA655-6000-4E90-9D47-C492636570B1}" destId="{D8B28FF6-E0CC-45FE-8A9C-7359AC7326C6}" srcOrd="4" destOrd="0" presId="urn:microsoft.com/office/officeart/2008/layout/LinedList"/>
    <dgm:cxn modelId="{818928D8-FF09-435B-A35F-5513BFAF14E6}" type="presParOf" srcId="{F28EA655-6000-4E90-9D47-C492636570B1}" destId="{E258254C-D281-4328-9098-44720B39C484}" srcOrd="5" destOrd="0" presId="urn:microsoft.com/office/officeart/2008/layout/LinedList"/>
    <dgm:cxn modelId="{29555E7A-7220-47E7-9FA3-9D3CA5DC4C8C}" type="presParOf" srcId="{E258254C-D281-4328-9098-44720B39C484}" destId="{9B2065F6-79F3-4BCD-9DAC-F486FF90B478}" srcOrd="0" destOrd="0" presId="urn:microsoft.com/office/officeart/2008/layout/LinedList"/>
    <dgm:cxn modelId="{F0C23661-3B92-4343-87F3-938280F04CB6}" type="presParOf" srcId="{E258254C-D281-4328-9098-44720B39C484}" destId="{E584066D-CA46-4CAF-BC70-1159FEE748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CB29D-EC0E-48F1-B463-039CD21341E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5803B7F1-57F9-46DD-B68C-FAC5D199CD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Definition and why it’s important while presenting.</a:t>
          </a:r>
          <a:endParaRPr lang="en-US"/>
        </a:p>
      </dgm:t>
    </dgm:pt>
    <dgm:pt modelId="{967DB8E0-D0CA-4712-A847-C842D51E9BC7}" type="parTrans" cxnId="{CC5EFD9A-6DD6-4EF5-96EE-EACCF71C46C9}">
      <dgm:prSet/>
      <dgm:spPr/>
      <dgm:t>
        <a:bodyPr/>
        <a:lstStyle/>
        <a:p>
          <a:endParaRPr lang="en-US"/>
        </a:p>
      </dgm:t>
    </dgm:pt>
    <dgm:pt modelId="{A5646190-A681-4129-A842-84B7080D3624}" type="sibTrans" cxnId="{CC5EFD9A-6DD6-4EF5-96EE-EACCF71C46C9}">
      <dgm:prSet/>
      <dgm:spPr/>
      <dgm:t>
        <a:bodyPr/>
        <a:lstStyle/>
        <a:p>
          <a:endParaRPr lang="en-US"/>
        </a:p>
      </dgm:t>
    </dgm:pt>
    <dgm:pt modelId="{2A7E0152-E1A3-4129-BA84-8BA60EEE25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Distinction between assertive, aggressive, and passive communication.</a:t>
          </a:r>
          <a:endParaRPr lang="en-US"/>
        </a:p>
      </dgm:t>
    </dgm:pt>
    <dgm:pt modelId="{D33113B4-A0DB-4382-82B1-4C984DE5EC9B}" type="parTrans" cxnId="{FEE8E77E-A5A6-414B-AA69-06BBBA56EDFF}">
      <dgm:prSet/>
      <dgm:spPr/>
      <dgm:t>
        <a:bodyPr/>
        <a:lstStyle/>
        <a:p>
          <a:endParaRPr lang="en-US"/>
        </a:p>
      </dgm:t>
    </dgm:pt>
    <dgm:pt modelId="{72BEB42D-8AAC-45B8-8C47-E6BACA039E53}" type="sibTrans" cxnId="{FEE8E77E-A5A6-414B-AA69-06BBBA56EDFF}">
      <dgm:prSet/>
      <dgm:spPr/>
      <dgm:t>
        <a:bodyPr/>
        <a:lstStyle/>
        <a:p>
          <a:endParaRPr lang="en-US"/>
        </a:p>
      </dgm:t>
    </dgm:pt>
    <dgm:pt modelId="{931B6626-6823-448E-8B6D-6814A933C879}" type="pres">
      <dgm:prSet presAssocID="{F15CB29D-EC0E-48F1-B463-039CD21341E2}" presName="root" presStyleCnt="0">
        <dgm:presLayoutVars>
          <dgm:dir/>
          <dgm:resizeHandles val="exact"/>
        </dgm:presLayoutVars>
      </dgm:prSet>
      <dgm:spPr/>
    </dgm:pt>
    <dgm:pt modelId="{632160CC-ED53-4538-A66B-E19FF50B8D72}" type="pres">
      <dgm:prSet presAssocID="{5803B7F1-57F9-46DD-B68C-FAC5D199CD8B}" presName="compNode" presStyleCnt="0"/>
      <dgm:spPr/>
    </dgm:pt>
    <dgm:pt modelId="{8D952756-019D-47EF-A4E5-A6F6FDB19B7F}" type="pres">
      <dgm:prSet presAssocID="{5803B7F1-57F9-46DD-B68C-FAC5D199CD8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4E27505-5CA1-4333-B99D-AB40E5693A78}" type="pres">
      <dgm:prSet presAssocID="{5803B7F1-57F9-46DD-B68C-FAC5D199CD8B}" presName="spaceRect" presStyleCnt="0"/>
      <dgm:spPr/>
    </dgm:pt>
    <dgm:pt modelId="{BCCEC019-5302-43B7-A130-165D33335F0B}" type="pres">
      <dgm:prSet presAssocID="{5803B7F1-57F9-46DD-B68C-FAC5D199CD8B}" presName="textRect" presStyleLbl="revTx" presStyleIdx="0" presStyleCnt="2">
        <dgm:presLayoutVars>
          <dgm:chMax val="1"/>
          <dgm:chPref val="1"/>
        </dgm:presLayoutVars>
      </dgm:prSet>
      <dgm:spPr/>
    </dgm:pt>
    <dgm:pt modelId="{44164195-96CD-43DC-A72E-01D41038238C}" type="pres">
      <dgm:prSet presAssocID="{A5646190-A681-4129-A842-84B7080D3624}" presName="sibTrans" presStyleCnt="0"/>
      <dgm:spPr/>
    </dgm:pt>
    <dgm:pt modelId="{6255ED22-ACAF-40A8-91BD-415940FAA1AD}" type="pres">
      <dgm:prSet presAssocID="{2A7E0152-E1A3-4129-BA84-8BA60EEE2529}" presName="compNode" presStyleCnt="0"/>
      <dgm:spPr/>
    </dgm:pt>
    <dgm:pt modelId="{4E007DD4-32FA-4D1A-B582-9182157EDC1D}" type="pres">
      <dgm:prSet presAssocID="{2A7E0152-E1A3-4129-BA84-8BA60EEE252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B985BEA9-176C-46E8-AF01-3EF4AB9BE178}" type="pres">
      <dgm:prSet presAssocID="{2A7E0152-E1A3-4129-BA84-8BA60EEE2529}" presName="spaceRect" presStyleCnt="0"/>
      <dgm:spPr/>
    </dgm:pt>
    <dgm:pt modelId="{25107328-97C3-4447-AF57-6C3EDF080536}" type="pres">
      <dgm:prSet presAssocID="{2A7E0152-E1A3-4129-BA84-8BA60EEE252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503BB1B-8D33-41CF-B81B-1B9B6405041E}" type="presOf" srcId="{5803B7F1-57F9-46DD-B68C-FAC5D199CD8B}" destId="{BCCEC019-5302-43B7-A130-165D33335F0B}" srcOrd="0" destOrd="0" presId="urn:microsoft.com/office/officeart/2018/2/layout/IconLabelList"/>
    <dgm:cxn modelId="{4E110E7E-3DC8-4756-9692-F7C5E359C612}" type="presOf" srcId="{2A7E0152-E1A3-4129-BA84-8BA60EEE2529}" destId="{25107328-97C3-4447-AF57-6C3EDF080536}" srcOrd="0" destOrd="0" presId="urn:microsoft.com/office/officeart/2018/2/layout/IconLabelList"/>
    <dgm:cxn modelId="{FEE8E77E-A5A6-414B-AA69-06BBBA56EDFF}" srcId="{F15CB29D-EC0E-48F1-B463-039CD21341E2}" destId="{2A7E0152-E1A3-4129-BA84-8BA60EEE2529}" srcOrd="1" destOrd="0" parTransId="{D33113B4-A0DB-4382-82B1-4C984DE5EC9B}" sibTransId="{72BEB42D-8AAC-45B8-8C47-E6BACA039E53}"/>
    <dgm:cxn modelId="{FDF22F82-E909-4D0B-9821-B8646E227060}" type="presOf" srcId="{F15CB29D-EC0E-48F1-B463-039CD21341E2}" destId="{931B6626-6823-448E-8B6D-6814A933C879}" srcOrd="0" destOrd="0" presId="urn:microsoft.com/office/officeart/2018/2/layout/IconLabelList"/>
    <dgm:cxn modelId="{CC5EFD9A-6DD6-4EF5-96EE-EACCF71C46C9}" srcId="{F15CB29D-EC0E-48F1-B463-039CD21341E2}" destId="{5803B7F1-57F9-46DD-B68C-FAC5D199CD8B}" srcOrd="0" destOrd="0" parTransId="{967DB8E0-D0CA-4712-A847-C842D51E9BC7}" sibTransId="{A5646190-A681-4129-A842-84B7080D3624}"/>
    <dgm:cxn modelId="{4C352867-4674-4A0B-BC90-C53CF67A2D7D}" type="presParOf" srcId="{931B6626-6823-448E-8B6D-6814A933C879}" destId="{632160CC-ED53-4538-A66B-E19FF50B8D72}" srcOrd="0" destOrd="0" presId="urn:microsoft.com/office/officeart/2018/2/layout/IconLabelList"/>
    <dgm:cxn modelId="{7C3E1AE4-32AA-424A-A42C-9FC8B9A0488A}" type="presParOf" srcId="{632160CC-ED53-4538-A66B-E19FF50B8D72}" destId="{8D952756-019D-47EF-A4E5-A6F6FDB19B7F}" srcOrd="0" destOrd="0" presId="urn:microsoft.com/office/officeart/2018/2/layout/IconLabelList"/>
    <dgm:cxn modelId="{15FF2FC7-EDE2-4218-9F96-7634B936E11C}" type="presParOf" srcId="{632160CC-ED53-4538-A66B-E19FF50B8D72}" destId="{C4E27505-5CA1-4333-B99D-AB40E5693A78}" srcOrd="1" destOrd="0" presId="urn:microsoft.com/office/officeart/2018/2/layout/IconLabelList"/>
    <dgm:cxn modelId="{DDCFA6B4-061A-45BD-8AC6-75D2A1ED431B}" type="presParOf" srcId="{632160CC-ED53-4538-A66B-E19FF50B8D72}" destId="{BCCEC019-5302-43B7-A130-165D33335F0B}" srcOrd="2" destOrd="0" presId="urn:microsoft.com/office/officeart/2018/2/layout/IconLabelList"/>
    <dgm:cxn modelId="{5D2B7FC2-50BF-456A-B1E4-EE0268ECEF57}" type="presParOf" srcId="{931B6626-6823-448E-8B6D-6814A933C879}" destId="{44164195-96CD-43DC-A72E-01D41038238C}" srcOrd="1" destOrd="0" presId="urn:microsoft.com/office/officeart/2018/2/layout/IconLabelList"/>
    <dgm:cxn modelId="{51D9CC00-3FEF-499F-A200-B0CA1DCFBC59}" type="presParOf" srcId="{931B6626-6823-448E-8B6D-6814A933C879}" destId="{6255ED22-ACAF-40A8-91BD-415940FAA1AD}" srcOrd="2" destOrd="0" presId="urn:microsoft.com/office/officeart/2018/2/layout/IconLabelList"/>
    <dgm:cxn modelId="{F91D7B71-A6CF-4685-8E42-DBB10785E7A0}" type="presParOf" srcId="{6255ED22-ACAF-40A8-91BD-415940FAA1AD}" destId="{4E007DD4-32FA-4D1A-B582-9182157EDC1D}" srcOrd="0" destOrd="0" presId="urn:microsoft.com/office/officeart/2018/2/layout/IconLabelList"/>
    <dgm:cxn modelId="{6C063B32-353B-43AA-9FEA-98D754ABA6B7}" type="presParOf" srcId="{6255ED22-ACAF-40A8-91BD-415940FAA1AD}" destId="{B985BEA9-176C-46E8-AF01-3EF4AB9BE178}" srcOrd="1" destOrd="0" presId="urn:microsoft.com/office/officeart/2018/2/layout/IconLabelList"/>
    <dgm:cxn modelId="{9DC964F5-32ED-428A-98FE-E9B85969E1C1}" type="presParOf" srcId="{6255ED22-ACAF-40A8-91BD-415940FAA1AD}" destId="{25107328-97C3-4447-AF57-6C3EDF08053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41E669-AC32-4A3E-B3AB-B5762B56E14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48B62EC-8785-4B9D-90FB-C1D6C923FD98}">
      <dgm:prSet/>
      <dgm:spPr/>
      <dgm:t>
        <a:bodyPr/>
        <a:lstStyle/>
        <a:p>
          <a:pPr>
            <a:defRPr cap="all"/>
          </a:pPr>
          <a:r>
            <a:rPr lang="en-US" b="0" i="0"/>
            <a:t>1. Active listening to understand others’ feelings</a:t>
          </a:r>
          <a:endParaRPr lang="en-US"/>
        </a:p>
      </dgm:t>
    </dgm:pt>
    <dgm:pt modelId="{AC8EBE0B-6241-4016-8755-E95EA4B403EE}" type="parTrans" cxnId="{9431B8FD-3E11-4623-B7B2-1197E65E0FE0}">
      <dgm:prSet/>
      <dgm:spPr/>
      <dgm:t>
        <a:bodyPr/>
        <a:lstStyle/>
        <a:p>
          <a:endParaRPr lang="en-US"/>
        </a:p>
      </dgm:t>
    </dgm:pt>
    <dgm:pt modelId="{030AEC19-0CED-45DF-AFF8-3E6199E60C56}" type="sibTrans" cxnId="{9431B8FD-3E11-4623-B7B2-1197E65E0FE0}">
      <dgm:prSet/>
      <dgm:spPr/>
      <dgm:t>
        <a:bodyPr/>
        <a:lstStyle/>
        <a:p>
          <a:endParaRPr lang="en-US"/>
        </a:p>
      </dgm:t>
    </dgm:pt>
    <dgm:pt modelId="{21D78D04-4C1A-4D20-93D8-EA894E598669}">
      <dgm:prSet/>
      <dgm:spPr/>
      <dgm:t>
        <a:bodyPr/>
        <a:lstStyle/>
        <a:p>
          <a:pPr>
            <a:defRPr cap="all"/>
          </a:pPr>
          <a:r>
            <a:rPr lang="en-US" b="0" i="0"/>
            <a:t>2. Acknowledging different perspectives</a:t>
          </a:r>
          <a:endParaRPr lang="en-US"/>
        </a:p>
      </dgm:t>
    </dgm:pt>
    <dgm:pt modelId="{2F4692E0-EAD1-4B1D-959A-0FAA83C565BD}" type="parTrans" cxnId="{12FB6203-45B3-487F-B536-329F04424582}">
      <dgm:prSet/>
      <dgm:spPr/>
      <dgm:t>
        <a:bodyPr/>
        <a:lstStyle/>
        <a:p>
          <a:endParaRPr lang="en-US"/>
        </a:p>
      </dgm:t>
    </dgm:pt>
    <dgm:pt modelId="{7EFFBFE3-7C0F-43E6-9C8D-43D00D0DF360}" type="sibTrans" cxnId="{12FB6203-45B3-487F-B536-329F04424582}">
      <dgm:prSet/>
      <dgm:spPr/>
      <dgm:t>
        <a:bodyPr/>
        <a:lstStyle/>
        <a:p>
          <a:endParaRPr lang="en-US"/>
        </a:p>
      </dgm:t>
    </dgm:pt>
    <dgm:pt modelId="{1C620AB6-6F03-414C-98B5-40B04ABF94A2}">
      <dgm:prSet/>
      <dgm:spPr/>
      <dgm:t>
        <a:bodyPr/>
        <a:lstStyle/>
        <a:p>
          <a:pPr>
            <a:defRPr cap="all"/>
          </a:pPr>
          <a:r>
            <a:rPr lang="en-US" b="0" i="0"/>
            <a:t>3. Offering support and encouragement</a:t>
          </a:r>
          <a:endParaRPr lang="en-US"/>
        </a:p>
      </dgm:t>
    </dgm:pt>
    <dgm:pt modelId="{78DB7EB6-FE77-4430-BA45-BCA6BA0E690F}" type="parTrans" cxnId="{C0D8A0F9-E723-4E87-A187-1F38107BD65D}">
      <dgm:prSet/>
      <dgm:spPr/>
      <dgm:t>
        <a:bodyPr/>
        <a:lstStyle/>
        <a:p>
          <a:endParaRPr lang="en-US"/>
        </a:p>
      </dgm:t>
    </dgm:pt>
    <dgm:pt modelId="{5DBD7CD1-A995-4376-A478-94EDEC0D3CA5}" type="sibTrans" cxnId="{C0D8A0F9-E723-4E87-A187-1F38107BD65D}">
      <dgm:prSet/>
      <dgm:spPr/>
      <dgm:t>
        <a:bodyPr/>
        <a:lstStyle/>
        <a:p>
          <a:endParaRPr lang="en-US"/>
        </a:p>
      </dgm:t>
    </dgm:pt>
    <dgm:pt modelId="{7A34715C-932D-41B1-A58E-8E858CEF2280}" type="pres">
      <dgm:prSet presAssocID="{0741E669-AC32-4A3E-B3AB-B5762B56E143}" presName="root" presStyleCnt="0">
        <dgm:presLayoutVars>
          <dgm:dir/>
          <dgm:resizeHandles val="exact"/>
        </dgm:presLayoutVars>
      </dgm:prSet>
      <dgm:spPr/>
    </dgm:pt>
    <dgm:pt modelId="{6FBF59E9-836B-448B-BE03-746F3881D105}" type="pres">
      <dgm:prSet presAssocID="{148B62EC-8785-4B9D-90FB-C1D6C923FD98}" presName="compNode" presStyleCnt="0"/>
      <dgm:spPr/>
    </dgm:pt>
    <dgm:pt modelId="{DDFD3A5A-8736-4D86-84B6-C9E7B1D0887A}" type="pres">
      <dgm:prSet presAssocID="{148B62EC-8785-4B9D-90FB-C1D6C923FD9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0CAA4C9-E336-403A-95C7-9E8559195654}" type="pres">
      <dgm:prSet presAssocID="{148B62EC-8785-4B9D-90FB-C1D6C923FD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BCE841EF-B5A5-4FDA-A1AF-59FEE05753A7}" type="pres">
      <dgm:prSet presAssocID="{148B62EC-8785-4B9D-90FB-C1D6C923FD98}" presName="spaceRect" presStyleCnt="0"/>
      <dgm:spPr/>
    </dgm:pt>
    <dgm:pt modelId="{3696C226-F25D-42E1-BE82-5F15F94B615D}" type="pres">
      <dgm:prSet presAssocID="{148B62EC-8785-4B9D-90FB-C1D6C923FD98}" presName="textRect" presStyleLbl="revTx" presStyleIdx="0" presStyleCnt="3">
        <dgm:presLayoutVars>
          <dgm:chMax val="1"/>
          <dgm:chPref val="1"/>
        </dgm:presLayoutVars>
      </dgm:prSet>
      <dgm:spPr/>
    </dgm:pt>
    <dgm:pt modelId="{BC16F4B4-65C3-4AD1-9903-5C95C99D6F24}" type="pres">
      <dgm:prSet presAssocID="{030AEC19-0CED-45DF-AFF8-3E6199E60C56}" presName="sibTrans" presStyleCnt="0"/>
      <dgm:spPr/>
    </dgm:pt>
    <dgm:pt modelId="{AAB9241D-59E7-461F-9507-A089E27EEA0C}" type="pres">
      <dgm:prSet presAssocID="{21D78D04-4C1A-4D20-93D8-EA894E598669}" presName="compNode" presStyleCnt="0"/>
      <dgm:spPr/>
    </dgm:pt>
    <dgm:pt modelId="{D6E6F8B0-67AB-4F08-99DA-8D100A2CBA63}" type="pres">
      <dgm:prSet presAssocID="{21D78D04-4C1A-4D20-93D8-EA894E59866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740A524-2E00-4FE5-B6B2-55C9CBABF499}" type="pres">
      <dgm:prSet presAssocID="{21D78D04-4C1A-4D20-93D8-EA894E5986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87D5244-F6B7-4023-862A-61B62B43FA53}" type="pres">
      <dgm:prSet presAssocID="{21D78D04-4C1A-4D20-93D8-EA894E598669}" presName="spaceRect" presStyleCnt="0"/>
      <dgm:spPr/>
    </dgm:pt>
    <dgm:pt modelId="{61388D19-6451-4D69-9C56-27970CE79A94}" type="pres">
      <dgm:prSet presAssocID="{21D78D04-4C1A-4D20-93D8-EA894E598669}" presName="textRect" presStyleLbl="revTx" presStyleIdx="1" presStyleCnt="3">
        <dgm:presLayoutVars>
          <dgm:chMax val="1"/>
          <dgm:chPref val="1"/>
        </dgm:presLayoutVars>
      </dgm:prSet>
      <dgm:spPr/>
    </dgm:pt>
    <dgm:pt modelId="{D39F7B1B-CCF3-45A6-BE96-3178EC9FF7F5}" type="pres">
      <dgm:prSet presAssocID="{7EFFBFE3-7C0F-43E6-9C8D-43D00D0DF360}" presName="sibTrans" presStyleCnt="0"/>
      <dgm:spPr/>
    </dgm:pt>
    <dgm:pt modelId="{62DE1FFB-0D83-479D-8024-1B5A99A8F5E0}" type="pres">
      <dgm:prSet presAssocID="{1C620AB6-6F03-414C-98B5-40B04ABF94A2}" presName="compNode" presStyleCnt="0"/>
      <dgm:spPr/>
    </dgm:pt>
    <dgm:pt modelId="{A8364BCC-E37D-4499-961A-65AAC3828792}" type="pres">
      <dgm:prSet presAssocID="{1C620AB6-6F03-414C-98B5-40B04ABF94A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35C78C2-2553-4994-86C2-12306D4D2B69}" type="pres">
      <dgm:prSet presAssocID="{1C620AB6-6F03-414C-98B5-40B04ABF94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FB6797B-BDDD-4BB1-9CB8-7441289135B4}" type="pres">
      <dgm:prSet presAssocID="{1C620AB6-6F03-414C-98B5-40B04ABF94A2}" presName="spaceRect" presStyleCnt="0"/>
      <dgm:spPr/>
    </dgm:pt>
    <dgm:pt modelId="{61E7A2AE-B58C-44AC-AEDC-C6BE2AEFBFBD}" type="pres">
      <dgm:prSet presAssocID="{1C620AB6-6F03-414C-98B5-40B04ABF94A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2FB6203-45B3-487F-B536-329F04424582}" srcId="{0741E669-AC32-4A3E-B3AB-B5762B56E143}" destId="{21D78D04-4C1A-4D20-93D8-EA894E598669}" srcOrd="1" destOrd="0" parTransId="{2F4692E0-EAD1-4B1D-959A-0FAA83C565BD}" sibTransId="{7EFFBFE3-7C0F-43E6-9C8D-43D00D0DF360}"/>
    <dgm:cxn modelId="{7D8D5D29-A5F1-4B38-8EF4-23C7892720AC}" type="presOf" srcId="{1C620AB6-6F03-414C-98B5-40B04ABF94A2}" destId="{61E7A2AE-B58C-44AC-AEDC-C6BE2AEFBFBD}" srcOrd="0" destOrd="0" presId="urn:microsoft.com/office/officeart/2018/5/layout/IconLeafLabelList"/>
    <dgm:cxn modelId="{20DB1455-682A-4592-83D6-0E849681041B}" type="presOf" srcId="{21D78D04-4C1A-4D20-93D8-EA894E598669}" destId="{61388D19-6451-4D69-9C56-27970CE79A94}" srcOrd="0" destOrd="0" presId="urn:microsoft.com/office/officeart/2018/5/layout/IconLeafLabelList"/>
    <dgm:cxn modelId="{C226F397-C660-43A2-BB09-F399754D9F5B}" type="presOf" srcId="{148B62EC-8785-4B9D-90FB-C1D6C923FD98}" destId="{3696C226-F25D-42E1-BE82-5F15F94B615D}" srcOrd="0" destOrd="0" presId="urn:microsoft.com/office/officeart/2018/5/layout/IconLeafLabelList"/>
    <dgm:cxn modelId="{9B88D09E-8CA1-4EFD-BB42-B71E4D2DBEDA}" type="presOf" srcId="{0741E669-AC32-4A3E-B3AB-B5762B56E143}" destId="{7A34715C-932D-41B1-A58E-8E858CEF2280}" srcOrd="0" destOrd="0" presId="urn:microsoft.com/office/officeart/2018/5/layout/IconLeafLabelList"/>
    <dgm:cxn modelId="{C0D8A0F9-E723-4E87-A187-1F38107BD65D}" srcId="{0741E669-AC32-4A3E-B3AB-B5762B56E143}" destId="{1C620AB6-6F03-414C-98B5-40B04ABF94A2}" srcOrd="2" destOrd="0" parTransId="{78DB7EB6-FE77-4430-BA45-BCA6BA0E690F}" sibTransId="{5DBD7CD1-A995-4376-A478-94EDEC0D3CA5}"/>
    <dgm:cxn modelId="{9431B8FD-3E11-4623-B7B2-1197E65E0FE0}" srcId="{0741E669-AC32-4A3E-B3AB-B5762B56E143}" destId="{148B62EC-8785-4B9D-90FB-C1D6C923FD98}" srcOrd="0" destOrd="0" parTransId="{AC8EBE0B-6241-4016-8755-E95EA4B403EE}" sibTransId="{030AEC19-0CED-45DF-AFF8-3E6199E60C56}"/>
    <dgm:cxn modelId="{A92985FE-40F8-4D72-8AC4-4B9DA13D461B}" type="presParOf" srcId="{7A34715C-932D-41B1-A58E-8E858CEF2280}" destId="{6FBF59E9-836B-448B-BE03-746F3881D105}" srcOrd="0" destOrd="0" presId="urn:microsoft.com/office/officeart/2018/5/layout/IconLeafLabelList"/>
    <dgm:cxn modelId="{1FD5542C-5326-496D-9B72-98F7C917D85E}" type="presParOf" srcId="{6FBF59E9-836B-448B-BE03-746F3881D105}" destId="{DDFD3A5A-8736-4D86-84B6-C9E7B1D0887A}" srcOrd="0" destOrd="0" presId="urn:microsoft.com/office/officeart/2018/5/layout/IconLeafLabelList"/>
    <dgm:cxn modelId="{3703E45A-8141-4634-8821-271DE6293648}" type="presParOf" srcId="{6FBF59E9-836B-448B-BE03-746F3881D105}" destId="{E0CAA4C9-E336-403A-95C7-9E8559195654}" srcOrd="1" destOrd="0" presId="urn:microsoft.com/office/officeart/2018/5/layout/IconLeafLabelList"/>
    <dgm:cxn modelId="{C42849F2-CCBE-42B2-A297-AD13B0E3C101}" type="presParOf" srcId="{6FBF59E9-836B-448B-BE03-746F3881D105}" destId="{BCE841EF-B5A5-4FDA-A1AF-59FEE05753A7}" srcOrd="2" destOrd="0" presId="urn:microsoft.com/office/officeart/2018/5/layout/IconLeafLabelList"/>
    <dgm:cxn modelId="{5DC5A1B1-3278-4C1D-8D9F-5AE19535B5D3}" type="presParOf" srcId="{6FBF59E9-836B-448B-BE03-746F3881D105}" destId="{3696C226-F25D-42E1-BE82-5F15F94B615D}" srcOrd="3" destOrd="0" presId="urn:microsoft.com/office/officeart/2018/5/layout/IconLeafLabelList"/>
    <dgm:cxn modelId="{D18996A8-23E9-451E-96C7-903E184A82D7}" type="presParOf" srcId="{7A34715C-932D-41B1-A58E-8E858CEF2280}" destId="{BC16F4B4-65C3-4AD1-9903-5C95C99D6F24}" srcOrd="1" destOrd="0" presId="urn:microsoft.com/office/officeart/2018/5/layout/IconLeafLabelList"/>
    <dgm:cxn modelId="{EF7566AD-E4D3-41CC-AE02-78584487E4CA}" type="presParOf" srcId="{7A34715C-932D-41B1-A58E-8E858CEF2280}" destId="{AAB9241D-59E7-461F-9507-A089E27EEA0C}" srcOrd="2" destOrd="0" presId="urn:microsoft.com/office/officeart/2018/5/layout/IconLeafLabelList"/>
    <dgm:cxn modelId="{9D180932-0BF9-4E53-B11A-C84E11DA7267}" type="presParOf" srcId="{AAB9241D-59E7-461F-9507-A089E27EEA0C}" destId="{D6E6F8B0-67AB-4F08-99DA-8D100A2CBA63}" srcOrd="0" destOrd="0" presId="urn:microsoft.com/office/officeart/2018/5/layout/IconLeafLabelList"/>
    <dgm:cxn modelId="{83FF0B72-4E4B-404F-93D7-1C25F8A3BBD3}" type="presParOf" srcId="{AAB9241D-59E7-461F-9507-A089E27EEA0C}" destId="{5740A524-2E00-4FE5-B6B2-55C9CBABF499}" srcOrd="1" destOrd="0" presId="urn:microsoft.com/office/officeart/2018/5/layout/IconLeafLabelList"/>
    <dgm:cxn modelId="{1803C677-9C2A-4D1D-BAF5-F2D4A6EAB6E1}" type="presParOf" srcId="{AAB9241D-59E7-461F-9507-A089E27EEA0C}" destId="{987D5244-F6B7-4023-862A-61B62B43FA53}" srcOrd="2" destOrd="0" presId="urn:microsoft.com/office/officeart/2018/5/layout/IconLeafLabelList"/>
    <dgm:cxn modelId="{1B9C94A5-726F-4DC1-84AF-BF8C338E06B9}" type="presParOf" srcId="{AAB9241D-59E7-461F-9507-A089E27EEA0C}" destId="{61388D19-6451-4D69-9C56-27970CE79A94}" srcOrd="3" destOrd="0" presId="urn:microsoft.com/office/officeart/2018/5/layout/IconLeafLabelList"/>
    <dgm:cxn modelId="{A4A06815-A566-47C3-BF70-AE2F8E8B0D20}" type="presParOf" srcId="{7A34715C-932D-41B1-A58E-8E858CEF2280}" destId="{D39F7B1B-CCF3-45A6-BE96-3178EC9FF7F5}" srcOrd="3" destOrd="0" presId="urn:microsoft.com/office/officeart/2018/5/layout/IconLeafLabelList"/>
    <dgm:cxn modelId="{FC6F9F70-E6A9-48BB-A62E-514E4FCE9B1E}" type="presParOf" srcId="{7A34715C-932D-41B1-A58E-8E858CEF2280}" destId="{62DE1FFB-0D83-479D-8024-1B5A99A8F5E0}" srcOrd="4" destOrd="0" presId="urn:microsoft.com/office/officeart/2018/5/layout/IconLeafLabelList"/>
    <dgm:cxn modelId="{041A2AD6-ED71-42ED-8DEE-B51A14D6869D}" type="presParOf" srcId="{62DE1FFB-0D83-479D-8024-1B5A99A8F5E0}" destId="{A8364BCC-E37D-4499-961A-65AAC3828792}" srcOrd="0" destOrd="0" presId="urn:microsoft.com/office/officeart/2018/5/layout/IconLeafLabelList"/>
    <dgm:cxn modelId="{1C9A2D00-2479-43BA-A2F8-A1F208C1205C}" type="presParOf" srcId="{62DE1FFB-0D83-479D-8024-1B5A99A8F5E0}" destId="{735C78C2-2553-4994-86C2-12306D4D2B69}" srcOrd="1" destOrd="0" presId="urn:microsoft.com/office/officeart/2018/5/layout/IconLeafLabelList"/>
    <dgm:cxn modelId="{1962BD02-A1CE-4919-80EC-129E1C0E86CE}" type="presParOf" srcId="{62DE1FFB-0D83-479D-8024-1B5A99A8F5E0}" destId="{4FB6797B-BDDD-4BB1-9CB8-7441289135B4}" srcOrd="2" destOrd="0" presId="urn:microsoft.com/office/officeart/2018/5/layout/IconLeafLabelList"/>
    <dgm:cxn modelId="{BAFDFBEE-1CB1-4465-9590-D06F257E1F53}" type="presParOf" srcId="{62DE1FFB-0D83-479D-8024-1B5A99A8F5E0}" destId="{61E7A2AE-B58C-44AC-AEDC-C6BE2AEFBFB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D29415-A0D4-4425-995D-9B0420330C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99BA04-2846-4938-8F15-95ED0122FDC1}">
      <dgm:prSet/>
      <dgm:spPr/>
      <dgm:t>
        <a:bodyPr/>
        <a:lstStyle/>
        <a:p>
          <a:r>
            <a:rPr lang="en-US" b="0" i="0"/>
            <a:t>1. Active listening</a:t>
          </a:r>
          <a:endParaRPr lang="en-US"/>
        </a:p>
      </dgm:t>
    </dgm:pt>
    <dgm:pt modelId="{C7E19E82-0AA3-4804-B7DE-BDDA24869AE8}" type="parTrans" cxnId="{A9825FE9-9B1B-4B32-AB91-0ACEE5FF8056}">
      <dgm:prSet/>
      <dgm:spPr/>
      <dgm:t>
        <a:bodyPr/>
        <a:lstStyle/>
        <a:p>
          <a:endParaRPr lang="en-US"/>
        </a:p>
      </dgm:t>
    </dgm:pt>
    <dgm:pt modelId="{864468A1-BF2D-4548-A2D7-0EF56D3E4744}" type="sibTrans" cxnId="{A9825FE9-9B1B-4B32-AB91-0ACEE5FF8056}">
      <dgm:prSet/>
      <dgm:spPr/>
      <dgm:t>
        <a:bodyPr/>
        <a:lstStyle/>
        <a:p>
          <a:endParaRPr lang="en-US"/>
        </a:p>
      </dgm:t>
    </dgm:pt>
    <dgm:pt modelId="{D277641F-6C44-440F-8442-1B18CA54D544}">
      <dgm:prSet/>
      <dgm:spPr/>
      <dgm:t>
        <a:bodyPr/>
        <a:lstStyle/>
        <a:p>
          <a:r>
            <a:rPr lang="en-US" b="0" i="0"/>
            <a:t>2. Non-verbal communication</a:t>
          </a:r>
          <a:endParaRPr lang="en-US"/>
        </a:p>
      </dgm:t>
    </dgm:pt>
    <dgm:pt modelId="{B08A584C-9B81-4367-9712-74DFAD6AEABB}" type="parTrans" cxnId="{397D0FAD-215D-4E31-92CF-E485C49D97F2}">
      <dgm:prSet/>
      <dgm:spPr/>
      <dgm:t>
        <a:bodyPr/>
        <a:lstStyle/>
        <a:p>
          <a:endParaRPr lang="en-US"/>
        </a:p>
      </dgm:t>
    </dgm:pt>
    <dgm:pt modelId="{9BEF5BB5-3D60-42A2-942D-81B6AB44DA7B}" type="sibTrans" cxnId="{397D0FAD-215D-4E31-92CF-E485C49D97F2}">
      <dgm:prSet/>
      <dgm:spPr/>
      <dgm:t>
        <a:bodyPr/>
        <a:lstStyle/>
        <a:p>
          <a:endParaRPr lang="en-US"/>
        </a:p>
      </dgm:t>
    </dgm:pt>
    <dgm:pt modelId="{68B6B125-D4A7-4A31-A567-30E9AF1E2970}">
      <dgm:prSet/>
      <dgm:spPr/>
      <dgm:t>
        <a:bodyPr/>
        <a:lstStyle/>
        <a:p>
          <a:r>
            <a:rPr lang="en-US" b="0" i="0"/>
            <a:t>3. Emotional intelligence</a:t>
          </a:r>
          <a:endParaRPr lang="en-US"/>
        </a:p>
      </dgm:t>
    </dgm:pt>
    <dgm:pt modelId="{A5B3332D-3FB5-4FB3-814D-186011E76E36}" type="parTrans" cxnId="{B5CBDF9D-003F-48BA-B211-8C12D4AB1E83}">
      <dgm:prSet/>
      <dgm:spPr/>
      <dgm:t>
        <a:bodyPr/>
        <a:lstStyle/>
        <a:p>
          <a:endParaRPr lang="en-US"/>
        </a:p>
      </dgm:t>
    </dgm:pt>
    <dgm:pt modelId="{0CCEBD51-A487-4A4A-A940-FB9768AC26DF}" type="sibTrans" cxnId="{B5CBDF9D-003F-48BA-B211-8C12D4AB1E83}">
      <dgm:prSet/>
      <dgm:spPr/>
      <dgm:t>
        <a:bodyPr/>
        <a:lstStyle/>
        <a:p>
          <a:endParaRPr lang="en-US"/>
        </a:p>
      </dgm:t>
    </dgm:pt>
    <dgm:pt modelId="{EB45288F-CD73-4D2E-9616-B52BBB53FE87}" type="pres">
      <dgm:prSet presAssocID="{17D29415-A0D4-4425-995D-9B0420330CEB}" presName="root" presStyleCnt="0">
        <dgm:presLayoutVars>
          <dgm:dir/>
          <dgm:resizeHandles val="exact"/>
        </dgm:presLayoutVars>
      </dgm:prSet>
      <dgm:spPr/>
    </dgm:pt>
    <dgm:pt modelId="{8499504D-C573-4D0D-B750-38D7DCF3C079}" type="pres">
      <dgm:prSet presAssocID="{4599BA04-2846-4938-8F15-95ED0122FDC1}" presName="compNode" presStyleCnt="0"/>
      <dgm:spPr/>
    </dgm:pt>
    <dgm:pt modelId="{AA18971A-E7DF-41F8-8BF5-89230E9A3293}" type="pres">
      <dgm:prSet presAssocID="{4599BA04-2846-4938-8F15-95ED0122FDC1}" presName="bgRect" presStyleLbl="bgShp" presStyleIdx="0" presStyleCnt="3"/>
      <dgm:spPr/>
    </dgm:pt>
    <dgm:pt modelId="{F788AD24-5DC3-4EFB-AD2C-691DB0F643A9}" type="pres">
      <dgm:prSet presAssocID="{4599BA04-2846-4938-8F15-95ED0122FDC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BE9E486F-092C-498A-9B8F-5344C66312E3}" type="pres">
      <dgm:prSet presAssocID="{4599BA04-2846-4938-8F15-95ED0122FDC1}" presName="spaceRect" presStyleCnt="0"/>
      <dgm:spPr/>
    </dgm:pt>
    <dgm:pt modelId="{7038E35A-267C-47F1-BD10-F65E3D69331D}" type="pres">
      <dgm:prSet presAssocID="{4599BA04-2846-4938-8F15-95ED0122FDC1}" presName="parTx" presStyleLbl="revTx" presStyleIdx="0" presStyleCnt="3">
        <dgm:presLayoutVars>
          <dgm:chMax val="0"/>
          <dgm:chPref val="0"/>
        </dgm:presLayoutVars>
      </dgm:prSet>
      <dgm:spPr/>
    </dgm:pt>
    <dgm:pt modelId="{5FB12272-274A-4E9E-B567-8EBA2441D28B}" type="pres">
      <dgm:prSet presAssocID="{864468A1-BF2D-4548-A2D7-0EF56D3E4744}" presName="sibTrans" presStyleCnt="0"/>
      <dgm:spPr/>
    </dgm:pt>
    <dgm:pt modelId="{CA7EBD7B-72D9-4435-A8C3-E63D7F1D7BDC}" type="pres">
      <dgm:prSet presAssocID="{D277641F-6C44-440F-8442-1B18CA54D544}" presName="compNode" presStyleCnt="0"/>
      <dgm:spPr/>
    </dgm:pt>
    <dgm:pt modelId="{700B8A4E-F63E-4D54-9BF0-5EE324A44CA9}" type="pres">
      <dgm:prSet presAssocID="{D277641F-6C44-440F-8442-1B18CA54D544}" presName="bgRect" presStyleLbl="bgShp" presStyleIdx="1" presStyleCnt="3"/>
      <dgm:spPr/>
    </dgm:pt>
    <dgm:pt modelId="{43A99AF6-6514-44C6-9605-225B365ED3A5}" type="pres">
      <dgm:prSet presAssocID="{D277641F-6C44-440F-8442-1B18CA54D5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C0E8601-B711-485E-88DE-F981C89D2229}" type="pres">
      <dgm:prSet presAssocID="{D277641F-6C44-440F-8442-1B18CA54D544}" presName="spaceRect" presStyleCnt="0"/>
      <dgm:spPr/>
    </dgm:pt>
    <dgm:pt modelId="{B063FDE4-FB29-4A63-9247-C685EBEA4972}" type="pres">
      <dgm:prSet presAssocID="{D277641F-6C44-440F-8442-1B18CA54D544}" presName="parTx" presStyleLbl="revTx" presStyleIdx="1" presStyleCnt="3">
        <dgm:presLayoutVars>
          <dgm:chMax val="0"/>
          <dgm:chPref val="0"/>
        </dgm:presLayoutVars>
      </dgm:prSet>
      <dgm:spPr/>
    </dgm:pt>
    <dgm:pt modelId="{BCD98B5D-D301-42EB-A9D6-4E974B5285A1}" type="pres">
      <dgm:prSet presAssocID="{9BEF5BB5-3D60-42A2-942D-81B6AB44DA7B}" presName="sibTrans" presStyleCnt="0"/>
      <dgm:spPr/>
    </dgm:pt>
    <dgm:pt modelId="{E951B6D7-52FB-42A2-BA27-FC5266C6CE7D}" type="pres">
      <dgm:prSet presAssocID="{68B6B125-D4A7-4A31-A567-30E9AF1E2970}" presName="compNode" presStyleCnt="0"/>
      <dgm:spPr/>
    </dgm:pt>
    <dgm:pt modelId="{EAFAFD03-F83B-4F44-A80F-B7AEA1667821}" type="pres">
      <dgm:prSet presAssocID="{68B6B125-D4A7-4A31-A567-30E9AF1E2970}" presName="bgRect" presStyleLbl="bgShp" presStyleIdx="2" presStyleCnt="3"/>
      <dgm:spPr/>
    </dgm:pt>
    <dgm:pt modelId="{A17794F2-C1BF-44AA-BF2A-9A317C63C096}" type="pres">
      <dgm:prSet presAssocID="{68B6B125-D4A7-4A31-A567-30E9AF1E29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372F48F-639D-4F75-9B32-807032C58889}" type="pres">
      <dgm:prSet presAssocID="{68B6B125-D4A7-4A31-A567-30E9AF1E2970}" presName="spaceRect" presStyleCnt="0"/>
      <dgm:spPr/>
    </dgm:pt>
    <dgm:pt modelId="{F25FB41F-0DBD-4076-9EF2-B81B66404C13}" type="pres">
      <dgm:prSet presAssocID="{68B6B125-D4A7-4A31-A567-30E9AF1E297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817756E-CB2B-4ED0-899A-A43667720245}" type="presOf" srcId="{D277641F-6C44-440F-8442-1B18CA54D544}" destId="{B063FDE4-FB29-4A63-9247-C685EBEA4972}" srcOrd="0" destOrd="0" presId="urn:microsoft.com/office/officeart/2018/2/layout/IconVerticalSolidList"/>
    <dgm:cxn modelId="{C587484F-0E3B-44BE-87C9-5FE5B35E0585}" type="presOf" srcId="{68B6B125-D4A7-4A31-A567-30E9AF1E2970}" destId="{F25FB41F-0DBD-4076-9EF2-B81B66404C13}" srcOrd="0" destOrd="0" presId="urn:microsoft.com/office/officeart/2018/2/layout/IconVerticalSolidList"/>
    <dgm:cxn modelId="{0A8EFB5A-7684-42FD-8DCC-496D2FFBF0AF}" type="presOf" srcId="{4599BA04-2846-4938-8F15-95ED0122FDC1}" destId="{7038E35A-267C-47F1-BD10-F65E3D69331D}" srcOrd="0" destOrd="0" presId="urn:microsoft.com/office/officeart/2018/2/layout/IconVerticalSolidList"/>
    <dgm:cxn modelId="{B5CBDF9D-003F-48BA-B211-8C12D4AB1E83}" srcId="{17D29415-A0D4-4425-995D-9B0420330CEB}" destId="{68B6B125-D4A7-4A31-A567-30E9AF1E2970}" srcOrd="2" destOrd="0" parTransId="{A5B3332D-3FB5-4FB3-814D-186011E76E36}" sibTransId="{0CCEBD51-A487-4A4A-A940-FB9768AC26DF}"/>
    <dgm:cxn modelId="{397D0FAD-215D-4E31-92CF-E485C49D97F2}" srcId="{17D29415-A0D4-4425-995D-9B0420330CEB}" destId="{D277641F-6C44-440F-8442-1B18CA54D544}" srcOrd="1" destOrd="0" parTransId="{B08A584C-9B81-4367-9712-74DFAD6AEABB}" sibTransId="{9BEF5BB5-3D60-42A2-942D-81B6AB44DA7B}"/>
    <dgm:cxn modelId="{A9825FE9-9B1B-4B32-AB91-0ACEE5FF8056}" srcId="{17D29415-A0D4-4425-995D-9B0420330CEB}" destId="{4599BA04-2846-4938-8F15-95ED0122FDC1}" srcOrd="0" destOrd="0" parTransId="{C7E19E82-0AA3-4804-B7DE-BDDA24869AE8}" sibTransId="{864468A1-BF2D-4548-A2D7-0EF56D3E4744}"/>
    <dgm:cxn modelId="{F4E8A4F4-7F1E-4EBA-9ABA-B41482D5E945}" type="presOf" srcId="{17D29415-A0D4-4425-995D-9B0420330CEB}" destId="{EB45288F-CD73-4D2E-9616-B52BBB53FE87}" srcOrd="0" destOrd="0" presId="urn:microsoft.com/office/officeart/2018/2/layout/IconVerticalSolidList"/>
    <dgm:cxn modelId="{28D055DE-DCDB-44BE-BE66-D2DB5CC91662}" type="presParOf" srcId="{EB45288F-CD73-4D2E-9616-B52BBB53FE87}" destId="{8499504D-C573-4D0D-B750-38D7DCF3C079}" srcOrd="0" destOrd="0" presId="urn:microsoft.com/office/officeart/2018/2/layout/IconVerticalSolidList"/>
    <dgm:cxn modelId="{44117343-ED4B-4CBE-A93C-C25A081C0997}" type="presParOf" srcId="{8499504D-C573-4D0D-B750-38D7DCF3C079}" destId="{AA18971A-E7DF-41F8-8BF5-89230E9A3293}" srcOrd="0" destOrd="0" presId="urn:microsoft.com/office/officeart/2018/2/layout/IconVerticalSolidList"/>
    <dgm:cxn modelId="{8702FD1D-62CD-4422-905C-93A68D5DF35E}" type="presParOf" srcId="{8499504D-C573-4D0D-B750-38D7DCF3C079}" destId="{F788AD24-5DC3-4EFB-AD2C-691DB0F643A9}" srcOrd="1" destOrd="0" presId="urn:microsoft.com/office/officeart/2018/2/layout/IconVerticalSolidList"/>
    <dgm:cxn modelId="{06395290-4FB9-4A9F-B08B-33C1F6997F91}" type="presParOf" srcId="{8499504D-C573-4D0D-B750-38D7DCF3C079}" destId="{BE9E486F-092C-498A-9B8F-5344C66312E3}" srcOrd="2" destOrd="0" presId="urn:microsoft.com/office/officeart/2018/2/layout/IconVerticalSolidList"/>
    <dgm:cxn modelId="{9655BD05-B177-4E58-A47B-76288F613508}" type="presParOf" srcId="{8499504D-C573-4D0D-B750-38D7DCF3C079}" destId="{7038E35A-267C-47F1-BD10-F65E3D69331D}" srcOrd="3" destOrd="0" presId="urn:microsoft.com/office/officeart/2018/2/layout/IconVerticalSolidList"/>
    <dgm:cxn modelId="{2B0BF1E3-267D-4DDA-A593-DD0C710DE399}" type="presParOf" srcId="{EB45288F-CD73-4D2E-9616-B52BBB53FE87}" destId="{5FB12272-274A-4E9E-B567-8EBA2441D28B}" srcOrd="1" destOrd="0" presId="urn:microsoft.com/office/officeart/2018/2/layout/IconVerticalSolidList"/>
    <dgm:cxn modelId="{B6A991D3-551F-49ED-A21B-F4CF81515CD4}" type="presParOf" srcId="{EB45288F-CD73-4D2E-9616-B52BBB53FE87}" destId="{CA7EBD7B-72D9-4435-A8C3-E63D7F1D7BDC}" srcOrd="2" destOrd="0" presId="urn:microsoft.com/office/officeart/2018/2/layout/IconVerticalSolidList"/>
    <dgm:cxn modelId="{D9B343B2-7471-4E98-8B81-B8ADAD4BE730}" type="presParOf" srcId="{CA7EBD7B-72D9-4435-A8C3-E63D7F1D7BDC}" destId="{700B8A4E-F63E-4D54-9BF0-5EE324A44CA9}" srcOrd="0" destOrd="0" presId="urn:microsoft.com/office/officeart/2018/2/layout/IconVerticalSolidList"/>
    <dgm:cxn modelId="{47F657FD-5807-4583-8DA9-511436A993D0}" type="presParOf" srcId="{CA7EBD7B-72D9-4435-A8C3-E63D7F1D7BDC}" destId="{43A99AF6-6514-44C6-9605-225B365ED3A5}" srcOrd="1" destOrd="0" presId="urn:microsoft.com/office/officeart/2018/2/layout/IconVerticalSolidList"/>
    <dgm:cxn modelId="{16C6E96F-B5D0-469A-8D3E-4B1ECD9A51CB}" type="presParOf" srcId="{CA7EBD7B-72D9-4435-A8C3-E63D7F1D7BDC}" destId="{1C0E8601-B711-485E-88DE-F981C89D2229}" srcOrd="2" destOrd="0" presId="urn:microsoft.com/office/officeart/2018/2/layout/IconVerticalSolidList"/>
    <dgm:cxn modelId="{352FE304-2E4C-438C-BE5F-6C859E51FBFA}" type="presParOf" srcId="{CA7EBD7B-72D9-4435-A8C3-E63D7F1D7BDC}" destId="{B063FDE4-FB29-4A63-9247-C685EBEA4972}" srcOrd="3" destOrd="0" presId="urn:microsoft.com/office/officeart/2018/2/layout/IconVerticalSolidList"/>
    <dgm:cxn modelId="{F12574B1-7948-4021-8D69-F223738BCFD1}" type="presParOf" srcId="{EB45288F-CD73-4D2E-9616-B52BBB53FE87}" destId="{BCD98B5D-D301-42EB-A9D6-4E974B5285A1}" srcOrd="3" destOrd="0" presId="urn:microsoft.com/office/officeart/2018/2/layout/IconVerticalSolidList"/>
    <dgm:cxn modelId="{07526802-7497-4F0B-9A5E-97D22E7FEAA0}" type="presParOf" srcId="{EB45288F-CD73-4D2E-9616-B52BBB53FE87}" destId="{E951B6D7-52FB-42A2-BA27-FC5266C6CE7D}" srcOrd="4" destOrd="0" presId="urn:microsoft.com/office/officeart/2018/2/layout/IconVerticalSolidList"/>
    <dgm:cxn modelId="{9B646053-5375-4F47-B219-05918A249961}" type="presParOf" srcId="{E951B6D7-52FB-42A2-BA27-FC5266C6CE7D}" destId="{EAFAFD03-F83B-4F44-A80F-B7AEA1667821}" srcOrd="0" destOrd="0" presId="urn:microsoft.com/office/officeart/2018/2/layout/IconVerticalSolidList"/>
    <dgm:cxn modelId="{BB67A8B5-5846-4CE8-BCA8-046AA3AEEADC}" type="presParOf" srcId="{E951B6D7-52FB-42A2-BA27-FC5266C6CE7D}" destId="{A17794F2-C1BF-44AA-BF2A-9A317C63C096}" srcOrd="1" destOrd="0" presId="urn:microsoft.com/office/officeart/2018/2/layout/IconVerticalSolidList"/>
    <dgm:cxn modelId="{B96D2E3C-618B-47D7-BD15-2D9D17D050A1}" type="presParOf" srcId="{E951B6D7-52FB-42A2-BA27-FC5266C6CE7D}" destId="{0372F48F-639D-4F75-9B32-807032C58889}" srcOrd="2" destOrd="0" presId="urn:microsoft.com/office/officeart/2018/2/layout/IconVerticalSolidList"/>
    <dgm:cxn modelId="{24E81027-E35C-42B5-9469-223DBA1D7E5B}" type="presParOf" srcId="{E951B6D7-52FB-42A2-BA27-FC5266C6CE7D}" destId="{F25FB41F-0DBD-4076-9EF2-B81B66404C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F02C65-71D0-4FCF-9A52-16DA6455F00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0838C17-698C-490C-B58A-F42F2B0A6D2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Encouraging</a:t>
          </a:r>
        </a:p>
      </dgm:t>
    </dgm:pt>
    <dgm:pt modelId="{31F032EE-67F9-4FC9-A58C-456DDB9FF0D1}" type="parTrans" cxnId="{C42F5EC5-9B27-4A71-908B-8DDC9D11677B}">
      <dgm:prSet/>
      <dgm:spPr/>
      <dgm:t>
        <a:bodyPr/>
        <a:lstStyle/>
        <a:p>
          <a:endParaRPr lang="en-US"/>
        </a:p>
      </dgm:t>
    </dgm:pt>
    <dgm:pt modelId="{F033581A-C03B-48F9-821F-F71D9561255F}" type="sibTrans" cxnId="{C42F5EC5-9B27-4A71-908B-8DDC9D11677B}">
      <dgm:prSet/>
      <dgm:spPr/>
      <dgm:t>
        <a:bodyPr/>
        <a:lstStyle/>
        <a:p>
          <a:endParaRPr lang="en-US"/>
        </a:p>
      </dgm:t>
    </dgm:pt>
    <dgm:pt modelId="{41AEBEAA-E605-491C-9059-C6C7F814B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Encouraging open dialogue</a:t>
          </a:r>
        </a:p>
      </dgm:t>
    </dgm:pt>
    <dgm:pt modelId="{07F780AD-6BE7-499B-98DE-8B3EAF974507}" type="parTrans" cxnId="{8AE13D4F-348A-4DE8-B1FA-01A5F536711C}">
      <dgm:prSet/>
      <dgm:spPr/>
      <dgm:t>
        <a:bodyPr/>
        <a:lstStyle/>
        <a:p>
          <a:endParaRPr lang="en-US"/>
        </a:p>
      </dgm:t>
    </dgm:pt>
    <dgm:pt modelId="{03154613-6E54-4DCC-8E7E-06FB4F51695A}" type="sibTrans" cxnId="{8AE13D4F-348A-4DE8-B1FA-01A5F536711C}">
      <dgm:prSet/>
      <dgm:spPr/>
      <dgm:t>
        <a:bodyPr/>
        <a:lstStyle/>
        <a:p>
          <a:endParaRPr lang="en-US"/>
        </a:p>
      </dgm:t>
    </dgm:pt>
    <dgm:pt modelId="{584C1C2D-2C1C-400B-BA45-A6C74157E4B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Providing</a:t>
          </a:r>
        </a:p>
      </dgm:t>
    </dgm:pt>
    <dgm:pt modelId="{71736279-2761-4167-B4AF-95A010920DB4}" type="parTrans" cxnId="{73BD429D-1430-44F6-BF38-6F4F48919ADA}">
      <dgm:prSet/>
      <dgm:spPr/>
      <dgm:t>
        <a:bodyPr/>
        <a:lstStyle/>
        <a:p>
          <a:endParaRPr lang="en-US"/>
        </a:p>
      </dgm:t>
    </dgm:pt>
    <dgm:pt modelId="{53C73F00-A9C1-4FEF-A9F5-96A4D930DFB1}" type="sibTrans" cxnId="{73BD429D-1430-44F6-BF38-6F4F48919ADA}">
      <dgm:prSet/>
      <dgm:spPr/>
      <dgm:t>
        <a:bodyPr/>
        <a:lstStyle/>
        <a:p>
          <a:endParaRPr lang="en-US"/>
        </a:p>
      </dgm:t>
    </dgm:pt>
    <dgm:pt modelId="{09B78764-0D83-49AA-B65F-2E4A995A8F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Providing clear and constructive feedback</a:t>
          </a:r>
        </a:p>
      </dgm:t>
    </dgm:pt>
    <dgm:pt modelId="{B883163B-A4FA-4986-A15D-ED098DD876F7}" type="parTrans" cxnId="{28D36E4E-CF5E-4084-8FB9-BE534DFB4308}">
      <dgm:prSet/>
      <dgm:spPr/>
      <dgm:t>
        <a:bodyPr/>
        <a:lstStyle/>
        <a:p>
          <a:endParaRPr lang="en-US"/>
        </a:p>
      </dgm:t>
    </dgm:pt>
    <dgm:pt modelId="{21309F70-A759-45FA-B01F-13714E243B94}" type="sibTrans" cxnId="{28D36E4E-CF5E-4084-8FB9-BE534DFB4308}">
      <dgm:prSet/>
      <dgm:spPr/>
      <dgm:t>
        <a:bodyPr/>
        <a:lstStyle/>
        <a:p>
          <a:endParaRPr lang="en-US"/>
        </a:p>
      </dgm:t>
    </dgm:pt>
    <dgm:pt modelId="{6A09208E-319C-482B-948D-C6B7EDB92FEE}" type="pres">
      <dgm:prSet presAssocID="{B2F02C65-71D0-4FCF-9A52-16DA6455F008}" presName="root" presStyleCnt="0">
        <dgm:presLayoutVars>
          <dgm:dir/>
          <dgm:resizeHandles val="exact"/>
        </dgm:presLayoutVars>
      </dgm:prSet>
      <dgm:spPr/>
    </dgm:pt>
    <dgm:pt modelId="{6C3BFF59-FAA0-497B-80D6-676BD9BE868F}" type="pres">
      <dgm:prSet presAssocID="{50838C17-698C-490C-B58A-F42F2B0A6D28}" presName="compNode" presStyleCnt="0"/>
      <dgm:spPr/>
    </dgm:pt>
    <dgm:pt modelId="{46618C66-C6D6-466D-BC5D-1BEE6BA0C31D}" type="pres">
      <dgm:prSet presAssocID="{50838C17-698C-490C-B58A-F42F2B0A6D2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2DC69CE-A6B5-4A60-B466-63EB2169739A}" type="pres">
      <dgm:prSet presAssocID="{50838C17-698C-490C-B58A-F42F2B0A6D28}" presName="iconSpace" presStyleCnt="0"/>
      <dgm:spPr/>
    </dgm:pt>
    <dgm:pt modelId="{5A64E65E-6642-46A9-83F8-F1438FF52D9E}" type="pres">
      <dgm:prSet presAssocID="{50838C17-698C-490C-B58A-F42F2B0A6D28}" presName="parTx" presStyleLbl="revTx" presStyleIdx="0" presStyleCnt="4">
        <dgm:presLayoutVars>
          <dgm:chMax val="0"/>
          <dgm:chPref val="0"/>
        </dgm:presLayoutVars>
      </dgm:prSet>
      <dgm:spPr/>
    </dgm:pt>
    <dgm:pt modelId="{14E0E8A1-6B30-42F3-8AB6-AEBBF6E1BAB1}" type="pres">
      <dgm:prSet presAssocID="{50838C17-698C-490C-B58A-F42F2B0A6D28}" presName="txSpace" presStyleCnt="0"/>
      <dgm:spPr/>
    </dgm:pt>
    <dgm:pt modelId="{78E4BD47-38C4-4982-8E1E-81AFFCCDDF9A}" type="pres">
      <dgm:prSet presAssocID="{50838C17-698C-490C-B58A-F42F2B0A6D28}" presName="desTx" presStyleLbl="revTx" presStyleIdx="1" presStyleCnt="4">
        <dgm:presLayoutVars/>
      </dgm:prSet>
      <dgm:spPr/>
    </dgm:pt>
    <dgm:pt modelId="{E9A77C12-5EA6-4A96-B019-BFB236F4BE2F}" type="pres">
      <dgm:prSet presAssocID="{F033581A-C03B-48F9-821F-F71D9561255F}" presName="sibTrans" presStyleCnt="0"/>
      <dgm:spPr/>
    </dgm:pt>
    <dgm:pt modelId="{92940E9F-31CD-4860-8D7F-9616E886B8AA}" type="pres">
      <dgm:prSet presAssocID="{584C1C2D-2C1C-400B-BA45-A6C74157E4B3}" presName="compNode" presStyleCnt="0"/>
      <dgm:spPr/>
    </dgm:pt>
    <dgm:pt modelId="{3287B240-89A1-40AA-9BC5-A27D93ECE649}" type="pres">
      <dgm:prSet presAssocID="{584C1C2D-2C1C-400B-BA45-A6C74157E4B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BAA5F46-164E-4C64-AE17-2DF814B7F478}" type="pres">
      <dgm:prSet presAssocID="{584C1C2D-2C1C-400B-BA45-A6C74157E4B3}" presName="iconSpace" presStyleCnt="0"/>
      <dgm:spPr/>
    </dgm:pt>
    <dgm:pt modelId="{313FC665-A03C-4AF2-B40B-562DD5D1B9AD}" type="pres">
      <dgm:prSet presAssocID="{584C1C2D-2C1C-400B-BA45-A6C74157E4B3}" presName="parTx" presStyleLbl="revTx" presStyleIdx="2" presStyleCnt="4">
        <dgm:presLayoutVars>
          <dgm:chMax val="0"/>
          <dgm:chPref val="0"/>
        </dgm:presLayoutVars>
      </dgm:prSet>
      <dgm:spPr/>
    </dgm:pt>
    <dgm:pt modelId="{718FE0D8-4D10-4C25-A760-F080F2E1DEE8}" type="pres">
      <dgm:prSet presAssocID="{584C1C2D-2C1C-400B-BA45-A6C74157E4B3}" presName="txSpace" presStyleCnt="0"/>
      <dgm:spPr/>
    </dgm:pt>
    <dgm:pt modelId="{89B25690-651E-4D17-91ED-5336C6D9F7A5}" type="pres">
      <dgm:prSet presAssocID="{584C1C2D-2C1C-400B-BA45-A6C74157E4B3}" presName="desTx" presStyleLbl="revTx" presStyleIdx="3" presStyleCnt="4">
        <dgm:presLayoutVars/>
      </dgm:prSet>
      <dgm:spPr/>
    </dgm:pt>
  </dgm:ptLst>
  <dgm:cxnLst>
    <dgm:cxn modelId="{B1B25413-C7E5-40DA-9799-647D5C408085}" type="presOf" srcId="{09B78764-0D83-49AA-B65F-2E4A995A8FF3}" destId="{89B25690-651E-4D17-91ED-5336C6D9F7A5}" srcOrd="0" destOrd="0" presId="urn:microsoft.com/office/officeart/2018/5/layout/CenteredIconLabelDescriptionList"/>
    <dgm:cxn modelId="{28D36E4E-CF5E-4084-8FB9-BE534DFB4308}" srcId="{584C1C2D-2C1C-400B-BA45-A6C74157E4B3}" destId="{09B78764-0D83-49AA-B65F-2E4A995A8FF3}" srcOrd="0" destOrd="0" parTransId="{B883163B-A4FA-4986-A15D-ED098DD876F7}" sibTransId="{21309F70-A759-45FA-B01F-13714E243B94}"/>
    <dgm:cxn modelId="{8AE13D4F-348A-4DE8-B1FA-01A5F536711C}" srcId="{50838C17-698C-490C-B58A-F42F2B0A6D28}" destId="{41AEBEAA-E605-491C-9059-C6C7F814B4D9}" srcOrd="0" destOrd="0" parTransId="{07F780AD-6BE7-499B-98DE-8B3EAF974507}" sibTransId="{03154613-6E54-4DCC-8E7E-06FB4F51695A}"/>
    <dgm:cxn modelId="{47C1D254-2B8A-4D55-A156-5CA39971FE83}" type="presOf" srcId="{41AEBEAA-E605-491C-9059-C6C7F814B4D9}" destId="{78E4BD47-38C4-4982-8E1E-81AFFCCDDF9A}" srcOrd="0" destOrd="0" presId="urn:microsoft.com/office/officeart/2018/5/layout/CenteredIconLabelDescriptionList"/>
    <dgm:cxn modelId="{8552D875-C1D0-4681-8DF9-B8BB34A04291}" type="presOf" srcId="{50838C17-698C-490C-B58A-F42F2B0A6D28}" destId="{5A64E65E-6642-46A9-83F8-F1438FF52D9E}" srcOrd="0" destOrd="0" presId="urn:microsoft.com/office/officeart/2018/5/layout/CenteredIconLabelDescriptionList"/>
    <dgm:cxn modelId="{12F20D8F-1E8E-4166-88B5-F7CF8047D5CD}" type="presOf" srcId="{B2F02C65-71D0-4FCF-9A52-16DA6455F008}" destId="{6A09208E-319C-482B-948D-C6B7EDB92FEE}" srcOrd="0" destOrd="0" presId="urn:microsoft.com/office/officeart/2018/5/layout/CenteredIconLabelDescriptionList"/>
    <dgm:cxn modelId="{73BD429D-1430-44F6-BF38-6F4F48919ADA}" srcId="{B2F02C65-71D0-4FCF-9A52-16DA6455F008}" destId="{584C1C2D-2C1C-400B-BA45-A6C74157E4B3}" srcOrd="1" destOrd="0" parTransId="{71736279-2761-4167-B4AF-95A010920DB4}" sibTransId="{53C73F00-A9C1-4FEF-A9F5-96A4D930DFB1}"/>
    <dgm:cxn modelId="{C42F5EC5-9B27-4A71-908B-8DDC9D11677B}" srcId="{B2F02C65-71D0-4FCF-9A52-16DA6455F008}" destId="{50838C17-698C-490C-B58A-F42F2B0A6D28}" srcOrd="0" destOrd="0" parTransId="{31F032EE-67F9-4FC9-A58C-456DDB9FF0D1}" sibTransId="{F033581A-C03B-48F9-821F-F71D9561255F}"/>
    <dgm:cxn modelId="{54D858DE-4008-43A3-84C9-991893C74E8F}" type="presOf" srcId="{584C1C2D-2C1C-400B-BA45-A6C74157E4B3}" destId="{313FC665-A03C-4AF2-B40B-562DD5D1B9AD}" srcOrd="0" destOrd="0" presId="urn:microsoft.com/office/officeart/2018/5/layout/CenteredIconLabelDescriptionList"/>
    <dgm:cxn modelId="{7F0D03A2-069E-4D6F-870C-D04619DC3762}" type="presParOf" srcId="{6A09208E-319C-482B-948D-C6B7EDB92FEE}" destId="{6C3BFF59-FAA0-497B-80D6-676BD9BE868F}" srcOrd="0" destOrd="0" presId="urn:microsoft.com/office/officeart/2018/5/layout/CenteredIconLabelDescriptionList"/>
    <dgm:cxn modelId="{497D054A-D6AF-45B1-B901-738E3F62C9EE}" type="presParOf" srcId="{6C3BFF59-FAA0-497B-80D6-676BD9BE868F}" destId="{46618C66-C6D6-466D-BC5D-1BEE6BA0C31D}" srcOrd="0" destOrd="0" presId="urn:microsoft.com/office/officeart/2018/5/layout/CenteredIconLabelDescriptionList"/>
    <dgm:cxn modelId="{00B2D4FB-CEE2-4FC2-B14E-F83C20FA505C}" type="presParOf" srcId="{6C3BFF59-FAA0-497B-80D6-676BD9BE868F}" destId="{72DC69CE-A6B5-4A60-B466-63EB2169739A}" srcOrd="1" destOrd="0" presId="urn:microsoft.com/office/officeart/2018/5/layout/CenteredIconLabelDescriptionList"/>
    <dgm:cxn modelId="{BA389723-6A89-4528-8E05-D157C9227B6A}" type="presParOf" srcId="{6C3BFF59-FAA0-497B-80D6-676BD9BE868F}" destId="{5A64E65E-6642-46A9-83F8-F1438FF52D9E}" srcOrd="2" destOrd="0" presId="urn:microsoft.com/office/officeart/2018/5/layout/CenteredIconLabelDescriptionList"/>
    <dgm:cxn modelId="{460C794C-4D70-43D1-A2C5-3AFD29DC6F51}" type="presParOf" srcId="{6C3BFF59-FAA0-497B-80D6-676BD9BE868F}" destId="{14E0E8A1-6B30-42F3-8AB6-AEBBF6E1BAB1}" srcOrd="3" destOrd="0" presId="urn:microsoft.com/office/officeart/2018/5/layout/CenteredIconLabelDescriptionList"/>
    <dgm:cxn modelId="{74085FEC-BEED-4CE5-8CCD-0C5C7A55E412}" type="presParOf" srcId="{6C3BFF59-FAA0-497B-80D6-676BD9BE868F}" destId="{78E4BD47-38C4-4982-8E1E-81AFFCCDDF9A}" srcOrd="4" destOrd="0" presId="urn:microsoft.com/office/officeart/2018/5/layout/CenteredIconLabelDescriptionList"/>
    <dgm:cxn modelId="{1F514149-EDC5-40A2-8D7E-F2A96B2B18BC}" type="presParOf" srcId="{6A09208E-319C-482B-948D-C6B7EDB92FEE}" destId="{E9A77C12-5EA6-4A96-B019-BFB236F4BE2F}" srcOrd="1" destOrd="0" presId="urn:microsoft.com/office/officeart/2018/5/layout/CenteredIconLabelDescriptionList"/>
    <dgm:cxn modelId="{EA6DD06C-7B21-4316-8CB8-46C299F5A771}" type="presParOf" srcId="{6A09208E-319C-482B-948D-C6B7EDB92FEE}" destId="{92940E9F-31CD-4860-8D7F-9616E886B8AA}" srcOrd="2" destOrd="0" presId="urn:microsoft.com/office/officeart/2018/5/layout/CenteredIconLabelDescriptionList"/>
    <dgm:cxn modelId="{C00EEC17-D7D5-4346-9D4D-F4408F87F8BC}" type="presParOf" srcId="{92940E9F-31CD-4860-8D7F-9616E886B8AA}" destId="{3287B240-89A1-40AA-9BC5-A27D93ECE649}" srcOrd="0" destOrd="0" presId="urn:microsoft.com/office/officeart/2018/5/layout/CenteredIconLabelDescriptionList"/>
    <dgm:cxn modelId="{A9D1A30E-C173-4077-8181-58B8AEE13DB5}" type="presParOf" srcId="{92940E9F-31CD-4860-8D7F-9616E886B8AA}" destId="{9BAA5F46-164E-4C64-AE17-2DF814B7F478}" srcOrd="1" destOrd="0" presId="urn:microsoft.com/office/officeart/2018/5/layout/CenteredIconLabelDescriptionList"/>
    <dgm:cxn modelId="{C7B113DF-ADA3-47D5-A1F7-01F353C9547B}" type="presParOf" srcId="{92940E9F-31CD-4860-8D7F-9616E886B8AA}" destId="{313FC665-A03C-4AF2-B40B-562DD5D1B9AD}" srcOrd="2" destOrd="0" presId="urn:microsoft.com/office/officeart/2018/5/layout/CenteredIconLabelDescriptionList"/>
    <dgm:cxn modelId="{4455C0E0-3D6B-4694-9CE1-35FABFE88480}" type="presParOf" srcId="{92940E9F-31CD-4860-8D7F-9616E886B8AA}" destId="{718FE0D8-4D10-4C25-A760-F080F2E1DEE8}" srcOrd="3" destOrd="0" presId="urn:microsoft.com/office/officeart/2018/5/layout/CenteredIconLabelDescriptionList"/>
    <dgm:cxn modelId="{BF5156A5-4C8F-4322-A47A-B81E6AAABE07}" type="presParOf" srcId="{92940E9F-31CD-4860-8D7F-9616E886B8AA}" destId="{89B25690-651E-4D17-91ED-5336C6D9F7A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CB72E1-EF3F-497E-921F-EB35B8B9C23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4F16C72-2799-4694-B86E-CE06165B7ED6}">
      <dgm:prSet/>
      <dgm:spPr/>
      <dgm:t>
        <a:bodyPr/>
        <a:lstStyle/>
        <a:p>
          <a:pPr>
            <a:defRPr cap="all"/>
          </a:pPr>
          <a:r>
            <a:rPr lang="en-US" b="0" i="0"/>
            <a:t>1. Active Listening</a:t>
          </a:r>
          <a:endParaRPr lang="en-US"/>
        </a:p>
      </dgm:t>
    </dgm:pt>
    <dgm:pt modelId="{AAFBFDB6-D62D-455E-B52A-1B3D3D2605B9}" type="parTrans" cxnId="{E6956FA6-241E-4F59-87B0-A048D2977ECF}">
      <dgm:prSet/>
      <dgm:spPr/>
      <dgm:t>
        <a:bodyPr/>
        <a:lstStyle/>
        <a:p>
          <a:endParaRPr lang="en-US"/>
        </a:p>
      </dgm:t>
    </dgm:pt>
    <dgm:pt modelId="{E451A7F7-72E6-4595-BD19-3EE566A75925}" type="sibTrans" cxnId="{E6956FA6-241E-4F59-87B0-A048D2977ECF}">
      <dgm:prSet/>
      <dgm:spPr/>
      <dgm:t>
        <a:bodyPr/>
        <a:lstStyle/>
        <a:p>
          <a:endParaRPr lang="en-US"/>
        </a:p>
      </dgm:t>
    </dgm:pt>
    <dgm:pt modelId="{3206DDDE-6F39-4DDA-80D2-C3CD74CFE0CA}">
      <dgm:prSet/>
      <dgm:spPr/>
      <dgm:t>
        <a:bodyPr/>
        <a:lstStyle/>
        <a:p>
          <a:pPr>
            <a:defRPr cap="all"/>
          </a:pPr>
          <a:r>
            <a:rPr lang="en-US" b="0" i="0"/>
            <a:t>2. Assertive Communication</a:t>
          </a:r>
          <a:endParaRPr lang="en-US"/>
        </a:p>
      </dgm:t>
    </dgm:pt>
    <dgm:pt modelId="{42FB965F-B16B-4144-A437-3E1F2257A2AE}" type="parTrans" cxnId="{C5435C29-FFFC-4BBA-9515-BFE0B5A22187}">
      <dgm:prSet/>
      <dgm:spPr/>
      <dgm:t>
        <a:bodyPr/>
        <a:lstStyle/>
        <a:p>
          <a:endParaRPr lang="en-US"/>
        </a:p>
      </dgm:t>
    </dgm:pt>
    <dgm:pt modelId="{2337F53A-4841-4C5B-82EC-0006C5B4DE5B}" type="sibTrans" cxnId="{C5435C29-FFFC-4BBA-9515-BFE0B5A22187}">
      <dgm:prSet/>
      <dgm:spPr/>
      <dgm:t>
        <a:bodyPr/>
        <a:lstStyle/>
        <a:p>
          <a:endParaRPr lang="en-US"/>
        </a:p>
      </dgm:t>
    </dgm:pt>
    <dgm:pt modelId="{F1162CED-0994-4280-BD38-1DDEDE2C571E}">
      <dgm:prSet/>
      <dgm:spPr/>
      <dgm:t>
        <a:bodyPr/>
        <a:lstStyle/>
        <a:p>
          <a:pPr>
            <a:defRPr cap="all"/>
          </a:pPr>
          <a:r>
            <a:rPr lang="en-US" b="0" i="0"/>
            <a:t>3. Empathy</a:t>
          </a:r>
          <a:endParaRPr lang="en-US"/>
        </a:p>
      </dgm:t>
    </dgm:pt>
    <dgm:pt modelId="{2C92670F-D9B2-4703-93B3-302E75775676}" type="parTrans" cxnId="{307B2298-F0C1-4BAD-9EE3-4186E2B6C1CD}">
      <dgm:prSet/>
      <dgm:spPr/>
      <dgm:t>
        <a:bodyPr/>
        <a:lstStyle/>
        <a:p>
          <a:endParaRPr lang="en-US"/>
        </a:p>
      </dgm:t>
    </dgm:pt>
    <dgm:pt modelId="{F170CF7B-2D38-43A4-9E71-7DACC96C5B1D}" type="sibTrans" cxnId="{307B2298-F0C1-4BAD-9EE3-4186E2B6C1CD}">
      <dgm:prSet/>
      <dgm:spPr/>
      <dgm:t>
        <a:bodyPr/>
        <a:lstStyle/>
        <a:p>
          <a:endParaRPr lang="en-US"/>
        </a:p>
      </dgm:t>
    </dgm:pt>
    <dgm:pt modelId="{68799888-6B36-486A-B3A8-3A719347975E}">
      <dgm:prSet/>
      <dgm:spPr/>
      <dgm:t>
        <a:bodyPr/>
        <a:lstStyle/>
        <a:p>
          <a:pPr>
            <a:defRPr cap="all"/>
          </a:pPr>
          <a:r>
            <a:rPr lang="en-US" b="0" i="0"/>
            <a:t>4. Interpersonal Communication</a:t>
          </a:r>
          <a:endParaRPr lang="en-US"/>
        </a:p>
      </dgm:t>
    </dgm:pt>
    <dgm:pt modelId="{381033F4-B5B4-4AC0-8088-25D319764BA3}" type="parTrans" cxnId="{687FCEB1-D3D6-48C7-AD0B-6918FC7D49F4}">
      <dgm:prSet/>
      <dgm:spPr/>
      <dgm:t>
        <a:bodyPr/>
        <a:lstStyle/>
        <a:p>
          <a:endParaRPr lang="en-US"/>
        </a:p>
      </dgm:t>
    </dgm:pt>
    <dgm:pt modelId="{4B0A254B-FB16-4687-AD2A-17021544E464}" type="sibTrans" cxnId="{687FCEB1-D3D6-48C7-AD0B-6918FC7D49F4}">
      <dgm:prSet/>
      <dgm:spPr/>
      <dgm:t>
        <a:bodyPr/>
        <a:lstStyle/>
        <a:p>
          <a:endParaRPr lang="en-US"/>
        </a:p>
      </dgm:t>
    </dgm:pt>
    <dgm:pt modelId="{28491B31-2D34-48A1-B493-E71E51483163}" type="pres">
      <dgm:prSet presAssocID="{F2CB72E1-EF3F-497E-921F-EB35B8B9C232}" presName="root" presStyleCnt="0">
        <dgm:presLayoutVars>
          <dgm:dir/>
          <dgm:resizeHandles val="exact"/>
        </dgm:presLayoutVars>
      </dgm:prSet>
      <dgm:spPr/>
    </dgm:pt>
    <dgm:pt modelId="{A0FB5507-C34C-4763-B270-EC567C9362FB}" type="pres">
      <dgm:prSet presAssocID="{94F16C72-2799-4694-B86E-CE06165B7ED6}" presName="compNode" presStyleCnt="0"/>
      <dgm:spPr/>
    </dgm:pt>
    <dgm:pt modelId="{3569FCA8-0B1F-44FF-937F-7E04F5B5BD4D}" type="pres">
      <dgm:prSet presAssocID="{94F16C72-2799-4694-B86E-CE06165B7ED6}" presName="iconBgRect" presStyleLbl="bgShp" presStyleIdx="0" presStyleCnt="4"/>
      <dgm:spPr/>
    </dgm:pt>
    <dgm:pt modelId="{0DCFCBF1-1476-46EE-80C9-A51E2E8E1C6F}" type="pres">
      <dgm:prSet presAssocID="{94F16C72-2799-4694-B86E-CE06165B7ED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A4B64291-0361-4696-95BC-558186675E70}" type="pres">
      <dgm:prSet presAssocID="{94F16C72-2799-4694-B86E-CE06165B7ED6}" presName="spaceRect" presStyleCnt="0"/>
      <dgm:spPr/>
    </dgm:pt>
    <dgm:pt modelId="{09A02414-DA61-4787-B575-484CB7F5B18D}" type="pres">
      <dgm:prSet presAssocID="{94F16C72-2799-4694-B86E-CE06165B7ED6}" presName="textRect" presStyleLbl="revTx" presStyleIdx="0" presStyleCnt="4">
        <dgm:presLayoutVars>
          <dgm:chMax val="1"/>
          <dgm:chPref val="1"/>
        </dgm:presLayoutVars>
      </dgm:prSet>
      <dgm:spPr/>
    </dgm:pt>
    <dgm:pt modelId="{2C15A9E0-EA24-47CD-9BEE-4A29CA9FF837}" type="pres">
      <dgm:prSet presAssocID="{E451A7F7-72E6-4595-BD19-3EE566A75925}" presName="sibTrans" presStyleCnt="0"/>
      <dgm:spPr/>
    </dgm:pt>
    <dgm:pt modelId="{DBCF0E43-500A-4A6B-A6DD-6E35473448D3}" type="pres">
      <dgm:prSet presAssocID="{3206DDDE-6F39-4DDA-80D2-C3CD74CFE0CA}" presName="compNode" presStyleCnt="0"/>
      <dgm:spPr/>
    </dgm:pt>
    <dgm:pt modelId="{6177DEA1-49F7-4462-A087-429025BA78F4}" type="pres">
      <dgm:prSet presAssocID="{3206DDDE-6F39-4DDA-80D2-C3CD74CFE0CA}" presName="iconBgRect" presStyleLbl="bgShp" presStyleIdx="1" presStyleCnt="4"/>
      <dgm:spPr/>
    </dgm:pt>
    <dgm:pt modelId="{D2120E0A-F88F-4107-A522-24D278461A23}" type="pres">
      <dgm:prSet presAssocID="{3206DDDE-6F39-4DDA-80D2-C3CD74CFE0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C0C53BE-D3DC-44AD-A204-55F91CF850CD}" type="pres">
      <dgm:prSet presAssocID="{3206DDDE-6F39-4DDA-80D2-C3CD74CFE0CA}" presName="spaceRect" presStyleCnt="0"/>
      <dgm:spPr/>
    </dgm:pt>
    <dgm:pt modelId="{F7A66F27-17F3-4C60-B79D-ABAA796A64F1}" type="pres">
      <dgm:prSet presAssocID="{3206DDDE-6F39-4DDA-80D2-C3CD74CFE0CA}" presName="textRect" presStyleLbl="revTx" presStyleIdx="1" presStyleCnt="4">
        <dgm:presLayoutVars>
          <dgm:chMax val="1"/>
          <dgm:chPref val="1"/>
        </dgm:presLayoutVars>
      </dgm:prSet>
      <dgm:spPr/>
    </dgm:pt>
    <dgm:pt modelId="{F5F75AA2-0B57-421F-88AD-6CD95661EE21}" type="pres">
      <dgm:prSet presAssocID="{2337F53A-4841-4C5B-82EC-0006C5B4DE5B}" presName="sibTrans" presStyleCnt="0"/>
      <dgm:spPr/>
    </dgm:pt>
    <dgm:pt modelId="{2C286DE7-E6A1-4A88-A38D-611F8B0AEADC}" type="pres">
      <dgm:prSet presAssocID="{F1162CED-0994-4280-BD38-1DDEDE2C571E}" presName="compNode" presStyleCnt="0"/>
      <dgm:spPr/>
    </dgm:pt>
    <dgm:pt modelId="{D4A30ED5-2D41-4B0A-93E0-CBAE3022CE89}" type="pres">
      <dgm:prSet presAssocID="{F1162CED-0994-4280-BD38-1DDEDE2C571E}" presName="iconBgRect" presStyleLbl="bgShp" presStyleIdx="2" presStyleCnt="4"/>
      <dgm:spPr/>
    </dgm:pt>
    <dgm:pt modelId="{11383B6B-3EBB-47CB-B861-F550B05056FE}" type="pres">
      <dgm:prSet presAssocID="{F1162CED-0994-4280-BD38-1DDEDE2C571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8D717564-0068-4214-8A1F-20792DD0265E}" type="pres">
      <dgm:prSet presAssocID="{F1162CED-0994-4280-BD38-1DDEDE2C571E}" presName="spaceRect" presStyleCnt="0"/>
      <dgm:spPr/>
    </dgm:pt>
    <dgm:pt modelId="{0613A469-186E-4866-B93E-46A89807BF7F}" type="pres">
      <dgm:prSet presAssocID="{F1162CED-0994-4280-BD38-1DDEDE2C571E}" presName="textRect" presStyleLbl="revTx" presStyleIdx="2" presStyleCnt="4">
        <dgm:presLayoutVars>
          <dgm:chMax val="1"/>
          <dgm:chPref val="1"/>
        </dgm:presLayoutVars>
      </dgm:prSet>
      <dgm:spPr/>
    </dgm:pt>
    <dgm:pt modelId="{2F9649A2-4E01-4AE8-B324-CDD264FF4F13}" type="pres">
      <dgm:prSet presAssocID="{F170CF7B-2D38-43A4-9E71-7DACC96C5B1D}" presName="sibTrans" presStyleCnt="0"/>
      <dgm:spPr/>
    </dgm:pt>
    <dgm:pt modelId="{E69C7640-B492-4040-8CC4-8560E71A20EE}" type="pres">
      <dgm:prSet presAssocID="{68799888-6B36-486A-B3A8-3A719347975E}" presName="compNode" presStyleCnt="0"/>
      <dgm:spPr/>
    </dgm:pt>
    <dgm:pt modelId="{4289BB5C-778B-42CF-B8D2-2726699E2915}" type="pres">
      <dgm:prSet presAssocID="{68799888-6B36-486A-B3A8-3A719347975E}" presName="iconBgRect" presStyleLbl="bgShp" presStyleIdx="3" presStyleCnt="4"/>
      <dgm:spPr/>
    </dgm:pt>
    <dgm:pt modelId="{43C132AF-83D0-4567-BCAC-EF0A7770C439}" type="pres">
      <dgm:prSet presAssocID="{68799888-6B36-486A-B3A8-3A719347975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81C2B1D-65CD-4A4A-AFE3-1AEF164E1462}" type="pres">
      <dgm:prSet presAssocID="{68799888-6B36-486A-B3A8-3A719347975E}" presName="spaceRect" presStyleCnt="0"/>
      <dgm:spPr/>
    </dgm:pt>
    <dgm:pt modelId="{9255846F-AD4C-4C7E-9F6A-2344C0037953}" type="pres">
      <dgm:prSet presAssocID="{68799888-6B36-486A-B3A8-3A719347975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5435C29-FFFC-4BBA-9515-BFE0B5A22187}" srcId="{F2CB72E1-EF3F-497E-921F-EB35B8B9C232}" destId="{3206DDDE-6F39-4DDA-80D2-C3CD74CFE0CA}" srcOrd="1" destOrd="0" parTransId="{42FB965F-B16B-4144-A437-3E1F2257A2AE}" sibTransId="{2337F53A-4841-4C5B-82EC-0006C5B4DE5B}"/>
    <dgm:cxn modelId="{8FF99B2A-7AE4-49C1-8C81-32E9EE11E7BC}" type="presOf" srcId="{F2CB72E1-EF3F-497E-921F-EB35B8B9C232}" destId="{28491B31-2D34-48A1-B493-E71E51483163}" srcOrd="0" destOrd="0" presId="urn:microsoft.com/office/officeart/2018/5/layout/IconCircleLabelList"/>
    <dgm:cxn modelId="{C4392260-F7CA-41DC-8767-0061EC901AFC}" type="presOf" srcId="{68799888-6B36-486A-B3A8-3A719347975E}" destId="{9255846F-AD4C-4C7E-9F6A-2344C0037953}" srcOrd="0" destOrd="0" presId="urn:microsoft.com/office/officeart/2018/5/layout/IconCircleLabelList"/>
    <dgm:cxn modelId="{A4865C54-E878-493C-B4FD-0D7DFD8CE487}" type="presOf" srcId="{94F16C72-2799-4694-B86E-CE06165B7ED6}" destId="{09A02414-DA61-4787-B575-484CB7F5B18D}" srcOrd="0" destOrd="0" presId="urn:microsoft.com/office/officeart/2018/5/layout/IconCircleLabelList"/>
    <dgm:cxn modelId="{25337E86-0120-4E00-9326-B5CE1F5B8C3A}" type="presOf" srcId="{3206DDDE-6F39-4DDA-80D2-C3CD74CFE0CA}" destId="{F7A66F27-17F3-4C60-B79D-ABAA796A64F1}" srcOrd="0" destOrd="0" presId="urn:microsoft.com/office/officeart/2018/5/layout/IconCircleLabelList"/>
    <dgm:cxn modelId="{307B2298-F0C1-4BAD-9EE3-4186E2B6C1CD}" srcId="{F2CB72E1-EF3F-497E-921F-EB35B8B9C232}" destId="{F1162CED-0994-4280-BD38-1DDEDE2C571E}" srcOrd="2" destOrd="0" parTransId="{2C92670F-D9B2-4703-93B3-302E75775676}" sibTransId="{F170CF7B-2D38-43A4-9E71-7DACC96C5B1D}"/>
    <dgm:cxn modelId="{E6956FA6-241E-4F59-87B0-A048D2977ECF}" srcId="{F2CB72E1-EF3F-497E-921F-EB35B8B9C232}" destId="{94F16C72-2799-4694-B86E-CE06165B7ED6}" srcOrd="0" destOrd="0" parTransId="{AAFBFDB6-D62D-455E-B52A-1B3D3D2605B9}" sibTransId="{E451A7F7-72E6-4595-BD19-3EE566A75925}"/>
    <dgm:cxn modelId="{687FCEB1-D3D6-48C7-AD0B-6918FC7D49F4}" srcId="{F2CB72E1-EF3F-497E-921F-EB35B8B9C232}" destId="{68799888-6B36-486A-B3A8-3A719347975E}" srcOrd="3" destOrd="0" parTransId="{381033F4-B5B4-4AC0-8088-25D319764BA3}" sibTransId="{4B0A254B-FB16-4687-AD2A-17021544E464}"/>
    <dgm:cxn modelId="{B32DF6C5-ED94-4F19-9A10-F55AEB97A812}" type="presOf" srcId="{F1162CED-0994-4280-BD38-1DDEDE2C571E}" destId="{0613A469-186E-4866-B93E-46A89807BF7F}" srcOrd="0" destOrd="0" presId="urn:microsoft.com/office/officeart/2018/5/layout/IconCircleLabelList"/>
    <dgm:cxn modelId="{2D4D5D70-A7EB-4D6D-B1FF-0B017CF38AA6}" type="presParOf" srcId="{28491B31-2D34-48A1-B493-E71E51483163}" destId="{A0FB5507-C34C-4763-B270-EC567C9362FB}" srcOrd="0" destOrd="0" presId="urn:microsoft.com/office/officeart/2018/5/layout/IconCircleLabelList"/>
    <dgm:cxn modelId="{6704810D-6E71-4367-8033-2514276DC7A2}" type="presParOf" srcId="{A0FB5507-C34C-4763-B270-EC567C9362FB}" destId="{3569FCA8-0B1F-44FF-937F-7E04F5B5BD4D}" srcOrd="0" destOrd="0" presId="urn:microsoft.com/office/officeart/2018/5/layout/IconCircleLabelList"/>
    <dgm:cxn modelId="{CC5831D3-8A20-45B9-AAF9-44B0416F3433}" type="presParOf" srcId="{A0FB5507-C34C-4763-B270-EC567C9362FB}" destId="{0DCFCBF1-1476-46EE-80C9-A51E2E8E1C6F}" srcOrd="1" destOrd="0" presId="urn:microsoft.com/office/officeart/2018/5/layout/IconCircleLabelList"/>
    <dgm:cxn modelId="{4E0BFBB4-CB02-46FD-90DC-CFE73AFFAFA5}" type="presParOf" srcId="{A0FB5507-C34C-4763-B270-EC567C9362FB}" destId="{A4B64291-0361-4696-95BC-558186675E70}" srcOrd="2" destOrd="0" presId="urn:microsoft.com/office/officeart/2018/5/layout/IconCircleLabelList"/>
    <dgm:cxn modelId="{FC2192D3-0082-4356-A684-71B092E3C6E8}" type="presParOf" srcId="{A0FB5507-C34C-4763-B270-EC567C9362FB}" destId="{09A02414-DA61-4787-B575-484CB7F5B18D}" srcOrd="3" destOrd="0" presId="urn:microsoft.com/office/officeart/2018/5/layout/IconCircleLabelList"/>
    <dgm:cxn modelId="{88D4A3F2-BD95-4ED7-B636-38ECC0625AF1}" type="presParOf" srcId="{28491B31-2D34-48A1-B493-E71E51483163}" destId="{2C15A9E0-EA24-47CD-9BEE-4A29CA9FF837}" srcOrd="1" destOrd="0" presId="urn:microsoft.com/office/officeart/2018/5/layout/IconCircleLabelList"/>
    <dgm:cxn modelId="{03B2D2AE-B85A-4EAC-823D-F641289C8B0D}" type="presParOf" srcId="{28491B31-2D34-48A1-B493-E71E51483163}" destId="{DBCF0E43-500A-4A6B-A6DD-6E35473448D3}" srcOrd="2" destOrd="0" presId="urn:microsoft.com/office/officeart/2018/5/layout/IconCircleLabelList"/>
    <dgm:cxn modelId="{D453D108-4FC3-49B9-BEBA-7A7B6D242520}" type="presParOf" srcId="{DBCF0E43-500A-4A6B-A6DD-6E35473448D3}" destId="{6177DEA1-49F7-4462-A087-429025BA78F4}" srcOrd="0" destOrd="0" presId="urn:microsoft.com/office/officeart/2018/5/layout/IconCircleLabelList"/>
    <dgm:cxn modelId="{AE1795D5-3C1C-4141-9499-9240D688FCA7}" type="presParOf" srcId="{DBCF0E43-500A-4A6B-A6DD-6E35473448D3}" destId="{D2120E0A-F88F-4107-A522-24D278461A23}" srcOrd="1" destOrd="0" presId="urn:microsoft.com/office/officeart/2018/5/layout/IconCircleLabelList"/>
    <dgm:cxn modelId="{C5619287-613D-4CF4-B97B-79B0E11B493E}" type="presParOf" srcId="{DBCF0E43-500A-4A6B-A6DD-6E35473448D3}" destId="{0C0C53BE-D3DC-44AD-A204-55F91CF850CD}" srcOrd="2" destOrd="0" presId="urn:microsoft.com/office/officeart/2018/5/layout/IconCircleLabelList"/>
    <dgm:cxn modelId="{2A45D9E1-81D6-44A5-BF1B-D6E7161651CC}" type="presParOf" srcId="{DBCF0E43-500A-4A6B-A6DD-6E35473448D3}" destId="{F7A66F27-17F3-4C60-B79D-ABAA796A64F1}" srcOrd="3" destOrd="0" presId="urn:microsoft.com/office/officeart/2018/5/layout/IconCircleLabelList"/>
    <dgm:cxn modelId="{1C64F8CA-52F7-4F03-AD43-C5C0C355378A}" type="presParOf" srcId="{28491B31-2D34-48A1-B493-E71E51483163}" destId="{F5F75AA2-0B57-421F-88AD-6CD95661EE21}" srcOrd="3" destOrd="0" presId="urn:microsoft.com/office/officeart/2018/5/layout/IconCircleLabelList"/>
    <dgm:cxn modelId="{C4517BC9-319C-4C18-B1CA-95F155712CF0}" type="presParOf" srcId="{28491B31-2D34-48A1-B493-E71E51483163}" destId="{2C286DE7-E6A1-4A88-A38D-611F8B0AEADC}" srcOrd="4" destOrd="0" presId="urn:microsoft.com/office/officeart/2018/5/layout/IconCircleLabelList"/>
    <dgm:cxn modelId="{329BF3D4-83E2-4EF9-90DB-7719E36DC318}" type="presParOf" srcId="{2C286DE7-E6A1-4A88-A38D-611F8B0AEADC}" destId="{D4A30ED5-2D41-4B0A-93E0-CBAE3022CE89}" srcOrd="0" destOrd="0" presId="urn:microsoft.com/office/officeart/2018/5/layout/IconCircleLabelList"/>
    <dgm:cxn modelId="{3EBBA61C-CD01-445E-93AC-3C492A2FCDD6}" type="presParOf" srcId="{2C286DE7-E6A1-4A88-A38D-611F8B0AEADC}" destId="{11383B6B-3EBB-47CB-B861-F550B05056FE}" srcOrd="1" destOrd="0" presId="urn:microsoft.com/office/officeart/2018/5/layout/IconCircleLabelList"/>
    <dgm:cxn modelId="{C9512F7E-990F-4B21-9D2B-47580E0997D9}" type="presParOf" srcId="{2C286DE7-E6A1-4A88-A38D-611F8B0AEADC}" destId="{8D717564-0068-4214-8A1F-20792DD0265E}" srcOrd="2" destOrd="0" presId="urn:microsoft.com/office/officeart/2018/5/layout/IconCircleLabelList"/>
    <dgm:cxn modelId="{3DF0910A-8EDF-4641-862B-8C8FDC970714}" type="presParOf" srcId="{2C286DE7-E6A1-4A88-A38D-611F8B0AEADC}" destId="{0613A469-186E-4866-B93E-46A89807BF7F}" srcOrd="3" destOrd="0" presId="urn:microsoft.com/office/officeart/2018/5/layout/IconCircleLabelList"/>
    <dgm:cxn modelId="{CEDDC4A3-814D-424E-A86A-55D5DA7CA68D}" type="presParOf" srcId="{28491B31-2D34-48A1-B493-E71E51483163}" destId="{2F9649A2-4E01-4AE8-B324-CDD264FF4F13}" srcOrd="5" destOrd="0" presId="urn:microsoft.com/office/officeart/2018/5/layout/IconCircleLabelList"/>
    <dgm:cxn modelId="{C8FB731D-133D-4003-B41B-109877126097}" type="presParOf" srcId="{28491B31-2D34-48A1-B493-E71E51483163}" destId="{E69C7640-B492-4040-8CC4-8560E71A20EE}" srcOrd="6" destOrd="0" presId="urn:microsoft.com/office/officeart/2018/5/layout/IconCircleLabelList"/>
    <dgm:cxn modelId="{3035262D-B7FB-463F-A071-BD92CCBD607D}" type="presParOf" srcId="{E69C7640-B492-4040-8CC4-8560E71A20EE}" destId="{4289BB5C-778B-42CF-B8D2-2726699E2915}" srcOrd="0" destOrd="0" presId="urn:microsoft.com/office/officeart/2018/5/layout/IconCircleLabelList"/>
    <dgm:cxn modelId="{A1B27D38-10D7-46F9-9012-137F8AFA6DD3}" type="presParOf" srcId="{E69C7640-B492-4040-8CC4-8560E71A20EE}" destId="{43C132AF-83D0-4567-BCAC-EF0A7770C439}" srcOrd="1" destOrd="0" presId="urn:microsoft.com/office/officeart/2018/5/layout/IconCircleLabelList"/>
    <dgm:cxn modelId="{C83F94AC-1F1C-45A9-B13B-5B9349A5E93D}" type="presParOf" srcId="{E69C7640-B492-4040-8CC4-8560E71A20EE}" destId="{081C2B1D-65CD-4A4A-AFE3-1AEF164E1462}" srcOrd="2" destOrd="0" presId="urn:microsoft.com/office/officeart/2018/5/layout/IconCircleLabelList"/>
    <dgm:cxn modelId="{3FEC5DD6-AA58-464D-B8BB-5CB1A0356656}" type="presParOf" srcId="{E69C7640-B492-4040-8CC4-8560E71A20EE}" destId="{9255846F-AD4C-4C7E-9F6A-2344C003795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D94C3-B9BC-4BC8-85D9-1F903AB494E5}">
      <dsp:nvSpPr>
        <dsp:cNvPr id="0" name=""/>
        <dsp:cNvSpPr/>
      </dsp:nvSpPr>
      <dsp:spPr>
        <a:xfrm>
          <a:off x="364264" y="6221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45B37-FCF2-4379-84EA-DB109B02D4C6}">
      <dsp:nvSpPr>
        <dsp:cNvPr id="0" name=""/>
        <dsp:cNvSpPr/>
      </dsp:nvSpPr>
      <dsp:spPr>
        <a:xfrm>
          <a:off x="59826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9D5C3-4CBB-4BEB-B2B3-BCA6397272A7}">
      <dsp:nvSpPr>
        <dsp:cNvPr id="0" name=""/>
        <dsp:cNvSpPr/>
      </dsp:nvSpPr>
      <dsp:spPr>
        <a:xfrm>
          <a:off x="1326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1. Active Listening</a:t>
          </a:r>
          <a:endParaRPr lang="en-US" sz="1500" kern="1200"/>
        </a:p>
      </dsp:txBody>
      <dsp:txXfrm>
        <a:off x="13264" y="2062138"/>
        <a:ext cx="1800000" cy="720000"/>
      </dsp:txXfrm>
    </dsp:sp>
    <dsp:sp modelId="{7FAADCE6-DD96-4388-A7D0-BA994749EE9D}">
      <dsp:nvSpPr>
        <dsp:cNvPr id="0" name=""/>
        <dsp:cNvSpPr/>
      </dsp:nvSpPr>
      <dsp:spPr>
        <a:xfrm>
          <a:off x="2479264" y="6221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A9034-EFEB-4119-A979-3920D995EAA3}">
      <dsp:nvSpPr>
        <dsp:cNvPr id="0" name=""/>
        <dsp:cNvSpPr/>
      </dsp:nvSpPr>
      <dsp:spPr>
        <a:xfrm>
          <a:off x="271326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7E341-E376-46FC-A953-C05225211968}">
      <dsp:nvSpPr>
        <dsp:cNvPr id="0" name=""/>
        <dsp:cNvSpPr/>
      </dsp:nvSpPr>
      <dsp:spPr>
        <a:xfrm>
          <a:off x="212826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2. Assertive Communication</a:t>
          </a:r>
          <a:endParaRPr lang="en-US" sz="1500" kern="1200"/>
        </a:p>
      </dsp:txBody>
      <dsp:txXfrm>
        <a:off x="2128264" y="2062138"/>
        <a:ext cx="1800000" cy="720000"/>
      </dsp:txXfrm>
    </dsp:sp>
    <dsp:sp modelId="{9A9232C4-C5A2-448A-AA12-D0247EEFD13C}">
      <dsp:nvSpPr>
        <dsp:cNvPr id="0" name=""/>
        <dsp:cNvSpPr/>
      </dsp:nvSpPr>
      <dsp:spPr>
        <a:xfrm>
          <a:off x="4594264" y="6221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5C79F-216D-4477-8A41-E7070865AFC1}">
      <dsp:nvSpPr>
        <dsp:cNvPr id="0" name=""/>
        <dsp:cNvSpPr/>
      </dsp:nvSpPr>
      <dsp:spPr>
        <a:xfrm>
          <a:off x="482826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90DD0-C781-4F5C-AAC9-DE47FE197A4D}">
      <dsp:nvSpPr>
        <dsp:cNvPr id="0" name=""/>
        <dsp:cNvSpPr/>
      </dsp:nvSpPr>
      <dsp:spPr>
        <a:xfrm>
          <a:off x="424326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3. Empathy</a:t>
          </a:r>
          <a:endParaRPr lang="en-US" sz="1500" kern="1200"/>
        </a:p>
      </dsp:txBody>
      <dsp:txXfrm>
        <a:off x="4243264" y="2062138"/>
        <a:ext cx="1800000" cy="720000"/>
      </dsp:txXfrm>
    </dsp:sp>
    <dsp:sp modelId="{7F381600-334B-46B8-A3A8-1BCA83B8F06A}">
      <dsp:nvSpPr>
        <dsp:cNvPr id="0" name=""/>
        <dsp:cNvSpPr/>
      </dsp:nvSpPr>
      <dsp:spPr>
        <a:xfrm>
          <a:off x="6709264" y="62213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39562-F58E-49CC-8450-BFAEBB339B05}">
      <dsp:nvSpPr>
        <dsp:cNvPr id="0" name=""/>
        <dsp:cNvSpPr/>
      </dsp:nvSpPr>
      <dsp:spPr>
        <a:xfrm>
          <a:off x="694326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A8650-A644-431D-8EA6-AA747DCC0FB5}">
      <dsp:nvSpPr>
        <dsp:cNvPr id="0" name=""/>
        <dsp:cNvSpPr/>
      </dsp:nvSpPr>
      <dsp:spPr>
        <a:xfrm>
          <a:off x="635826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4. Interpersonal Communication</a:t>
          </a:r>
          <a:endParaRPr lang="en-US" sz="1500" kern="1200"/>
        </a:p>
      </dsp:txBody>
      <dsp:txXfrm>
        <a:off x="6358264" y="2062138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19C38-96C9-4477-BDAE-29D47C7B1BAF}">
      <dsp:nvSpPr>
        <dsp:cNvPr id="0" name=""/>
        <dsp:cNvSpPr/>
      </dsp:nvSpPr>
      <dsp:spPr>
        <a:xfrm>
          <a:off x="0" y="1786"/>
          <a:ext cx="384195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04FE2E-6429-4999-9C9A-D4CE7715F63D}">
      <dsp:nvSpPr>
        <dsp:cNvPr id="0" name=""/>
        <dsp:cNvSpPr/>
      </dsp:nvSpPr>
      <dsp:spPr>
        <a:xfrm>
          <a:off x="0" y="1786"/>
          <a:ext cx="3841954" cy="1218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1. Full attention</a:t>
          </a:r>
          <a:endParaRPr lang="en-US" sz="2800" kern="1200" dirty="0"/>
        </a:p>
      </dsp:txBody>
      <dsp:txXfrm>
        <a:off x="0" y="1786"/>
        <a:ext cx="3841954" cy="1218372"/>
      </dsp:txXfrm>
    </dsp:sp>
    <dsp:sp modelId="{9ECEFE04-464C-4C0D-A4B1-342370AE09F9}">
      <dsp:nvSpPr>
        <dsp:cNvPr id="0" name=""/>
        <dsp:cNvSpPr/>
      </dsp:nvSpPr>
      <dsp:spPr>
        <a:xfrm>
          <a:off x="0" y="1220158"/>
          <a:ext cx="3841954" cy="0"/>
        </a:xfrm>
        <a:prstGeom prst="line">
          <a:avLst/>
        </a:prstGeom>
        <a:solidFill>
          <a:schemeClr val="accent5">
            <a:hueOff val="3655316"/>
            <a:satOff val="397"/>
            <a:lumOff val="-1"/>
            <a:alphaOff val="0"/>
          </a:schemeClr>
        </a:solidFill>
        <a:ln w="19050" cap="rnd" cmpd="sng" algn="ctr">
          <a:solidFill>
            <a:schemeClr val="accent5">
              <a:hueOff val="3655316"/>
              <a:satOff val="397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ED320A-F91C-4E53-A656-59F3B98256EF}">
      <dsp:nvSpPr>
        <dsp:cNvPr id="0" name=""/>
        <dsp:cNvSpPr/>
      </dsp:nvSpPr>
      <dsp:spPr>
        <a:xfrm>
          <a:off x="0" y="1220158"/>
          <a:ext cx="3841954" cy="1218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2. Reflective listening and paraphrasing</a:t>
          </a:r>
          <a:endParaRPr lang="en-US" sz="2800" kern="1200" dirty="0"/>
        </a:p>
      </dsp:txBody>
      <dsp:txXfrm>
        <a:off x="0" y="1220158"/>
        <a:ext cx="3841954" cy="1218372"/>
      </dsp:txXfrm>
    </dsp:sp>
    <dsp:sp modelId="{D8B28FF6-E0CC-45FE-8A9C-7359AC7326C6}">
      <dsp:nvSpPr>
        <dsp:cNvPr id="0" name=""/>
        <dsp:cNvSpPr/>
      </dsp:nvSpPr>
      <dsp:spPr>
        <a:xfrm>
          <a:off x="0" y="2438530"/>
          <a:ext cx="3841954" cy="0"/>
        </a:xfrm>
        <a:prstGeom prst="line">
          <a:avLst/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 w="19050" cap="rnd" cmpd="sng" algn="ctr">
          <a:solidFill>
            <a:schemeClr val="accent5">
              <a:hueOff val="7310632"/>
              <a:satOff val="79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2065F6-79F3-4BCD-9DAC-F486FF90B478}">
      <dsp:nvSpPr>
        <dsp:cNvPr id="0" name=""/>
        <dsp:cNvSpPr/>
      </dsp:nvSpPr>
      <dsp:spPr>
        <a:xfrm>
          <a:off x="0" y="2438530"/>
          <a:ext cx="3841954" cy="1218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3. Asking open-ended questions</a:t>
          </a:r>
          <a:endParaRPr lang="en-US" sz="2800" kern="1200" dirty="0"/>
        </a:p>
      </dsp:txBody>
      <dsp:txXfrm>
        <a:off x="0" y="2438530"/>
        <a:ext cx="3841954" cy="1218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52756-019D-47EF-A4E5-A6F6FDB19B7F}">
      <dsp:nvSpPr>
        <dsp:cNvPr id="0" name=""/>
        <dsp:cNvSpPr/>
      </dsp:nvSpPr>
      <dsp:spPr>
        <a:xfrm>
          <a:off x="708479" y="762562"/>
          <a:ext cx="1093500" cy="1093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EC019-5302-43B7-A130-165D33335F0B}">
      <dsp:nvSpPr>
        <dsp:cNvPr id="0" name=""/>
        <dsp:cNvSpPr/>
      </dsp:nvSpPr>
      <dsp:spPr>
        <a:xfrm>
          <a:off x="40229" y="2176126"/>
          <a:ext cx="243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Definition and why it’s important while presenting.</a:t>
          </a:r>
          <a:endParaRPr lang="en-US" sz="1500" kern="1200"/>
        </a:p>
      </dsp:txBody>
      <dsp:txXfrm>
        <a:off x="40229" y="2176126"/>
        <a:ext cx="2430000" cy="720000"/>
      </dsp:txXfrm>
    </dsp:sp>
    <dsp:sp modelId="{4E007DD4-32FA-4D1A-B582-9182157EDC1D}">
      <dsp:nvSpPr>
        <dsp:cNvPr id="0" name=""/>
        <dsp:cNvSpPr/>
      </dsp:nvSpPr>
      <dsp:spPr>
        <a:xfrm>
          <a:off x="3563729" y="762562"/>
          <a:ext cx="1093500" cy="1093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07328-97C3-4447-AF57-6C3EDF080536}">
      <dsp:nvSpPr>
        <dsp:cNvPr id="0" name=""/>
        <dsp:cNvSpPr/>
      </dsp:nvSpPr>
      <dsp:spPr>
        <a:xfrm>
          <a:off x="2895479" y="2176126"/>
          <a:ext cx="243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Distinction between assertive, aggressive, and passive communication.</a:t>
          </a:r>
          <a:endParaRPr lang="en-US" sz="1500" kern="1200"/>
        </a:p>
      </dsp:txBody>
      <dsp:txXfrm>
        <a:off x="2895479" y="2176126"/>
        <a:ext cx="243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D3A5A-8736-4D86-84B6-C9E7B1D0887A}">
      <dsp:nvSpPr>
        <dsp:cNvPr id="0" name=""/>
        <dsp:cNvSpPr/>
      </dsp:nvSpPr>
      <dsp:spPr>
        <a:xfrm>
          <a:off x="506014" y="374638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AA4C9-E336-403A-95C7-9E8559195654}">
      <dsp:nvSpPr>
        <dsp:cNvPr id="0" name=""/>
        <dsp:cNvSpPr/>
      </dsp:nvSpPr>
      <dsp:spPr>
        <a:xfrm>
          <a:off x="820451" y="689075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6C226-F25D-42E1-BE82-5F15F94B615D}">
      <dsp:nvSpPr>
        <dsp:cNvPr id="0" name=""/>
        <dsp:cNvSpPr/>
      </dsp:nvSpPr>
      <dsp:spPr>
        <a:xfrm>
          <a:off x="34357" y="2309638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1. Active listening to understand others’ feelings</a:t>
          </a:r>
          <a:endParaRPr lang="en-US" sz="1700" kern="1200"/>
        </a:p>
      </dsp:txBody>
      <dsp:txXfrm>
        <a:off x="34357" y="2309638"/>
        <a:ext cx="2418750" cy="720000"/>
      </dsp:txXfrm>
    </dsp:sp>
    <dsp:sp modelId="{D6E6F8B0-67AB-4F08-99DA-8D100A2CBA63}">
      <dsp:nvSpPr>
        <dsp:cNvPr id="0" name=""/>
        <dsp:cNvSpPr/>
      </dsp:nvSpPr>
      <dsp:spPr>
        <a:xfrm>
          <a:off x="3348045" y="374638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0A524-2E00-4FE5-B6B2-55C9CBABF499}">
      <dsp:nvSpPr>
        <dsp:cNvPr id="0" name=""/>
        <dsp:cNvSpPr/>
      </dsp:nvSpPr>
      <dsp:spPr>
        <a:xfrm>
          <a:off x="3662482" y="689075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88D19-6451-4D69-9C56-27970CE79A94}">
      <dsp:nvSpPr>
        <dsp:cNvPr id="0" name=""/>
        <dsp:cNvSpPr/>
      </dsp:nvSpPr>
      <dsp:spPr>
        <a:xfrm>
          <a:off x="2876389" y="2309638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2. Acknowledging different perspectives</a:t>
          </a:r>
          <a:endParaRPr lang="en-US" sz="1700" kern="1200"/>
        </a:p>
      </dsp:txBody>
      <dsp:txXfrm>
        <a:off x="2876389" y="2309638"/>
        <a:ext cx="2418750" cy="720000"/>
      </dsp:txXfrm>
    </dsp:sp>
    <dsp:sp modelId="{A8364BCC-E37D-4499-961A-65AAC3828792}">
      <dsp:nvSpPr>
        <dsp:cNvPr id="0" name=""/>
        <dsp:cNvSpPr/>
      </dsp:nvSpPr>
      <dsp:spPr>
        <a:xfrm>
          <a:off x="6190076" y="374638"/>
          <a:ext cx="1475437" cy="14754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C78C2-2553-4994-86C2-12306D4D2B69}">
      <dsp:nvSpPr>
        <dsp:cNvPr id="0" name=""/>
        <dsp:cNvSpPr/>
      </dsp:nvSpPr>
      <dsp:spPr>
        <a:xfrm>
          <a:off x="6504514" y="689075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7A2AE-B58C-44AC-AEDC-C6BE2AEFBFBD}">
      <dsp:nvSpPr>
        <dsp:cNvPr id="0" name=""/>
        <dsp:cNvSpPr/>
      </dsp:nvSpPr>
      <dsp:spPr>
        <a:xfrm>
          <a:off x="5718420" y="2309638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3. Offering support and encouragement</a:t>
          </a:r>
          <a:endParaRPr lang="en-US" sz="1700" kern="1200"/>
        </a:p>
      </dsp:txBody>
      <dsp:txXfrm>
        <a:off x="5718420" y="2309638"/>
        <a:ext cx="2418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8971A-E7DF-41F8-8BF5-89230E9A3293}">
      <dsp:nvSpPr>
        <dsp:cNvPr id="0" name=""/>
        <dsp:cNvSpPr/>
      </dsp:nvSpPr>
      <dsp:spPr>
        <a:xfrm>
          <a:off x="0" y="495"/>
          <a:ext cx="7053264" cy="11586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8AD24-5DC3-4EFB-AD2C-691DB0F643A9}">
      <dsp:nvSpPr>
        <dsp:cNvPr id="0" name=""/>
        <dsp:cNvSpPr/>
      </dsp:nvSpPr>
      <dsp:spPr>
        <a:xfrm>
          <a:off x="350506" y="261202"/>
          <a:ext cx="637284" cy="637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8E35A-267C-47F1-BD10-F65E3D69331D}">
      <dsp:nvSpPr>
        <dsp:cNvPr id="0" name=""/>
        <dsp:cNvSpPr/>
      </dsp:nvSpPr>
      <dsp:spPr>
        <a:xfrm>
          <a:off x="1338296" y="495"/>
          <a:ext cx="5714967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1. Active listening</a:t>
          </a:r>
          <a:endParaRPr lang="en-US" sz="2500" kern="1200"/>
        </a:p>
      </dsp:txBody>
      <dsp:txXfrm>
        <a:off x="1338296" y="495"/>
        <a:ext cx="5714967" cy="1158698"/>
      </dsp:txXfrm>
    </dsp:sp>
    <dsp:sp modelId="{700B8A4E-F63E-4D54-9BF0-5EE324A44CA9}">
      <dsp:nvSpPr>
        <dsp:cNvPr id="0" name=""/>
        <dsp:cNvSpPr/>
      </dsp:nvSpPr>
      <dsp:spPr>
        <a:xfrm>
          <a:off x="0" y="1448867"/>
          <a:ext cx="7053264" cy="11586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99AF6-6514-44C6-9605-225B365ED3A5}">
      <dsp:nvSpPr>
        <dsp:cNvPr id="0" name=""/>
        <dsp:cNvSpPr/>
      </dsp:nvSpPr>
      <dsp:spPr>
        <a:xfrm>
          <a:off x="350506" y="1709574"/>
          <a:ext cx="637284" cy="637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3FDE4-FB29-4A63-9247-C685EBEA4972}">
      <dsp:nvSpPr>
        <dsp:cNvPr id="0" name=""/>
        <dsp:cNvSpPr/>
      </dsp:nvSpPr>
      <dsp:spPr>
        <a:xfrm>
          <a:off x="1338296" y="1448867"/>
          <a:ext cx="5714967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2. Non-verbal communication</a:t>
          </a:r>
          <a:endParaRPr lang="en-US" sz="2500" kern="1200"/>
        </a:p>
      </dsp:txBody>
      <dsp:txXfrm>
        <a:off x="1338296" y="1448867"/>
        <a:ext cx="5714967" cy="1158698"/>
      </dsp:txXfrm>
    </dsp:sp>
    <dsp:sp modelId="{EAFAFD03-F83B-4F44-A80F-B7AEA1667821}">
      <dsp:nvSpPr>
        <dsp:cNvPr id="0" name=""/>
        <dsp:cNvSpPr/>
      </dsp:nvSpPr>
      <dsp:spPr>
        <a:xfrm>
          <a:off x="0" y="2897240"/>
          <a:ext cx="7053264" cy="11586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794F2-C1BF-44AA-BF2A-9A317C63C096}">
      <dsp:nvSpPr>
        <dsp:cNvPr id="0" name=""/>
        <dsp:cNvSpPr/>
      </dsp:nvSpPr>
      <dsp:spPr>
        <a:xfrm>
          <a:off x="350506" y="3157947"/>
          <a:ext cx="637284" cy="637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FB41F-0DBD-4076-9EF2-B81B66404C13}">
      <dsp:nvSpPr>
        <dsp:cNvPr id="0" name=""/>
        <dsp:cNvSpPr/>
      </dsp:nvSpPr>
      <dsp:spPr>
        <a:xfrm>
          <a:off x="1338296" y="2897240"/>
          <a:ext cx="5714967" cy="115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29" tIns="122629" rIns="122629" bIns="1226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3. Emotional intelligence</a:t>
          </a:r>
          <a:endParaRPr lang="en-US" sz="2500" kern="1200"/>
        </a:p>
      </dsp:txBody>
      <dsp:txXfrm>
        <a:off x="1338296" y="2897240"/>
        <a:ext cx="5714967" cy="11586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18C66-C6D6-466D-BC5D-1BEE6BA0C31D}">
      <dsp:nvSpPr>
        <dsp:cNvPr id="0" name=""/>
        <dsp:cNvSpPr/>
      </dsp:nvSpPr>
      <dsp:spPr>
        <a:xfrm>
          <a:off x="1222814" y="412370"/>
          <a:ext cx="1314140" cy="13141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4E65E-6642-46A9-83F8-F1438FF52D9E}">
      <dsp:nvSpPr>
        <dsp:cNvPr id="0" name=""/>
        <dsp:cNvSpPr/>
      </dsp:nvSpPr>
      <dsp:spPr>
        <a:xfrm>
          <a:off x="2541" y="1837431"/>
          <a:ext cx="375468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Encouraging</a:t>
          </a:r>
        </a:p>
      </dsp:txBody>
      <dsp:txXfrm>
        <a:off x="2541" y="1837431"/>
        <a:ext cx="3754687" cy="563203"/>
      </dsp:txXfrm>
    </dsp:sp>
    <dsp:sp modelId="{78E4BD47-38C4-4982-8E1E-81AFFCCDDF9A}">
      <dsp:nvSpPr>
        <dsp:cNvPr id="0" name=""/>
        <dsp:cNvSpPr/>
      </dsp:nvSpPr>
      <dsp:spPr>
        <a:xfrm>
          <a:off x="2541" y="2452224"/>
          <a:ext cx="3754687" cy="53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Encouraging open dialogue</a:t>
          </a:r>
        </a:p>
      </dsp:txBody>
      <dsp:txXfrm>
        <a:off x="2541" y="2452224"/>
        <a:ext cx="3754687" cy="539681"/>
      </dsp:txXfrm>
    </dsp:sp>
    <dsp:sp modelId="{3287B240-89A1-40AA-9BC5-A27D93ECE649}">
      <dsp:nvSpPr>
        <dsp:cNvPr id="0" name=""/>
        <dsp:cNvSpPr/>
      </dsp:nvSpPr>
      <dsp:spPr>
        <a:xfrm>
          <a:off x="5634572" y="412370"/>
          <a:ext cx="1314140" cy="1314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FC665-A03C-4AF2-B40B-562DD5D1B9AD}">
      <dsp:nvSpPr>
        <dsp:cNvPr id="0" name=""/>
        <dsp:cNvSpPr/>
      </dsp:nvSpPr>
      <dsp:spPr>
        <a:xfrm>
          <a:off x="4414299" y="1837431"/>
          <a:ext cx="3754687" cy="563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Providing</a:t>
          </a:r>
        </a:p>
      </dsp:txBody>
      <dsp:txXfrm>
        <a:off x="4414299" y="1837431"/>
        <a:ext cx="3754687" cy="563203"/>
      </dsp:txXfrm>
    </dsp:sp>
    <dsp:sp modelId="{89B25690-651E-4D17-91ED-5336C6D9F7A5}">
      <dsp:nvSpPr>
        <dsp:cNvPr id="0" name=""/>
        <dsp:cNvSpPr/>
      </dsp:nvSpPr>
      <dsp:spPr>
        <a:xfrm>
          <a:off x="4414299" y="2452224"/>
          <a:ext cx="3754687" cy="539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Providing clear and constructive feedback</a:t>
          </a:r>
        </a:p>
      </dsp:txBody>
      <dsp:txXfrm>
        <a:off x="4414299" y="2452224"/>
        <a:ext cx="3754687" cy="5396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9FCA8-0B1F-44FF-937F-7E04F5B5BD4D}">
      <dsp:nvSpPr>
        <dsp:cNvPr id="0" name=""/>
        <dsp:cNvSpPr/>
      </dsp:nvSpPr>
      <dsp:spPr>
        <a:xfrm>
          <a:off x="499119" y="1806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FCBF1-1476-46EE-80C9-A51E2E8E1C6F}">
      <dsp:nvSpPr>
        <dsp:cNvPr id="0" name=""/>
        <dsp:cNvSpPr/>
      </dsp:nvSpPr>
      <dsp:spPr>
        <a:xfrm>
          <a:off x="733120" y="235806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02414-DA61-4787-B575-484CB7F5B18D}">
      <dsp:nvSpPr>
        <dsp:cNvPr id="0" name=""/>
        <dsp:cNvSpPr/>
      </dsp:nvSpPr>
      <dsp:spPr>
        <a:xfrm>
          <a:off x="148120" y="14418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1. Active Listening</a:t>
          </a:r>
          <a:endParaRPr lang="en-US" sz="1500" kern="1200"/>
        </a:p>
      </dsp:txBody>
      <dsp:txXfrm>
        <a:off x="148120" y="1441806"/>
        <a:ext cx="1800000" cy="720000"/>
      </dsp:txXfrm>
    </dsp:sp>
    <dsp:sp modelId="{6177DEA1-49F7-4462-A087-429025BA78F4}">
      <dsp:nvSpPr>
        <dsp:cNvPr id="0" name=""/>
        <dsp:cNvSpPr/>
      </dsp:nvSpPr>
      <dsp:spPr>
        <a:xfrm>
          <a:off x="2614120" y="1806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20E0A-F88F-4107-A522-24D278461A23}">
      <dsp:nvSpPr>
        <dsp:cNvPr id="0" name=""/>
        <dsp:cNvSpPr/>
      </dsp:nvSpPr>
      <dsp:spPr>
        <a:xfrm>
          <a:off x="2848120" y="23580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66F27-17F3-4C60-B79D-ABAA796A64F1}">
      <dsp:nvSpPr>
        <dsp:cNvPr id="0" name=""/>
        <dsp:cNvSpPr/>
      </dsp:nvSpPr>
      <dsp:spPr>
        <a:xfrm>
          <a:off x="2263120" y="14418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2. Assertive Communication</a:t>
          </a:r>
          <a:endParaRPr lang="en-US" sz="1500" kern="1200"/>
        </a:p>
      </dsp:txBody>
      <dsp:txXfrm>
        <a:off x="2263120" y="1441806"/>
        <a:ext cx="1800000" cy="720000"/>
      </dsp:txXfrm>
    </dsp:sp>
    <dsp:sp modelId="{D4A30ED5-2D41-4B0A-93E0-CBAE3022CE89}">
      <dsp:nvSpPr>
        <dsp:cNvPr id="0" name=""/>
        <dsp:cNvSpPr/>
      </dsp:nvSpPr>
      <dsp:spPr>
        <a:xfrm>
          <a:off x="499119" y="2611806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83B6B-3EBB-47CB-B861-F550B05056FE}">
      <dsp:nvSpPr>
        <dsp:cNvPr id="0" name=""/>
        <dsp:cNvSpPr/>
      </dsp:nvSpPr>
      <dsp:spPr>
        <a:xfrm>
          <a:off x="733120" y="284580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3A469-186E-4866-B93E-46A89807BF7F}">
      <dsp:nvSpPr>
        <dsp:cNvPr id="0" name=""/>
        <dsp:cNvSpPr/>
      </dsp:nvSpPr>
      <dsp:spPr>
        <a:xfrm>
          <a:off x="148120" y="40518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3. Empathy</a:t>
          </a:r>
          <a:endParaRPr lang="en-US" sz="1500" kern="1200"/>
        </a:p>
      </dsp:txBody>
      <dsp:txXfrm>
        <a:off x="148120" y="4051806"/>
        <a:ext cx="1800000" cy="720000"/>
      </dsp:txXfrm>
    </dsp:sp>
    <dsp:sp modelId="{4289BB5C-778B-42CF-B8D2-2726699E2915}">
      <dsp:nvSpPr>
        <dsp:cNvPr id="0" name=""/>
        <dsp:cNvSpPr/>
      </dsp:nvSpPr>
      <dsp:spPr>
        <a:xfrm>
          <a:off x="2614120" y="2611806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132AF-83D0-4567-BCAC-EF0A7770C439}">
      <dsp:nvSpPr>
        <dsp:cNvPr id="0" name=""/>
        <dsp:cNvSpPr/>
      </dsp:nvSpPr>
      <dsp:spPr>
        <a:xfrm>
          <a:off x="2848120" y="284580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5846F-AD4C-4C7E-9F6A-2344C0037953}">
      <dsp:nvSpPr>
        <dsp:cNvPr id="0" name=""/>
        <dsp:cNvSpPr/>
      </dsp:nvSpPr>
      <dsp:spPr>
        <a:xfrm>
          <a:off x="2263120" y="40518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4. Interpersonal Communication</a:t>
          </a:r>
          <a:endParaRPr lang="en-US" sz="1500" kern="1200"/>
        </a:p>
      </dsp:txBody>
      <dsp:txXfrm>
        <a:off x="2263120" y="4051806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5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9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7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13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1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71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9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84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8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4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5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6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6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.in/blog/leadership/empathy-in-leadership-during-a-crisis-2572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A0B882D-4FEF-4E28-9811-11D57386D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3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Active Listening, Assertive Communication, Empathy, and Interpersonal Communication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3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Essential Communication Skills for AEEs &amp; Dy. EEs at APTRANSCO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DA6D14-0849-4180-8DEF-F2F6BF123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91" y="120953"/>
            <a:ext cx="7695743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7000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Assertive Communication in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128" y="4808024"/>
            <a:ext cx="7695743" cy="1136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457200">
              <a:buNone/>
            </a:pPr>
            <a:r>
              <a:rPr lang="en-US" sz="2100" b="0" i="0" kern="1200" cap="all" dirty="0">
                <a:latin typeface="+mj-lt"/>
                <a:ea typeface="+mj-ea"/>
                <a:cs typeface="+mj-cs"/>
              </a:rPr>
              <a:t>How AEEs &amp; Dy. EEs can use assertive communication to deliver effective presentations at APTRANSCO.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581" y="629266"/>
            <a:ext cx="248080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What is Empathy?</a:t>
            </a:r>
          </a:p>
        </p:txBody>
      </p:sp>
      <p:pic>
        <p:nvPicPr>
          <p:cNvPr id="8" name="Picture 7" descr="A close-up of two heads&#10;&#10;Description automatically generated">
            <a:extLst>
              <a:ext uri="{FF2B5EF4-FFF2-40B4-BE49-F238E27FC236}">
                <a16:creationId xmlns:a16="http://schemas.microsoft.com/office/drawing/2014/main" id="{202D48C1-E5AE-ED65-77CB-E74D859A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424" r="28086"/>
          <a:stretch/>
        </p:blipFill>
        <p:spPr>
          <a:xfrm>
            <a:off x="-1" y="10"/>
            <a:ext cx="4570804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581" y="2438400"/>
            <a:ext cx="3182446" cy="3809999"/>
          </a:xfrm>
        </p:spPr>
        <p:txBody>
          <a:bodyPr>
            <a:normAutofit/>
          </a:bodyPr>
          <a:lstStyle/>
          <a:p>
            <a:r>
              <a:rPr lang="en-US" dirty="0"/>
              <a:t>Definition and its role in leadership.</a:t>
            </a:r>
          </a:p>
          <a:p>
            <a:r>
              <a:rPr lang="en-US" dirty="0"/>
              <a:t>Why empathy is crucial for engineers managing teams.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270430-24A4-3D1C-0B5F-0AEE8F5ECCFC}"/>
              </a:ext>
            </a:extLst>
          </p:cNvPr>
          <p:cNvSpPr txBox="1"/>
          <p:nvPr/>
        </p:nvSpPr>
        <p:spPr>
          <a:xfrm>
            <a:off x="1720344" y="6657945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peoplematters.in/blog/leadership/empathy-in-leadership-during-a-crisis-257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581" y="629266"/>
            <a:ext cx="248080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Benefits of Empathy</a:t>
            </a: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5C764571-0D02-FA4C-DEFC-DB670DF221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72" r="26140" b="-1"/>
          <a:stretch/>
        </p:blipFill>
        <p:spPr>
          <a:xfrm>
            <a:off x="-1" y="10"/>
            <a:ext cx="4570804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580" y="2438400"/>
            <a:ext cx="3154165" cy="3809999"/>
          </a:xfrm>
        </p:spPr>
        <p:txBody>
          <a:bodyPr>
            <a:normAutofit/>
          </a:bodyPr>
          <a:lstStyle/>
          <a:p>
            <a:r>
              <a:rPr dirty="0"/>
              <a:t>Improved team morale and collaboration.</a:t>
            </a:r>
          </a:p>
          <a:p>
            <a:r>
              <a:rPr dirty="0"/>
              <a:t>Stronger relationships with stakeholders and customers.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How to Practice Empathy in Leadership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ACEFED-89CE-9CBF-B9FD-A55D69003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714872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9143771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3753695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9144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28" y="623571"/>
            <a:ext cx="7695743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70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Empathy in Action at APTRANSCO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128" y="4777380"/>
            <a:ext cx="7695743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457200">
              <a:buNone/>
            </a:pPr>
            <a:r>
              <a:rPr lang="en-US" sz="2100" b="0" i="0" kern="1200" cap="all">
                <a:latin typeface="+mj-lt"/>
                <a:ea typeface="+mj-ea"/>
                <a:cs typeface="+mj-cs"/>
              </a:rPr>
              <a:t>Practical examples of how AEEs &amp; Dy. EEs can foster an empathetic work culture.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62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sz="2000" b="0" i="0" kern="1200">
                <a:latin typeface="+mj-lt"/>
                <a:ea typeface="+mj-ea"/>
                <a:cs typeface="+mj-cs"/>
              </a:rPr>
              <a:t>What is Interpersonal Communication?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457200">
              <a:buNone/>
            </a:pPr>
            <a:r>
              <a:rPr lang="en-US" b="0" i="0" kern="1200" cap="all">
                <a:latin typeface="+mj-lt"/>
                <a:ea typeface="+mj-ea"/>
                <a:cs typeface="+mj-cs"/>
              </a:rPr>
              <a:t>Definition and why it is crucial in a technical environment like APTRANSCO.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644" y="629266"/>
            <a:ext cx="4007403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Importance of Interpersonal Communication</a:t>
            </a:r>
          </a:p>
        </p:txBody>
      </p:sp>
      <p:pic>
        <p:nvPicPr>
          <p:cNvPr id="5" name="Picture 4" descr="Pins and thread forming a heptagon">
            <a:extLst>
              <a:ext uri="{FF2B5EF4-FFF2-40B4-BE49-F238E27FC236}">
                <a16:creationId xmlns:a16="http://schemas.microsoft.com/office/drawing/2014/main" id="{298ED797-9A8B-C5D2-305E-D42D433E6A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870" r="38500" b="-1"/>
          <a:stretch/>
        </p:blipFill>
        <p:spPr>
          <a:xfrm>
            <a:off x="20" y="10"/>
            <a:ext cx="3529966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986" y="2438400"/>
            <a:ext cx="4007403" cy="3809999"/>
          </a:xfrm>
        </p:spPr>
        <p:txBody>
          <a:bodyPr>
            <a:normAutofit/>
          </a:bodyPr>
          <a:lstStyle/>
          <a:p>
            <a:r>
              <a:rPr dirty="0"/>
              <a:t>Enhanced team collaboration.</a:t>
            </a:r>
          </a:p>
          <a:p>
            <a:r>
              <a:rPr dirty="0"/>
              <a:t>Better problem-solving and conflict resolution.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 sz="3900"/>
              <a:t>Key Aspects of Interpersonal Communication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A1EEE06-1729-47F3-96AD-696124136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181074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7243282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Strategies to Improve Interpersonal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3AD22A3-6933-8E90-F6CA-6E0D27F69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660457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1063417"/>
            <a:ext cx="2629122" cy="4675396"/>
          </a:xfrm>
        </p:spPr>
        <p:txBody>
          <a:bodyPr anchor="ctr">
            <a:normAutofit/>
          </a:bodyPr>
          <a:lstStyle/>
          <a:p>
            <a:r>
              <a:rPr lang="en-US" sz="2300">
                <a:solidFill>
                  <a:srgbClr val="F2F2F2"/>
                </a:solidFill>
              </a:rPr>
              <a:t>Recap of Key Communication Skills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00EAB6-CAFD-F244-0631-3D65B4207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945467"/>
              </p:ext>
            </p:extLst>
          </p:nvPr>
        </p:nvGraphicFramePr>
        <p:xfrm>
          <a:off x="4206478" y="965200"/>
          <a:ext cx="4211240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Agenda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0787790E-3ADA-FCF5-6F8B-E44FA700D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324124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01" y="629266"/>
            <a:ext cx="3601523" cy="1641986"/>
          </a:xfrm>
        </p:spPr>
        <p:txBody>
          <a:bodyPr>
            <a:normAutofit/>
          </a:bodyPr>
          <a:lstStyle/>
          <a:p>
            <a:r>
              <a:t>Closing Slide</a:t>
            </a:r>
          </a:p>
        </p:txBody>
      </p:sp>
      <p:pic>
        <p:nvPicPr>
          <p:cNvPr id="5" name="Picture 4" descr="Multi-coloured dialogue boxes">
            <a:extLst>
              <a:ext uri="{FF2B5EF4-FFF2-40B4-BE49-F238E27FC236}">
                <a16:creationId xmlns:a16="http://schemas.microsoft.com/office/drawing/2014/main" id="{A69A2D48-1766-9E4A-B92E-34C2D8AA52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120" r="26227" b="2"/>
          <a:stretch/>
        </p:blipFill>
        <p:spPr>
          <a:xfrm>
            <a:off x="4575298" y="10"/>
            <a:ext cx="457080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95DDCFA-D3DE-4CEB-8AFF-C6501187E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01" y="2438400"/>
            <a:ext cx="3601523" cy="3809999"/>
          </a:xfrm>
        </p:spPr>
        <p:txBody>
          <a:bodyPr>
            <a:normAutofit/>
          </a:bodyPr>
          <a:lstStyle/>
          <a:p>
            <a:r>
              <a:t>Final thoughts on how these communication skills will help AEEs &amp; Dy. EEs lead effectively at APTRANSCO.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785" y="629266"/>
            <a:ext cx="3575604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What is Active Listening?</a:t>
            </a:r>
          </a:p>
        </p:txBody>
      </p:sp>
      <p:pic>
        <p:nvPicPr>
          <p:cNvPr id="17" name="Picture 16" descr="Wood human figure">
            <a:extLst>
              <a:ext uri="{FF2B5EF4-FFF2-40B4-BE49-F238E27FC236}">
                <a16:creationId xmlns:a16="http://schemas.microsoft.com/office/drawing/2014/main" id="{CB0849C8-86E1-4141-4553-3A02F798AC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97" r="58370" b="-1"/>
          <a:stretch/>
        </p:blipFill>
        <p:spPr>
          <a:xfrm>
            <a:off x="20" y="10"/>
            <a:ext cx="3475989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785" y="2438400"/>
            <a:ext cx="3575604" cy="3809999"/>
          </a:xfrm>
        </p:spPr>
        <p:txBody>
          <a:bodyPr>
            <a:normAutofit/>
          </a:bodyPr>
          <a:lstStyle/>
          <a:p>
            <a:r>
              <a:t>Definition and importance of active listening.</a:t>
            </a:r>
          </a:p>
          <a:p>
            <a:r>
              <a:t>How it aids in effective communication.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Benefits of Active Listening</a:t>
            </a:r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6" descr="Red toy person in front of two lines of white figures">
            <a:extLst>
              <a:ext uri="{FF2B5EF4-FFF2-40B4-BE49-F238E27FC236}">
                <a16:creationId xmlns:a16="http://schemas.microsoft.com/office/drawing/2014/main" id="{FF4C49D4-9B86-48AD-DC9D-03D585FC3B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017" r="26161"/>
          <a:stretch/>
        </p:blipFill>
        <p:spPr>
          <a:xfrm>
            <a:off x="4760481" y="647698"/>
            <a:ext cx="3707441" cy="5562601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0"/>
            <a:ext cx="3124882" cy="37854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Enhanced team collaboration.</a:t>
            </a:r>
          </a:p>
          <a:p>
            <a:endParaRPr lang="en-US">
              <a:solidFill>
                <a:srgbClr val="EBEBEB"/>
              </a:solidFill>
            </a:endParaRPr>
          </a:p>
          <a:p>
            <a:r>
              <a:rPr lang="en-US">
                <a:solidFill>
                  <a:srgbClr val="EBEBEB"/>
                </a:solidFill>
              </a:rPr>
              <a:t>Reduced misunderstandings and conflicts.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Techniques for Active Listening</a:t>
            </a:r>
          </a:p>
        </p:txBody>
      </p:sp>
      <p:sp useBgFill="1">
        <p:nvSpPr>
          <p:cNvPr id="57" name="Freeform: Shape 56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People in business attire seated at table in conversation, woman in center of two men">
            <a:extLst>
              <a:ext uri="{FF2B5EF4-FFF2-40B4-BE49-F238E27FC236}">
                <a16:creationId xmlns:a16="http://schemas.microsoft.com/office/drawing/2014/main" id="{28573E42-1026-0720-89B7-638AA59CB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37" y="3014680"/>
            <a:ext cx="4088720" cy="272922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A709A8-9B98-0A38-BCAF-93C8766DD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42027"/>
              </p:ext>
            </p:extLst>
          </p:nvPr>
        </p:nvGraphicFramePr>
        <p:xfrm>
          <a:off x="486698" y="2548281"/>
          <a:ext cx="3841954" cy="36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sz="2900"/>
              <a:t>Active Listening in APTRANSCO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r>
              <a:t>How AEEs &amp; Dy. EEs can apply active listening in team meetings and with stakeholders.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42B41-CFBF-4E11-965F-B1906826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id="{ED9FFD70-7E69-43F7-BAFF-08A75B3AE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What is Assertive Communication?</a:t>
            </a: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Stick figure families holding hands">
            <a:extLst>
              <a:ext uri="{FF2B5EF4-FFF2-40B4-BE49-F238E27FC236}">
                <a16:creationId xmlns:a16="http://schemas.microsoft.com/office/drawing/2014/main" id="{A7AB0FBC-EA41-12EA-2E9B-453597B1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51" r="7106" b="2"/>
          <a:stretch/>
        </p:blipFill>
        <p:spPr>
          <a:xfrm>
            <a:off x="490113" y="3199727"/>
            <a:ext cx="2560383" cy="2359125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5A0660-62E0-0A7F-6072-54B8AE7C6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90013"/>
              </p:ext>
            </p:extLst>
          </p:nvPr>
        </p:nvGraphicFramePr>
        <p:xfrm>
          <a:off x="3292062" y="2548281"/>
          <a:ext cx="5365709" cy="36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948" y="452718"/>
            <a:ext cx="4287238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/>
              <a:t>Benefits of Assertive Communication</a:t>
            </a:r>
            <a:endParaRPr lang="en-US" sz="2900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71281" y="-1573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erson holding a puzzle piece">
            <a:extLst>
              <a:ext uri="{FF2B5EF4-FFF2-40B4-BE49-F238E27FC236}">
                <a16:creationId xmlns:a16="http://schemas.microsoft.com/office/drawing/2014/main" id="{85BF2F39-CF4C-3B27-7CEC-BEB490CD55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39" r="31414" b="-1"/>
          <a:stretch/>
        </p:blipFill>
        <p:spPr>
          <a:xfrm>
            <a:off x="2" y="10"/>
            <a:ext cx="3729824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212" y="2052918"/>
            <a:ext cx="3479177" cy="4195481"/>
          </a:xfrm>
        </p:spPr>
        <p:txBody>
          <a:bodyPr>
            <a:normAutofit/>
          </a:bodyPr>
          <a:lstStyle/>
          <a:p>
            <a:r>
              <a:rPr lang="en-US"/>
              <a:t>Clear and confident delivery of ideas.</a:t>
            </a:r>
          </a:p>
          <a:p>
            <a:r>
              <a:rPr lang="en-US"/>
              <a:t>Greater impact on team performance and decision-making.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785" y="629266"/>
            <a:ext cx="3575604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Techniques for Communicating Assertively</a:t>
            </a:r>
          </a:p>
        </p:txBody>
      </p:sp>
      <p:pic>
        <p:nvPicPr>
          <p:cNvPr id="5" name="Picture 4" descr="Child with brown eyes">
            <a:extLst>
              <a:ext uri="{FF2B5EF4-FFF2-40B4-BE49-F238E27FC236}">
                <a16:creationId xmlns:a16="http://schemas.microsoft.com/office/drawing/2014/main" id="{4A8D6B49-E848-0874-F1CA-0890F9FBAB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811" r="25356" b="-1"/>
          <a:stretch/>
        </p:blipFill>
        <p:spPr>
          <a:xfrm>
            <a:off x="20" y="10"/>
            <a:ext cx="3475989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1785" y="2438400"/>
            <a:ext cx="3575604" cy="3809999"/>
          </a:xfrm>
        </p:spPr>
        <p:txBody>
          <a:bodyPr>
            <a:normAutofit/>
          </a:bodyPr>
          <a:lstStyle/>
          <a:p>
            <a:r>
              <a:t>1. Use of 'I' statements</a:t>
            </a:r>
          </a:p>
          <a:p>
            <a:r>
              <a:t>2. Maintaining eye contact</a:t>
            </a:r>
          </a:p>
          <a:p>
            <a:r>
              <a:t>3. Keeping a calm and composed tone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395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Ion</vt:lpstr>
      <vt:lpstr>Essential Communication Skills for AEEs &amp; Dy. EEs at APTRANSCO</vt:lpstr>
      <vt:lpstr>Agenda</vt:lpstr>
      <vt:lpstr>What is Active Listening?</vt:lpstr>
      <vt:lpstr>Benefits of Active Listening</vt:lpstr>
      <vt:lpstr>Techniques for Active Listening</vt:lpstr>
      <vt:lpstr>Active Listening in APTRANSCO</vt:lpstr>
      <vt:lpstr>What is Assertive Communication?</vt:lpstr>
      <vt:lpstr>Benefits of Assertive Communication</vt:lpstr>
      <vt:lpstr>Techniques for Communicating Assertively</vt:lpstr>
      <vt:lpstr>Assertive Communication in Presentations</vt:lpstr>
      <vt:lpstr>What is Empathy?</vt:lpstr>
      <vt:lpstr>Benefits of Empathy</vt:lpstr>
      <vt:lpstr>How to Practice Empathy in Leadership</vt:lpstr>
      <vt:lpstr>Empathy in Action at APTRANSCO</vt:lpstr>
      <vt:lpstr>What is Interpersonal Communication?</vt:lpstr>
      <vt:lpstr>Importance of Interpersonal Communication</vt:lpstr>
      <vt:lpstr>Key Aspects of Interpersonal Communication</vt:lpstr>
      <vt:lpstr>Strategies to Improve Interpersonal Communication</vt:lpstr>
      <vt:lpstr>Recap of Key Communication Skills</vt:lpstr>
      <vt:lpstr>Closing Slide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Swetha Padarthi</dc:creator>
  <cp:keywords/>
  <dc:description>generated using python-pptx</dc:description>
  <cp:lastModifiedBy>Swetha Padarthi</cp:lastModifiedBy>
  <cp:revision>2</cp:revision>
  <dcterms:created xsi:type="dcterms:W3CDTF">2013-01-27T09:14:16Z</dcterms:created>
  <dcterms:modified xsi:type="dcterms:W3CDTF">2024-10-08T14:11:15Z</dcterms:modified>
  <cp:category/>
</cp:coreProperties>
</file>