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3" r:id="rId2"/>
    <p:sldId id="284" r:id="rId3"/>
    <p:sldId id="273" r:id="rId4"/>
    <p:sldId id="274" r:id="rId5"/>
    <p:sldId id="275" r:id="rId6"/>
    <p:sldId id="261" r:id="rId7"/>
    <p:sldId id="276" r:id="rId8"/>
    <p:sldId id="287" r:id="rId9"/>
    <p:sldId id="288" r:id="rId10"/>
    <p:sldId id="285" r:id="rId11"/>
    <p:sldId id="289" r:id="rId12"/>
    <p:sldId id="290" r:id="rId13"/>
    <p:sldId id="263" r:id="rId14"/>
    <p:sldId id="258" r:id="rId15"/>
    <p:sldId id="265" r:id="rId16"/>
    <p:sldId id="295" r:id="rId17"/>
    <p:sldId id="266" r:id="rId18"/>
    <p:sldId id="294" r:id="rId19"/>
    <p:sldId id="296" r:id="rId20"/>
    <p:sldId id="297" r:id="rId21"/>
    <p:sldId id="291" r:id="rId22"/>
    <p:sldId id="292" r:id="rId23"/>
    <p:sldId id="293" r:id="rId24"/>
    <p:sldId id="303" r:id="rId25"/>
    <p:sldId id="271" r:id="rId26"/>
    <p:sldId id="304" r:id="rId27"/>
    <p:sldId id="305" r:id="rId28"/>
    <p:sldId id="306" r:id="rId29"/>
    <p:sldId id="307" r:id="rId30"/>
    <p:sldId id="308" r:id="rId31"/>
    <p:sldId id="309" r:id="rId32"/>
    <p:sldId id="310" r:id="rId33"/>
    <p:sldId id="311" r:id="rId34"/>
    <p:sldId id="312" r:id="rId35"/>
    <p:sldId id="313" r:id="rId36"/>
    <p:sldId id="268" r:id="rId37"/>
    <p:sldId id="281" r:id="rId38"/>
    <p:sldId id="314" r:id="rId39"/>
    <p:sldId id="283" r:id="rId40"/>
    <p:sldId id="315" r:id="rId41"/>
    <p:sldId id="316" r:id="rId42"/>
    <p:sldId id="317" r:id="rId43"/>
    <p:sldId id="260" r:id="rId44"/>
    <p:sldId id="318" r:id="rId45"/>
    <p:sldId id="262" r:id="rId46"/>
    <p:sldId id="319" r:id="rId47"/>
    <p:sldId id="264" r:id="rId48"/>
    <p:sldId id="320" r:id="rId49"/>
    <p:sldId id="321" r:id="rId50"/>
    <p:sldId id="267" r:id="rId51"/>
    <p:sldId id="322" r:id="rId52"/>
    <p:sldId id="269" r:id="rId53"/>
    <p:sldId id="270" r:id="rId54"/>
    <p:sldId id="298" r:id="rId55"/>
    <p:sldId id="29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F94CB9-AED6-8643-8397-9FA2B07DA6B1}" name="kameswararao bandaru" initials="kb" userId="77371d0d3f2cfca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82" d="100"/>
          <a:sy n="82" d="100"/>
        </p:scale>
        <p:origin x="58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EB890-29BB-2F10-A15E-94B1DCF13F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4D4FDCD-5535-CF96-895B-AB12C44B87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5545D53-5CC3-1B50-181B-D7A5DDE3909D}"/>
              </a:ext>
            </a:extLst>
          </p:cNvPr>
          <p:cNvSpPr>
            <a:spLocks noGrp="1"/>
          </p:cNvSpPr>
          <p:nvPr>
            <p:ph type="dt" sz="half" idx="10"/>
          </p:nvPr>
        </p:nvSpPr>
        <p:spPr/>
        <p:txBody>
          <a:bodyPr/>
          <a:lstStyle/>
          <a:p>
            <a:fld id="{CAF83B26-2F68-4018-8CC6-D79CC2AE23BA}" type="datetimeFigureOut">
              <a:rPr lang="en-IN" smtClean="0"/>
              <a:t>02-10-2023</a:t>
            </a:fld>
            <a:endParaRPr lang="en-IN"/>
          </a:p>
        </p:txBody>
      </p:sp>
      <p:sp>
        <p:nvSpPr>
          <p:cNvPr id="5" name="Footer Placeholder 4">
            <a:extLst>
              <a:ext uri="{FF2B5EF4-FFF2-40B4-BE49-F238E27FC236}">
                <a16:creationId xmlns:a16="http://schemas.microsoft.com/office/drawing/2014/main" id="{C25182A9-AF0B-B7DA-F788-5D9B34D4D84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EE76AF1-7951-514A-E812-5CE5B2FEB9DA}"/>
              </a:ext>
            </a:extLst>
          </p:cNvPr>
          <p:cNvSpPr>
            <a:spLocks noGrp="1"/>
          </p:cNvSpPr>
          <p:nvPr>
            <p:ph type="sldNum" sz="quarter" idx="12"/>
          </p:nvPr>
        </p:nvSpPr>
        <p:spPr/>
        <p:txBody>
          <a:bodyPr/>
          <a:lstStyle/>
          <a:p>
            <a:fld id="{29B49C2A-801E-48BD-805B-2BDADC84C913}" type="slidenum">
              <a:rPr lang="en-IN" smtClean="0"/>
              <a:t>‹#›</a:t>
            </a:fld>
            <a:endParaRPr lang="en-IN"/>
          </a:p>
        </p:txBody>
      </p:sp>
    </p:spTree>
    <p:extLst>
      <p:ext uri="{BB962C8B-B14F-4D97-AF65-F5344CB8AC3E}">
        <p14:creationId xmlns:p14="http://schemas.microsoft.com/office/powerpoint/2010/main" val="212074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FD742-086F-ABC4-4CFC-42B33270FFC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B036076-EF94-06AE-6544-41876166DC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19C589-A34D-334A-79C8-B6E48426CF57}"/>
              </a:ext>
            </a:extLst>
          </p:cNvPr>
          <p:cNvSpPr>
            <a:spLocks noGrp="1"/>
          </p:cNvSpPr>
          <p:nvPr>
            <p:ph type="dt" sz="half" idx="10"/>
          </p:nvPr>
        </p:nvSpPr>
        <p:spPr/>
        <p:txBody>
          <a:bodyPr/>
          <a:lstStyle/>
          <a:p>
            <a:fld id="{CAF83B26-2F68-4018-8CC6-D79CC2AE23BA}" type="datetimeFigureOut">
              <a:rPr lang="en-IN" smtClean="0"/>
              <a:t>02-10-2023</a:t>
            </a:fld>
            <a:endParaRPr lang="en-IN"/>
          </a:p>
        </p:txBody>
      </p:sp>
      <p:sp>
        <p:nvSpPr>
          <p:cNvPr id="5" name="Footer Placeholder 4">
            <a:extLst>
              <a:ext uri="{FF2B5EF4-FFF2-40B4-BE49-F238E27FC236}">
                <a16:creationId xmlns:a16="http://schemas.microsoft.com/office/drawing/2014/main" id="{4F55F60B-FB24-4303-1EA0-98801EF7AD2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B40C24A-5CD3-9618-57E0-62CFBD85707F}"/>
              </a:ext>
            </a:extLst>
          </p:cNvPr>
          <p:cNvSpPr>
            <a:spLocks noGrp="1"/>
          </p:cNvSpPr>
          <p:nvPr>
            <p:ph type="sldNum" sz="quarter" idx="12"/>
          </p:nvPr>
        </p:nvSpPr>
        <p:spPr/>
        <p:txBody>
          <a:bodyPr/>
          <a:lstStyle/>
          <a:p>
            <a:fld id="{29B49C2A-801E-48BD-805B-2BDADC84C913}" type="slidenum">
              <a:rPr lang="en-IN" smtClean="0"/>
              <a:t>‹#›</a:t>
            </a:fld>
            <a:endParaRPr lang="en-IN"/>
          </a:p>
        </p:txBody>
      </p:sp>
    </p:spTree>
    <p:extLst>
      <p:ext uri="{BB962C8B-B14F-4D97-AF65-F5344CB8AC3E}">
        <p14:creationId xmlns:p14="http://schemas.microsoft.com/office/powerpoint/2010/main" val="1607282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F3290-0F07-2560-AC3B-1B2644E897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A166F7F-7A66-83C3-63CC-E097A5CE25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0FC48F8-6D09-B345-4F2D-268605D2FF09}"/>
              </a:ext>
            </a:extLst>
          </p:cNvPr>
          <p:cNvSpPr>
            <a:spLocks noGrp="1"/>
          </p:cNvSpPr>
          <p:nvPr>
            <p:ph type="dt" sz="half" idx="10"/>
          </p:nvPr>
        </p:nvSpPr>
        <p:spPr/>
        <p:txBody>
          <a:bodyPr/>
          <a:lstStyle/>
          <a:p>
            <a:fld id="{CAF83B26-2F68-4018-8CC6-D79CC2AE23BA}" type="datetimeFigureOut">
              <a:rPr lang="en-IN" smtClean="0"/>
              <a:t>02-10-2023</a:t>
            </a:fld>
            <a:endParaRPr lang="en-IN"/>
          </a:p>
        </p:txBody>
      </p:sp>
      <p:sp>
        <p:nvSpPr>
          <p:cNvPr id="5" name="Footer Placeholder 4">
            <a:extLst>
              <a:ext uri="{FF2B5EF4-FFF2-40B4-BE49-F238E27FC236}">
                <a16:creationId xmlns:a16="http://schemas.microsoft.com/office/drawing/2014/main" id="{922ADAE7-7E91-4FFF-322F-DA2AF8856C9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9518770-F925-1B23-7FF6-9400AE3AB806}"/>
              </a:ext>
            </a:extLst>
          </p:cNvPr>
          <p:cNvSpPr>
            <a:spLocks noGrp="1"/>
          </p:cNvSpPr>
          <p:nvPr>
            <p:ph type="sldNum" sz="quarter" idx="12"/>
          </p:nvPr>
        </p:nvSpPr>
        <p:spPr/>
        <p:txBody>
          <a:bodyPr/>
          <a:lstStyle/>
          <a:p>
            <a:fld id="{29B49C2A-801E-48BD-805B-2BDADC84C913}" type="slidenum">
              <a:rPr lang="en-IN" smtClean="0"/>
              <a:t>‹#›</a:t>
            </a:fld>
            <a:endParaRPr lang="en-IN"/>
          </a:p>
        </p:txBody>
      </p:sp>
    </p:spTree>
    <p:extLst>
      <p:ext uri="{BB962C8B-B14F-4D97-AF65-F5344CB8AC3E}">
        <p14:creationId xmlns:p14="http://schemas.microsoft.com/office/powerpoint/2010/main" val="257567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1C362-5371-D2CD-AE1B-EF88BF5FDC1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7BE761E-D12B-E1AD-9B62-892C84C38A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5723D44-B8B6-26D0-C556-0D8FAD72D1DF}"/>
              </a:ext>
            </a:extLst>
          </p:cNvPr>
          <p:cNvSpPr>
            <a:spLocks noGrp="1"/>
          </p:cNvSpPr>
          <p:nvPr>
            <p:ph type="dt" sz="half" idx="10"/>
          </p:nvPr>
        </p:nvSpPr>
        <p:spPr/>
        <p:txBody>
          <a:bodyPr/>
          <a:lstStyle/>
          <a:p>
            <a:fld id="{CAF83B26-2F68-4018-8CC6-D79CC2AE23BA}" type="datetimeFigureOut">
              <a:rPr lang="en-IN" smtClean="0"/>
              <a:t>02-10-2023</a:t>
            </a:fld>
            <a:endParaRPr lang="en-IN"/>
          </a:p>
        </p:txBody>
      </p:sp>
      <p:sp>
        <p:nvSpPr>
          <p:cNvPr id="5" name="Footer Placeholder 4">
            <a:extLst>
              <a:ext uri="{FF2B5EF4-FFF2-40B4-BE49-F238E27FC236}">
                <a16:creationId xmlns:a16="http://schemas.microsoft.com/office/drawing/2014/main" id="{C69658A1-C10A-2144-428A-FF23EE6FD5B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8EE3345-CF04-74D7-8B5F-6C43966AD791}"/>
              </a:ext>
            </a:extLst>
          </p:cNvPr>
          <p:cNvSpPr>
            <a:spLocks noGrp="1"/>
          </p:cNvSpPr>
          <p:nvPr>
            <p:ph type="sldNum" sz="quarter" idx="12"/>
          </p:nvPr>
        </p:nvSpPr>
        <p:spPr/>
        <p:txBody>
          <a:bodyPr/>
          <a:lstStyle/>
          <a:p>
            <a:fld id="{29B49C2A-801E-48BD-805B-2BDADC84C913}" type="slidenum">
              <a:rPr lang="en-IN" smtClean="0"/>
              <a:t>‹#›</a:t>
            </a:fld>
            <a:endParaRPr lang="en-IN"/>
          </a:p>
        </p:txBody>
      </p:sp>
    </p:spTree>
    <p:extLst>
      <p:ext uri="{BB962C8B-B14F-4D97-AF65-F5344CB8AC3E}">
        <p14:creationId xmlns:p14="http://schemas.microsoft.com/office/powerpoint/2010/main" val="166666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3AD2E-47C4-D4F7-C8D1-F11614FD13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14425C9-E0DE-EF3D-4736-D4D9D731B4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CC37D9-55CC-459D-3B8D-53610B4A0E3B}"/>
              </a:ext>
            </a:extLst>
          </p:cNvPr>
          <p:cNvSpPr>
            <a:spLocks noGrp="1"/>
          </p:cNvSpPr>
          <p:nvPr>
            <p:ph type="dt" sz="half" idx="10"/>
          </p:nvPr>
        </p:nvSpPr>
        <p:spPr/>
        <p:txBody>
          <a:bodyPr/>
          <a:lstStyle/>
          <a:p>
            <a:fld id="{CAF83B26-2F68-4018-8CC6-D79CC2AE23BA}" type="datetimeFigureOut">
              <a:rPr lang="en-IN" smtClean="0"/>
              <a:t>02-10-2023</a:t>
            </a:fld>
            <a:endParaRPr lang="en-IN"/>
          </a:p>
        </p:txBody>
      </p:sp>
      <p:sp>
        <p:nvSpPr>
          <p:cNvPr id="5" name="Footer Placeholder 4">
            <a:extLst>
              <a:ext uri="{FF2B5EF4-FFF2-40B4-BE49-F238E27FC236}">
                <a16:creationId xmlns:a16="http://schemas.microsoft.com/office/drawing/2014/main" id="{65B8F4E7-5B6A-037C-C471-096CB390DEA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205002A-54A1-8542-49DD-32629D0F1773}"/>
              </a:ext>
            </a:extLst>
          </p:cNvPr>
          <p:cNvSpPr>
            <a:spLocks noGrp="1"/>
          </p:cNvSpPr>
          <p:nvPr>
            <p:ph type="sldNum" sz="quarter" idx="12"/>
          </p:nvPr>
        </p:nvSpPr>
        <p:spPr/>
        <p:txBody>
          <a:bodyPr/>
          <a:lstStyle/>
          <a:p>
            <a:fld id="{29B49C2A-801E-48BD-805B-2BDADC84C913}" type="slidenum">
              <a:rPr lang="en-IN" smtClean="0"/>
              <a:t>‹#›</a:t>
            </a:fld>
            <a:endParaRPr lang="en-IN"/>
          </a:p>
        </p:txBody>
      </p:sp>
    </p:spTree>
    <p:extLst>
      <p:ext uri="{BB962C8B-B14F-4D97-AF65-F5344CB8AC3E}">
        <p14:creationId xmlns:p14="http://schemas.microsoft.com/office/powerpoint/2010/main" val="526053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3AD1-B658-200D-680D-677DC3CD4AF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E6A5738-5A37-E1C8-3473-C6776A1AA9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CECC8B1-69DD-B9CF-7DC6-50BECE21F3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EDEBDCF6-2D2C-1735-1476-93A6C5C58E62}"/>
              </a:ext>
            </a:extLst>
          </p:cNvPr>
          <p:cNvSpPr>
            <a:spLocks noGrp="1"/>
          </p:cNvSpPr>
          <p:nvPr>
            <p:ph type="dt" sz="half" idx="10"/>
          </p:nvPr>
        </p:nvSpPr>
        <p:spPr/>
        <p:txBody>
          <a:bodyPr/>
          <a:lstStyle/>
          <a:p>
            <a:fld id="{CAF83B26-2F68-4018-8CC6-D79CC2AE23BA}" type="datetimeFigureOut">
              <a:rPr lang="en-IN" smtClean="0"/>
              <a:t>02-10-2023</a:t>
            </a:fld>
            <a:endParaRPr lang="en-IN"/>
          </a:p>
        </p:txBody>
      </p:sp>
      <p:sp>
        <p:nvSpPr>
          <p:cNvPr id="6" name="Footer Placeholder 5">
            <a:extLst>
              <a:ext uri="{FF2B5EF4-FFF2-40B4-BE49-F238E27FC236}">
                <a16:creationId xmlns:a16="http://schemas.microsoft.com/office/drawing/2014/main" id="{3D1863F5-EEAE-F7D3-34A4-D63F262E25D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8D7BD27-E2B5-35AD-928D-60A738D475FB}"/>
              </a:ext>
            </a:extLst>
          </p:cNvPr>
          <p:cNvSpPr>
            <a:spLocks noGrp="1"/>
          </p:cNvSpPr>
          <p:nvPr>
            <p:ph type="sldNum" sz="quarter" idx="12"/>
          </p:nvPr>
        </p:nvSpPr>
        <p:spPr/>
        <p:txBody>
          <a:bodyPr/>
          <a:lstStyle/>
          <a:p>
            <a:fld id="{29B49C2A-801E-48BD-805B-2BDADC84C913}" type="slidenum">
              <a:rPr lang="en-IN" smtClean="0"/>
              <a:t>‹#›</a:t>
            </a:fld>
            <a:endParaRPr lang="en-IN"/>
          </a:p>
        </p:txBody>
      </p:sp>
    </p:spTree>
    <p:extLst>
      <p:ext uri="{BB962C8B-B14F-4D97-AF65-F5344CB8AC3E}">
        <p14:creationId xmlns:p14="http://schemas.microsoft.com/office/powerpoint/2010/main" val="971589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AB22-7032-5840-F808-73F3AF85C92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6F19070-DCDA-DED8-3813-009BD2745F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138FC1-17AC-FDCA-8FCD-AB0CC27B2C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9DA590E-E816-53BC-22C7-77548A654A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2F604F-D7FA-74F4-7933-0DE4CC4EF4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297CE18E-FDF4-1E05-AAEB-FA2AE814725D}"/>
              </a:ext>
            </a:extLst>
          </p:cNvPr>
          <p:cNvSpPr>
            <a:spLocks noGrp="1"/>
          </p:cNvSpPr>
          <p:nvPr>
            <p:ph type="dt" sz="half" idx="10"/>
          </p:nvPr>
        </p:nvSpPr>
        <p:spPr/>
        <p:txBody>
          <a:bodyPr/>
          <a:lstStyle/>
          <a:p>
            <a:fld id="{CAF83B26-2F68-4018-8CC6-D79CC2AE23BA}" type="datetimeFigureOut">
              <a:rPr lang="en-IN" smtClean="0"/>
              <a:t>02-10-2023</a:t>
            </a:fld>
            <a:endParaRPr lang="en-IN"/>
          </a:p>
        </p:txBody>
      </p:sp>
      <p:sp>
        <p:nvSpPr>
          <p:cNvPr id="8" name="Footer Placeholder 7">
            <a:extLst>
              <a:ext uri="{FF2B5EF4-FFF2-40B4-BE49-F238E27FC236}">
                <a16:creationId xmlns:a16="http://schemas.microsoft.com/office/drawing/2014/main" id="{CB65BD57-1827-A11C-A635-208C7093BE9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C04F4AB5-460B-DAF9-8A03-1421FC8595F6}"/>
              </a:ext>
            </a:extLst>
          </p:cNvPr>
          <p:cNvSpPr>
            <a:spLocks noGrp="1"/>
          </p:cNvSpPr>
          <p:nvPr>
            <p:ph type="sldNum" sz="quarter" idx="12"/>
          </p:nvPr>
        </p:nvSpPr>
        <p:spPr/>
        <p:txBody>
          <a:bodyPr/>
          <a:lstStyle/>
          <a:p>
            <a:fld id="{29B49C2A-801E-48BD-805B-2BDADC84C913}" type="slidenum">
              <a:rPr lang="en-IN" smtClean="0"/>
              <a:t>‹#›</a:t>
            </a:fld>
            <a:endParaRPr lang="en-IN"/>
          </a:p>
        </p:txBody>
      </p:sp>
    </p:spTree>
    <p:extLst>
      <p:ext uri="{BB962C8B-B14F-4D97-AF65-F5344CB8AC3E}">
        <p14:creationId xmlns:p14="http://schemas.microsoft.com/office/powerpoint/2010/main" val="617894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CECE4-950F-194B-08C8-E8F9DA9DD4E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DFA7681-99D1-134D-BACC-8354AA9483F8}"/>
              </a:ext>
            </a:extLst>
          </p:cNvPr>
          <p:cNvSpPr>
            <a:spLocks noGrp="1"/>
          </p:cNvSpPr>
          <p:nvPr>
            <p:ph type="dt" sz="half" idx="10"/>
          </p:nvPr>
        </p:nvSpPr>
        <p:spPr/>
        <p:txBody>
          <a:bodyPr/>
          <a:lstStyle/>
          <a:p>
            <a:fld id="{CAF83B26-2F68-4018-8CC6-D79CC2AE23BA}" type="datetimeFigureOut">
              <a:rPr lang="en-IN" smtClean="0"/>
              <a:t>02-10-2023</a:t>
            </a:fld>
            <a:endParaRPr lang="en-IN"/>
          </a:p>
        </p:txBody>
      </p:sp>
      <p:sp>
        <p:nvSpPr>
          <p:cNvPr id="4" name="Footer Placeholder 3">
            <a:extLst>
              <a:ext uri="{FF2B5EF4-FFF2-40B4-BE49-F238E27FC236}">
                <a16:creationId xmlns:a16="http://schemas.microsoft.com/office/drawing/2014/main" id="{C14ADD9E-2929-8D28-5DA4-64225380BFDE}"/>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50EBD91-DFC1-A94C-1C27-79B4BC52EE0F}"/>
              </a:ext>
            </a:extLst>
          </p:cNvPr>
          <p:cNvSpPr>
            <a:spLocks noGrp="1"/>
          </p:cNvSpPr>
          <p:nvPr>
            <p:ph type="sldNum" sz="quarter" idx="12"/>
          </p:nvPr>
        </p:nvSpPr>
        <p:spPr/>
        <p:txBody>
          <a:bodyPr/>
          <a:lstStyle/>
          <a:p>
            <a:fld id="{29B49C2A-801E-48BD-805B-2BDADC84C913}" type="slidenum">
              <a:rPr lang="en-IN" smtClean="0"/>
              <a:t>‹#›</a:t>
            </a:fld>
            <a:endParaRPr lang="en-IN"/>
          </a:p>
        </p:txBody>
      </p:sp>
    </p:spTree>
    <p:extLst>
      <p:ext uri="{BB962C8B-B14F-4D97-AF65-F5344CB8AC3E}">
        <p14:creationId xmlns:p14="http://schemas.microsoft.com/office/powerpoint/2010/main" val="1539451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0C0703-BD90-A78C-F47E-E22E5D865D59}"/>
              </a:ext>
            </a:extLst>
          </p:cNvPr>
          <p:cNvSpPr>
            <a:spLocks noGrp="1"/>
          </p:cNvSpPr>
          <p:nvPr>
            <p:ph type="dt" sz="half" idx="10"/>
          </p:nvPr>
        </p:nvSpPr>
        <p:spPr/>
        <p:txBody>
          <a:bodyPr/>
          <a:lstStyle/>
          <a:p>
            <a:fld id="{CAF83B26-2F68-4018-8CC6-D79CC2AE23BA}" type="datetimeFigureOut">
              <a:rPr lang="en-IN" smtClean="0"/>
              <a:t>02-10-2023</a:t>
            </a:fld>
            <a:endParaRPr lang="en-IN"/>
          </a:p>
        </p:txBody>
      </p:sp>
      <p:sp>
        <p:nvSpPr>
          <p:cNvPr id="3" name="Footer Placeholder 2">
            <a:extLst>
              <a:ext uri="{FF2B5EF4-FFF2-40B4-BE49-F238E27FC236}">
                <a16:creationId xmlns:a16="http://schemas.microsoft.com/office/drawing/2014/main" id="{F0C3CF20-A34C-EA25-B28C-F497D122CA82}"/>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DDF8E9E-53A1-CA32-E622-B7B34428DB7C}"/>
              </a:ext>
            </a:extLst>
          </p:cNvPr>
          <p:cNvSpPr>
            <a:spLocks noGrp="1"/>
          </p:cNvSpPr>
          <p:nvPr>
            <p:ph type="sldNum" sz="quarter" idx="12"/>
          </p:nvPr>
        </p:nvSpPr>
        <p:spPr/>
        <p:txBody>
          <a:bodyPr/>
          <a:lstStyle/>
          <a:p>
            <a:fld id="{29B49C2A-801E-48BD-805B-2BDADC84C913}" type="slidenum">
              <a:rPr lang="en-IN" smtClean="0"/>
              <a:t>‹#›</a:t>
            </a:fld>
            <a:endParaRPr lang="en-IN"/>
          </a:p>
        </p:txBody>
      </p:sp>
    </p:spTree>
    <p:extLst>
      <p:ext uri="{BB962C8B-B14F-4D97-AF65-F5344CB8AC3E}">
        <p14:creationId xmlns:p14="http://schemas.microsoft.com/office/powerpoint/2010/main" val="248760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E472-8D8E-61FC-8116-8A7880BD42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06B71E4-D61D-8020-7E80-BBAD7D9D39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8FB2779-BBA1-4780-1BC1-3F84F27377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25520A-0636-280D-C1D4-ACD1B817A70D}"/>
              </a:ext>
            </a:extLst>
          </p:cNvPr>
          <p:cNvSpPr>
            <a:spLocks noGrp="1"/>
          </p:cNvSpPr>
          <p:nvPr>
            <p:ph type="dt" sz="half" idx="10"/>
          </p:nvPr>
        </p:nvSpPr>
        <p:spPr/>
        <p:txBody>
          <a:bodyPr/>
          <a:lstStyle/>
          <a:p>
            <a:fld id="{CAF83B26-2F68-4018-8CC6-D79CC2AE23BA}" type="datetimeFigureOut">
              <a:rPr lang="en-IN" smtClean="0"/>
              <a:t>02-10-2023</a:t>
            </a:fld>
            <a:endParaRPr lang="en-IN"/>
          </a:p>
        </p:txBody>
      </p:sp>
      <p:sp>
        <p:nvSpPr>
          <p:cNvPr id="6" name="Footer Placeholder 5">
            <a:extLst>
              <a:ext uri="{FF2B5EF4-FFF2-40B4-BE49-F238E27FC236}">
                <a16:creationId xmlns:a16="http://schemas.microsoft.com/office/drawing/2014/main" id="{BF26DFB7-B21D-F6F6-D51B-1EBEAB85B65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CE149AE-1BA1-2921-7516-43D29B5DDB23}"/>
              </a:ext>
            </a:extLst>
          </p:cNvPr>
          <p:cNvSpPr>
            <a:spLocks noGrp="1"/>
          </p:cNvSpPr>
          <p:nvPr>
            <p:ph type="sldNum" sz="quarter" idx="12"/>
          </p:nvPr>
        </p:nvSpPr>
        <p:spPr/>
        <p:txBody>
          <a:bodyPr/>
          <a:lstStyle/>
          <a:p>
            <a:fld id="{29B49C2A-801E-48BD-805B-2BDADC84C913}" type="slidenum">
              <a:rPr lang="en-IN" smtClean="0"/>
              <a:t>‹#›</a:t>
            </a:fld>
            <a:endParaRPr lang="en-IN"/>
          </a:p>
        </p:txBody>
      </p:sp>
    </p:spTree>
    <p:extLst>
      <p:ext uri="{BB962C8B-B14F-4D97-AF65-F5344CB8AC3E}">
        <p14:creationId xmlns:p14="http://schemas.microsoft.com/office/powerpoint/2010/main" val="249714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D3100-AE30-1BEE-2111-64FE7B7A64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7B000F2A-E9EE-8316-B7FA-84BF25EBF3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4D1753DC-CD56-84C9-A6B5-EFC807509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A6D190-1F39-0E17-F38B-693AC271AB7B}"/>
              </a:ext>
            </a:extLst>
          </p:cNvPr>
          <p:cNvSpPr>
            <a:spLocks noGrp="1"/>
          </p:cNvSpPr>
          <p:nvPr>
            <p:ph type="dt" sz="half" idx="10"/>
          </p:nvPr>
        </p:nvSpPr>
        <p:spPr/>
        <p:txBody>
          <a:bodyPr/>
          <a:lstStyle/>
          <a:p>
            <a:fld id="{CAF83B26-2F68-4018-8CC6-D79CC2AE23BA}" type="datetimeFigureOut">
              <a:rPr lang="en-IN" smtClean="0"/>
              <a:t>02-10-2023</a:t>
            </a:fld>
            <a:endParaRPr lang="en-IN"/>
          </a:p>
        </p:txBody>
      </p:sp>
      <p:sp>
        <p:nvSpPr>
          <p:cNvPr id="6" name="Footer Placeholder 5">
            <a:extLst>
              <a:ext uri="{FF2B5EF4-FFF2-40B4-BE49-F238E27FC236}">
                <a16:creationId xmlns:a16="http://schemas.microsoft.com/office/drawing/2014/main" id="{CB398660-A161-B343-E51C-DF29A06EB18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F387711-752D-A6E3-BEF7-DFBDCEF39254}"/>
              </a:ext>
            </a:extLst>
          </p:cNvPr>
          <p:cNvSpPr>
            <a:spLocks noGrp="1"/>
          </p:cNvSpPr>
          <p:nvPr>
            <p:ph type="sldNum" sz="quarter" idx="12"/>
          </p:nvPr>
        </p:nvSpPr>
        <p:spPr/>
        <p:txBody>
          <a:bodyPr/>
          <a:lstStyle/>
          <a:p>
            <a:fld id="{29B49C2A-801E-48BD-805B-2BDADC84C913}" type="slidenum">
              <a:rPr lang="en-IN" smtClean="0"/>
              <a:t>‹#›</a:t>
            </a:fld>
            <a:endParaRPr lang="en-IN"/>
          </a:p>
        </p:txBody>
      </p:sp>
    </p:spTree>
    <p:extLst>
      <p:ext uri="{BB962C8B-B14F-4D97-AF65-F5344CB8AC3E}">
        <p14:creationId xmlns:p14="http://schemas.microsoft.com/office/powerpoint/2010/main" val="4227726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79A520-FF05-C671-8245-5B3F8F38F9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AD5A0BC-6900-3B1D-4C52-328F807FEA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2CB4E65-DA48-C2B5-50A7-423BFD4E8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F83B26-2F68-4018-8CC6-D79CC2AE23BA}" type="datetimeFigureOut">
              <a:rPr lang="en-IN" smtClean="0"/>
              <a:t>02-10-2023</a:t>
            </a:fld>
            <a:endParaRPr lang="en-IN"/>
          </a:p>
        </p:txBody>
      </p:sp>
      <p:sp>
        <p:nvSpPr>
          <p:cNvPr id="5" name="Footer Placeholder 4">
            <a:extLst>
              <a:ext uri="{FF2B5EF4-FFF2-40B4-BE49-F238E27FC236}">
                <a16:creationId xmlns:a16="http://schemas.microsoft.com/office/drawing/2014/main" id="{52846F4B-AC57-E46B-EC23-513E5618B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9F9A78F-83CF-DB62-B3D5-0451D73D22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49C2A-801E-48BD-805B-2BDADC84C913}" type="slidenum">
              <a:rPr lang="en-IN" smtClean="0"/>
              <a:t>‹#›</a:t>
            </a:fld>
            <a:endParaRPr lang="en-IN"/>
          </a:p>
        </p:txBody>
      </p:sp>
    </p:spTree>
    <p:extLst>
      <p:ext uri="{BB962C8B-B14F-4D97-AF65-F5344CB8AC3E}">
        <p14:creationId xmlns:p14="http://schemas.microsoft.com/office/powerpoint/2010/main" val="3882281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2.emf"/><Relationship Id="rId3" Type="http://schemas.openxmlformats.org/officeDocument/2006/relationships/image" Target="../media/image52.emf"/><Relationship Id="rId7" Type="http://schemas.openxmlformats.org/officeDocument/2006/relationships/image" Target="../media/image56.emf"/><Relationship Id="rId12" Type="http://schemas.openxmlformats.org/officeDocument/2006/relationships/image" Target="../media/image61.emf"/><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55.emf"/><Relationship Id="rId11" Type="http://schemas.openxmlformats.org/officeDocument/2006/relationships/image" Target="../media/image60.emf"/><Relationship Id="rId5" Type="http://schemas.openxmlformats.org/officeDocument/2006/relationships/image" Target="../media/image54.emf"/><Relationship Id="rId10" Type="http://schemas.openxmlformats.org/officeDocument/2006/relationships/image" Target="../media/image59.emf"/><Relationship Id="rId4" Type="http://schemas.openxmlformats.org/officeDocument/2006/relationships/image" Target="../media/image53.png"/><Relationship Id="rId9" Type="http://schemas.openxmlformats.org/officeDocument/2006/relationships/image" Target="../media/image58.emf"/></Relationships>
</file>

<file path=ppt/slides/_rels/slide43.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1.emf"/><Relationship Id="rId18" Type="http://schemas.openxmlformats.org/officeDocument/2006/relationships/image" Target="../media/image69.emf"/><Relationship Id="rId3" Type="http://schemas.openxmlformats.org/officeDocument/2006/relationships/image" Target="../media/image52.emf"/><Relationship Id="rId7" Type="http://schemas.openxmlformats.org/officeDocument/2006/relationships/image" Target="../media/image56.emf"/><Relationship Id="rId12" Type="http://schemas.openxmlformats.org/officeDocument/2006/relationships/image" Target="../media/image65.emf"/><Relationship Id="rId17" Type="http://schemas.openxmlformats.org/officeDocument/2006/relationships/image" Target="../media/image68.png"/><Relationship Id="rId2" Type="http://schemas.openxmlformats.org/officeDocument/2006/relationships/image" Target="../media/image51.png"/><Relationship Id="rId16" Type="http://schemas.openxmlformats.org/officeDocument/2006/relationships/image" Target="../media/image67.emf"/><Relationship Id="rId1" Type="http://schemas.openxmlformats.org/officeDocument/2006/relationships/slideLayout" Target="../slideLayouts/slideLayout8.xml"/><Relationship Id="rId6" Type="http://schemas.openxmlformats.org/officeDocument/2006/relationships/image" Target="../media/image55.emf"/><Relationship Id="rId11" Type="http://schemas.openxmlformats.org/officeDocument/2006/relationships/image" Target="../media/image64.emf"/><Relationship Id="rId5" Type="http://schemas.openxmlformats.org/officeDocument/2006/relationships/image" Target="../media/image54.emf"/><Relationship Id="rId15" Type="http://schemas.openxmlformats.org/officeDocument/2006/relationships/image" Target="../media/image66.emf"/><Relationship Id="rId10" Type="http://schemas.openxmlformats.org/officeDocument/2006/relationships/image" Target="../media/image63.emf"/><Relationship Id="rId19" Type="http://schemas.openxmlformats.org/officeDocument/2006/relationships/image" Target="../media/image59.emf"/><Relationship Id="rId4" Type="http://schemas.openxmlformats.org/officeDocument/2006/relationships/image" Target="../media/image53.png"/><Relationship Id="rId9" Type="http://schemas.openxmlformats.org/officeDocument/2006/relationships/image" Target="../media/image58.emf"/><Relationship Id="rId14" Type="http://schemas.openxmlformats.org/officeDocument/2006/relationships/image" Target="../media/image62.emf"/></Relationships>
</file>

<file path=ppt/slides/_rels/slide44.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71.png"/><Relationship Id="rId18" Type="http://schemas.openxmlformats.org/officeDocument/2006/relationships/image" Target="../media/image62.emf"/><Relationship Id="rId3" Type="http://schemas.openxmlformats.org/officeDocument/2006/relationships/image" Target="../media/image52.emf"/><Relationship Id="rId21" Type="http://schemas.openxmlformats.org/officeDocument/2006/relationships/image" Target="../media/image76.emf"/><Relationship Id="rId7" Type="http://schemas.openxmlformats.org/officeDocument/2006/relationships/image" Target="../media/image56.emf"/><Relationship Id="rId12" Type="http://schemas.openxmlformats.org/officeDocument/2006/relationships/image" Target="../media/image70.emf"/><Relationship Id="rId17" Type="http://schemas.openxmlformats.org/officeDocument/2006/relationships/image" Target="../media/image61.emf"/><Relationship Id="rId25" Type="http://schemas.openxmlformats.org/officeDocument/2006/relationships/image" Target="../media/image59.emf"/><Relationship Id="rId2" Type="http://schemas.openxmlformats.org/officeDocument/2006/relationships/image" Target="../media/image51.png"/><Relationship Id="rId16" Type="http://schemas.openxmlformats.org/officeDocument/2006/relationships/image" Target="../media/image74.emf"/><Relationship Id="rId20" Type="http://schemas.openxmlformats.org/officeDocument/2006/relationships/image" Target="../media/image75.emf"/><Relationship Id="rId1" Type="http://schemas.openxmlformats.org/officeDocument/2006/relationships/slideLayout" Target="../slideLayouts/slideLayout8.xml"/><Relationship Id="rId6" Type="http://schemas.openxmlformats.org/officeDocument/2006/relationships/image" Target="../media/image55.emf"/><Relationship Id="rId11" Type="http://schemas.openxmlformats.org/officeDocument/2006/relationships/image" Target="../media/image65.emf"/><Relationship Id="rId24" Type="http://schemas.openxmlformats.org/officeDocument/2006/relationships/image" Target="../media/image69.emf"/><Relationship Id="rId5" Type="http://schemas.openxmlformats.org/officeDocument/2006/relationships/image" Target="../media/image54.emf"/><Relationship Id="rId15" Type="http://schemas.openxmlformats.org/officeDocument/2006/relationships/image" Target="../media/image73.emf"/><Relationship Id="rId23" Type="http://schemas.openxmlformats.org/officeDocument/2006/relationships/image" Target="../media/image68.png"/><Relationship Id="rId10" Type="http://schemas.openxmlformats.org/officeDocument/2006/relationships/image" Target="../media/image64.emf"/><Relationship Id="rId19" Type="http://schemas.openxmlformats.org/officeDocument/2006/relationships/image" Target="../media/image66.emf"/><Relationship Id="rId4" Type="http://schemas.openxmlformats.org/officeDocument/2006/relationships/image" Target="../media/image53.png"/><Relationship Id="rId9" Type="http://schemas.openxmlformats.org/officeDocument/2006/relationships/image" Target="../media/image58.emf"/><Relationship Id="rId14" Type="http://schemas.openxmlformats.org/officeDocument/2006/relationships/image" Target="../media/image72.emf"/><Relationship Id="rId22" Type="http://schemas.openxmlformats.org/officeDocument/2006/relationships/image" Target="../media/image67.emf"/></Relationships>
</file>

<file path=ppt/slides/_rels/slide45.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72.emf"/><Relationship Id="rId18" Type="http://schemas.openxmlformats.org/officeDocument/2006/relationships/image" Target="../media/image66.emf"/><Relationship Id="rId26" Type="http://schemas.openxmlformats.org/officeDocument/2006/relationships/image" Target="../media/image79.emf"/><Relationship Id="rId3" Type="http://schemas.openxmlformats.org/officeDocument/2006/relationships/image" Target="../media/image52.emf"/><Relationship Id="rId21" Type="http://schemas.openxmlformats.org/officeDocument/2006/relationships/image" Target="../media/image67.emf"/><Relationship Id="rId7" Type="http://schemas.openxmlformats.org/officeDocument/2006/relationships/image" Target="../media/image56.emf"/><Relationship Id="rId12" Type="http://schemas.openxmlformats.org/officeDocument/2006/relationships/image" Target="../media/image71.png"/><Relationship Id="rId17" Type="http://schemas.openxmlformats.org/officeDocument/2006/relationships/image" Target="../media/image62.emf"/><Relationship Id="rId25" Type="http://schemas.openxmlformats.org/officeDocument/2006/relationships/image" Target="../media/image78.png"/><Relationship Id="rId2" Type="http://schemas.openxmlformats.org/officeDocument/2006/relationships/image" Target="../media/image51.png"/><Relationship Id="rId16" Type="http://schemas.openxmlformats.org/officeDocument/2006/relationships/image" Target="../media/image61.emf"/><Relationship Id="rId20" Type="http://schemas.openxmlformats.org/officeDocument/2006/relationships/image" Target="../media/image76.emf"/><Relationship Id="rId1" Type="http://schemas.openxmlformats.org/officeDocument/2006/relationships/slideLayout" Target="../slideLayouts/slideLayout8.xml"/><Relationship Id="rId6" Type="http://schemas.openxmlformats.org/officeDocument/2006/relationships/image" Target="../media/image55.emf"/><Relationship Id="rId11" Type="http://schemas.openxmlformats.org/officeDocument/2006/relationships/image" Target="../media/image65.emf"/><Relationship Id="rId24" Type="http://schemas.openxmlformats.org/officeDocument/2006/relationships/image" Target="../media/image77.emf"/><Relationship Id="rId5" Type="http://schemas.openxmlformats.org/officeDocument/2006/relationships/image" Target="../media/image54.emf"/><Relationship Id="rId15" Type="http://schemas.openxmlformats.org/officeDocument/2006/relationships/image" Target="../media/image74.emf"/><Relationship Id="rId23" Type="http://schemas.openxmlformats.org/officeDocument/2006/relationships/image" Target="../media/image69.emf"/><Relationship Id="rId28" Type="http://schemas.openxmlformats.org/officeDocument/2006/relationships/image" Target="../media/image59.emf"/><Relationship Id="rId10" Type="http://schemas.openxmlformats.org/officeDocument/2006/relationships/image" Target="../media/image64.emf"/><Relationship Id="rId19" Type="http://schemas.openxmlformats.org/officeDocument/2006/relationships/image" Target="../media/image75.emf"/><Relationship Id="rId4" Type="http://schemas.openxmlformats.org/officeDocument/2006/relationships/image" Target="../media/image53.png"/><Relationship Id="rId9" Type="http://schemas.openxmlformats.org/officeDocument/2006/relationships/image" Target="../media/image58.emf"/><Relationship Id="rId14" Type="http://schemas.openxmlformats.org/officeDocument/2006/relationships/image" Target="../media/image73.emf"/><Relationship Id="rId22" Type="http://schemas.openxmlformats.org/officeDocument/2006/relationships/image" Target="../media/image68.png"/><Relationship Id="rId27" Type="http://schemas.openxmlformats.org/officeDocument/2006/relationships/image" Target="../media/image80.emf"/></Relationships>
</file>

<file path=ppt/slides/_rels/slide46.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72.emf"/><Relationship Id="rId18" Type="http://schemas.openxmlformats.org/officeDocument/2006/relationships/image" Target="../media/image66.emf"/><Relationship Id="rId26" Type="http://schemas.openxmlformats.org/officeDocument/2006/relationships/image" Target="../media/image80.emf"/><Relationship Id="rId3" Type="http://schemas.openxmlformats.org/officeDocument/2006/relationships/image" Target="../media/image52.emf"/><Relationship Id="rId21" Type="http://schemas.openxmlformats.org/officeDocument/2006/relationships/image" Target="../media/image67.emf"/><Relationship Id="rId7" Type="http://schemas.openxmlformats.org/officeDocument/2006/relationships/image" Target="../media/image56.emf"/><Relationship Id="rId12" Type="http://schemas.openxmlformats.org/officeDocument/2006/relationships/image" Target="../media/image71.png"/><Relationship Id="rId17" Type="http://schemas.openxmlformats.org/officeDocument/2006/relationships/image" Target="../media/image62.emf"/><Relationship Id="rId25" Type="http://schemas.openxmlformats.org/officeDocument/2006/relationships/image" Target="../media/image79.emf"/><Relationship Id="rId2" Type="http://schemas.openxmlformats.org/officeDocument/2006/relationships/image" Target="../media/image51.png"/><Relationship Id="rId16" Type="http://schemas.openxmlformats.org/officeDocument/2006/relationships/image" Target="../media/image61.emf"/><Relationship Id="rId20" Type="http://schemas.openxmlformats.org/officeDocument/2006/relationships/image" Target="../media/image76.emf"/><Relationship Id="rId29" Type="http://schemas.openxmlformats.org/officeDocument/2006/relationships/image" Target="../media/image83.emf"/><Relationship Id="rId1" Type="http://schemas.openxmlformats.org/officeDocument/2006/relationships/slideLayout" Target="../slideLayouts/slideLayout8.xml"/><Relationship Id="rId6" Type="http://schemas.openxmlformats.org/officeDocument/2006/relationships/image" Target="../media/image55.emf"/><Relationship Id="rId11" Type="http://schemas.openxmlformats.org/officeDocument/2006/relationships/image" Target="../media/image65.emf"/><Relationship Id="rId24" Type="http://schemas.openxmlformats.org/officeDocument/2006/relationships/image" Target="../media/image78.png"/><Relationship Id="rId5" Type="http://schemas.openxmlformats.org/officeDocument/2006/relationships/image" Target="../media/image54.emf"/><Relationship Id="rId15" Type="http://schemas.openxmlformats.org/officeDocument/2006/relationships/image" Target="../media/image74.emf"/><Relationship Id="rId23" Type="http://schemas.openxmlformats.org/officeDocument/2006/relationships/image" Target="../media/image69.emf"/><Relationship Id="rId28" Type="http://schemas.openxmlformats.org/officeDocument/2006/relationships/image" Target="../media/image82.png"/><Relationship Id="rId10" Type="http://schemas.openxmlformats.org/officeDocument/2006/relationships/image" Target="../media/image64.emf"/><Relationship Id="rId19" Type="http://schemas.openxmlformats.org/officeDocument/2006/relationships/image" Target="../media/image75.emf"/><Relationship Id="rId4" Type="http://schemas.openxmlformats.org/officeDocument/2006/relationships/image" Target="../media/image53.png"/><Relationship Id="rId9" Type="http://schemas.openxmlformats.org/officeDocument/2006/relationships/image" Target="../media/image58.emf"/><Relationship Id="rId14" Type="http://schemas.openxmlformats.org/officeDocument/2006/relationships/image" Target="../media/image73.emf"/><Relationship Id="rId22" Type="http://schemas.openxmlformats.org/officeDocument/2006/relationships/image" Target="../media/image68.png"/><Relationship Id="rId27" Type="http://schemas.openxmlformats.org/officeDocument/2006/relationships/image" Target="../media/image81.emf"/><Relationship Id="rId30" Type="http://schemas.openxmlformats.org/officeDocument/2006/relationships/image" Target="../media/image59.emf"/></Relationships>
</file>

<file path=ppt/slides/_rels/slide47.xml.rels><?xml version="1.0" encoding="UTF-8" standalone="yes"?>
<Relationships xmlns="http://schemas.openxmlformats.org/package/2006/relationships"><Relationship Id="rId13" Type="http://schemas.openxmlformats.org/officeDocument/2006/relationships/image" Target="../media/image72.emf"/><Relationship Id="rId18" Type="http://schemas.openxmlformats.org/officeDocument/2006/relationships/image" Target="../media/image66.emf"/><Relationship Id="rId26" Type="http://schemas.openxmlformats.org/officeDocument/2006/relationships/image" Target="../media/image80.emf"/><Relationship Id="rId3" Type="http://schemas.openxmlformats.org/officeDocument/2006/relationships/image" Target="../media/image52.emf"/><Relationship Id="rId21" Type="http://schemas.openxmlformats.org/officeDocument/2006/relationships/image" Target="../media/image67.emf"/><Relationship Id="rId34" Type="http://schemas.openxmlformats.org/officeDocument/2006/relationships/image" Target="../media/image90.emf"/><Relationship Id="rId7" Type="http://schemas.openxmlformats.org/officeDocument/2006/relationships/image" Target="../media/image57.emf"/><Relationship Id="rId12" Type="http://schemas.openxmlformats.org/officeDocument/2006/relationships/image" Target="../media/image71.png"/><Relationship Id="rId17" Type="http://schemas.openxmlformats.org/officeDocument/2006/relationships/image" Target="../media/image62.emf"/><Relationship Id="rId25" Type="http://schemas.openxmlformats.org/officeDocument/2006/relationships/image" Target="../media/image79.emf"/><Relationship Id="rId33" Type="http://schemas.openxmlformats.org/officeDocument/2006/relationships/image" Target="../media/image89.emf"/><Relationship Id="rId2" Type="http://schemas.openxmlformats.org/officeDocument/2006/relationships/image" Target="../media/image51.png"/><Relationship Id="rId16" Type="http://schemas.openxmlformats.org/officeDocument/2006/relationships/image" Target="../media/image61.emf"/><Relationship Id="rId20" Type="http://schemas.openxmlformats.org/officeDocument/2006/relationships/image" Target="../media/image76.emf"/><Relationship Id="rId29" Type="http://schemas.openxmlformats.org/officeDocument/2006/relationships/image" Target="../media/image85.emf"/><Relationship Id="rId1" Type="http://schemas.openxmlformats.org/officeDocument/2006/relationships/slideLayout" Target="../slideLayouts/slideLayout8.xml"/><Relationship Id="rId6" Type="http://schemas.openxmlformats.org/officeDocument/2006/relationships/image" Target="../media/image56.emf"/><Relationship Id="rId11" Type="http://schemas.openxmlformats.org/officeDocument/2006/relationships/image" Target="../media/image65.emf"/><Relationship Id="rId24" Type="http://schemas.openxmlformats.org/officeDocument/2006/relationships/image" Target="../media/image78.png"/><Relationship Id="rId32" Type="http://schemas.openxmlformats.org/officeDocument/2006/relationships/image" Target="../media/image88.emf"/><Relationship Id="rId5" Type="http://schemas.openxmlformats.org/officeDocument/2006/relationships/image" Target="../media/image55.emf"/><Relationship Id="rId15" Type="http://schemas.openxmlformats.org/officeDocument/2006/relationships/image" Target="../media/image74.emf"/><Relationship Id="rId23" Type="http://schemas.openxmlformats.org/officeDocument/2006/relationships/image" Target="../media/image69.emf"/><Relationship Id="rId28" Type="http://schemas.openxmlformats.org/officeDocument/2006/relationships/image" Target="../media/image53.png"/><Relationship Id="rId10" Type="http://schemas.openxmlformats.org/officeDocument/2006/relationships/image" Target="../media/image64.emf"/><Relationship Id="rId19" Type="http://schemas.openxmlformats.org/officeDocument/2006/relationships/image" Target="../media/image75.emf"/><Relationship Id="rId31" Type="http://schemas.openxmlformats.org/officeDocument/2006/relationships/image" Target="../media/image87.emf"/><Relationship Id="rId4" Type="http://schemas.openxmlformats.org/officeDocument/2006/relationships/image" Target="../media/image54.emf"/><Relationship Id="rId9" Type="http://schemas.openxmlformats.org/officeDocument/2006/relationships/image" Target="../media/image59.emf"/><Relationship Id="rId14" Type="http://schemas.openxmlformats.org/officeDocument/2006/relationships/image" Target="../media/image73.emf"/><Relationship Id="rId22" Type="http://schemas.openxmlformats.org/officeDocument/2006/relationships/image" Target="../media/image68.png"/><Relationship Id="rId27" Type="http://schemas.openxmlformats.org/officeDocument/2006/relationships/image" Target="../media/image84.png"/><Relationship Id="rId30" Type="http://schemas.openxmlformats.org/officeDocument/2006/relationships/image" Target="../media/image86.emf"/><Relationship Id="rId35" Type="http://schemas.openxmlformats.org/officeDocument/2006/relationships/image" Target="../media/image82.png"/><Relationship Id="rId8" Type="http://schemas.openxmlformats.org/officeDocument/2006/relationships/image" Target="../media/image58.emf"/></Relationships>
</file>

<file path=ppt/slides/_rels/slide48.xml.rels><?xml version="1.0" encoding="UTF-8" standalone="yes"?>
<Relationships xmlns="http://schemas.openxmlformats.org/package/2006/relationships"><Relationship Id="rId13" Type="http://schemas.openxmlformats.org/officeDocument/2006/relationships/image" Target="../media/image73.emf"/><Relationship Id="rId18" Type="http://schemas.openxmlformats.org/officeDocument/2006/relationships/image" Target="../media/image75.emf"/><Relationship Id="rId26" Type="http://schemas.openxmlformats.org/officeDocument/2006/relationships/image" Target="../media/image84.png"/><Relationship Id="rId3" Type="http://schemas.openxmlformats.org/officeDocument/2006/relationships/image" Target="../media/image52.emf"/><Relationship Id="rId21" Type="http://schemas.openxmlformats.org/officeDocument/2006/relationships/image" Target="../media/image68.png"/><Relationship Id="rId7" Type="http://schemas.openxmlformats.org/officeDocument/2006/relationships/image" Target="../media/image57.emf"/><Relationship Id="rId12" Type="http://schemas.openxmlformats.org/officeDocument/2006/relationships/image" Target="../media/image72.emf"/><Relationship Id="rId17" Type="http://schemas.openxmlformats.org/officeDocument/2006/relationships/image" Target="../media/image66.emf"/><Relationship Id="rId25" Type="http://schemas.openxmlformats.org/officeDocument/2006/relationships/image" Target="../media/image80.emf"/><Relationship Id="rId33" Type="http://schemas.openxmlformats.org/officeDocument/2006/relationships/image" Target="../media/image59.emf"/><Relationship Id="rId2" Type="http://schemas.openxmlformats.org/officeDocument/2006/relationships/image" Target="../media/image51.png"/><Relationship Id="rId16" Type="http://schemas.openxmlformats.org/officeDocument/2006/relationships/image" Target="../media/image62.emf"/><Relationship Id="rId20" Type="http://schemas.openxmlformats.org/officeDocument/2006/relationships/image" Target="../media/image67.emf"/><Relationship Id="rId29" Type="http://schemas.openxmlformats.org/officeDocument/2006/relationships/image" Target="../media/image90.emf"/><Relationship Id="rId1" Type="http://schemas.openxmlformats.org/officeDocument/2006/relationships/slideLayout" Target="../slideLayouts/slideLayout8.xml"/><Relationship Id="rId6" Type="http://schemas.openxmlformats.org/officeDocument/2006/relationships/image" Target="../media/image56.emf"/><Relationship Id="rId11" Type="http://schemas.openxmlformats.org/officeDocument/2006/relationships/image" Target="../media/image71.png"/><Relationship Id="rId24" Type="http://schemas.openxmlformats.org/officeDocument/2006/relationships/image" Target="../media/image79.emf"/><Relationship Id="rId32" Type="http://schemas.openxmlformats.org/officeDocument/2006/relationships/image" Target="../media/image92.emf"/><Relationship Id="rId5" Type="http://schemas.openxmlformats.org/officeDocument/2006/relationships/image" Target="../media/image55.emf"/><Relationship Id="rId15" Type="http://schemas.openxmlformats.org/officeDocument/2006/relationships/image" Target="../media/image61.emf"/><Relationship Id="rId23" Type="http://schemas.openxmlformats.org/officeDocument/2006/relationships/image" Target="../media/image78.png"/><Relationship Id="rId28" Type="http://schemas.openxmlformats.org/officeDocument/2006/relationships/image" Target="../media/image89.emf"/><Relationship Id="rId10" Type="http://schemas.openxmlformats.org/officeDocument/2006/relationships/image" Target="../media/image65.emf"/><Relationship Id="rId19" Type="http://schemas.openxmlformats.org/officeDocument/2006/relationships/image" Target="../media/image76.emf"/><Relationship Id="rId31" Type="http://schemas.openxmlformats.org/officeDocument/2006/relationships/image" Target="../media/image91.emf"/><Relationship Id="rId4" Type="http://schemas.openxmlformats.org/officeDocument/2006/relationships/image" Target="../media/image54.emf"/><Relationship Id="rId9" Type="http://schemas.openxmlformats.org/officeDocument/2006/relationships/image" Target="../media/image64.emf"/><Relationship Id="rId14" Type="http://schemas.openxmlformats.org/officeDocument/2006/relationships/image" Target="../media/image74.emf"/><Relationship Id="rId22" Type="http://schemas.openxmlformats.org/officeDocument/2006/relationships/image" Target="../media/image69.emf"/><Relationship Id="rId27" Type="http://schemas.openxmlformats.org/officeDocument/2006/relationships/image" Target="../media/image82.png"/><Relationship Id="rId30" Type="http://schemas.openxmlformats.org/officeDocument/2006/relationships/image" Target="../media/image53.png"/><Relationship Id="rId8" Type="http://schemas.openxmlformats.org/officeDocument/2006/relationships/image" Target="../media/image58.emf"/></Relationships>
</file>

<file path=ppt/slides/_rels/slide49.xml.rels><?xml version="1.0" encoding="UTF-8" standalone="yes"?>
<Relationships xmlns="http://schemas.openxmlformats.org/package/2006/relationships"><Relationship Id="rId8" Type="http://schemas.openxmlformats.org/officeDocument/2006/relationships/image" Target="../media/image88.emf"/><Relationship Id="rId13" Type="http://schemas.openxmlformats.org/officeDocument/2006/relationships/image" Target="../media/image97.emf"/><Relationship Id="rId3" Type="http://schemas.openxmlformats.org/officeDocument/2006/relationships/image" Target="../media/image54.emf"/><Relationship Id="rId7" Type="http://schemas.openxmlformats.org/officeDocument/2006/relationships/image" Target="../media/image53.png"/><Relationship Id="rId12" Type="http://schemas.openxmlformats.org/officeDocument/2006/relationships/image" Target="../media/image96.emf"/><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58.emf"/><Relationship Id="rId11" Type="http://schemas.openxmlformats.org/officeDocument/2006/relationships/image" Target="../media/image95.emf"/><Relationship Id="rId5" Type="http://schemas.openxmlformats.org/officeDocument/2006/relationships/image" Target="../media/image56.emf"/><Relationship Id="rId10" Type="http://schemas.openxmlformats.org/officeDocument/2006/relationships/image" Target="../media/image94.emf"/><Relationship Id="rId4" Type="http://schemas.openxmlformats.org/officeDocument/2006/relationships/image" Target="../media/image55.emf"/><Relationship Id="rId9" Type="http://schemas.openxmlformats.org/officeDocument/2006/relationships/image" Target="../media/image93.em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93.emf"/><Relationship Id="rId18" Type="http://schemas.openxmlformats.org/officeDocument/2006/relationships/image" Target="../media/image65.emf"/><Relationship Id="rId3" Type="http://schemas.openxmlformats.org/officeDocument/2006/relationships/image" Target="../media/image54.emf"/><Relationship Id="rId7" Type="http://schemas.openxmlformats.org/officeDocument/2006/relationships/image" Target="../media/image76.emf"/><Relationship Id="rId12" Type="http://schemas.openxmlformats.org/officeDocument/2006/relationships/image" Target="../media/image88.emf"/><Relationship Id="rId17" Type="http://schemas.openxmlformats.org/officeDocument/2006/relationships/image" Target="../media/image66.emf"/><Relationship Id="rId2" Type="http://schemas.openxmlformats.org/officeDocument/2006/relationships/image" Target="../media/image51.png"/><Relationship Id="rId16" Type="http://schemas.openxmlformats.org/officeDocument/2006/relationships/image" Target="../media/image96.emf"/><Relationship Id="rId1" Type="http://schemas.openxmlformats.org/officeDocument/2006/relationships/slideLayout" Target="../slideLayouts/slideLayout8.xml"/><Relationship Id="rId6" Type="http://schemas.openxmlformats.org/officeDocument/2006/relationships/image" Target="../media/image58.emf"/><Relationship Id="rId11" Type="http://schemas.openxmlformats.org/officeDocument/2006/relationships/image" Target="../media/image53.png"/><Relationship Id="rId5" Type="http://schemas.openxmlformats.org/officeDocument/2006/relationships/image" Target="../media/image56.emf"/><Relationship Id="rId15" Type="http://schemas.openxmlformats.org/officeDocument/2006/relationships/image" Target="../media/image95.emf"/><Relationship Id="rId10" Type="http://schemas.openxmlformats.org/officeDocument/2006/relationships/image" Target="../media/image69.emf"/><Relationship Id="rId19" Type="http://schemas.openxmlformats.org/officeDocument/2006/relationships/image" Target="../media/image98.emf"/><Relationship Id="rId4" Type="http://schemas.openxmlformats.org/officeDocument/2006/relationships/image" Target="../media/image55.emf"/><Relationship Id="rId9" Type="http://schemas.openxmlformats.org/officeDocument/2006/relationships/image" Target="../media/image64.emf"/><Relationship Id="rId14" Type="http://schemas.openxmlformats.org/officeDocument/2006/relationships/image" Target="../media/image94.emf"/></Relationships>
</file>

<file path=ppt/slides/_rels/slide5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9.emf"/><Relationship Id="rId18" Type="http://schemas.openxmlformats.org/officeDocument/2006/relationships/image" Target="../media/image84.png"/><Relationship Id="rId3" Type="http://schemas.openxmlformats.org/officeDocument/2006/relationships/image" Target="../media/image54.emf"/><Relationship Id="rId21" Type="http://schemas.openxmlformats.org/officeDocument/2006/relationships/image" Target="../media/image65.emf"/><Relationship Id="rId7" Type="http://schemas.openxmlformats.org/officeDocument/2006/relationships/image" Target="../media/image76.emf"/><Relationship Id="rId12" Type="http://schemas.openxmlformats.org/officeDocument/2006/relationships/image" Target="../media/image88.emf"/><Relationship Id="rId17" Type="http://schemas.openxmlformats.org/officeDocument/2006/relationships/image" Target="../media/image96.emf"/><Relationship Id="rId2" Type="http://schemas.openxmlformats.org/officeDocument/2006/relationships/image" Target="../media/image51.png"/><Relationship Id="rId16" Type="http://schemas.openxmlformats.org/officeDocument/2006/relationships/image" Target="../media/image95.emf"/><Relationship Id="rId20" Type="http://schemas.openxmlformats.org/officeDocument/2006/relationships/image" Target="../media/image66.emf"/><Relationship Id="rId1" Type="http://schemas.openxmlformats.org/officeDocument/2006/relationships/slideLayout" Target="../slideLayouts/slideLayout8.xml"/><Relationship Id="rId6" Type="http://schemas.openxmlformats.org/officeDocument/2006/relationships/image" Target="../media/image58.emf"/><Relationship Id="rId11" Type="http://schemas.openxmlformats.org/officeDocument/2006/relationships/image" Target="../media/image53.png"/><Relationship Id="rId5" Type="http://schemas.openxmlformats.org/officeDocument/2006/relationships/image" Target="../media/image56.emf"/><Relationship Id="rId15" Type="http://schemas.openxmlformats.org/officeDocument/2006/relationships/image" Target="../media/image94.emf"/><Relationship Id="rId23" Type="http://schemas.openxmlformats.org/officeDocument/2006/relationships/image" Target="../media/image99.emf"/><Relationship Id="rId10" Type="http://schemas.openxmlformats.org/officeDocument/2006/relationships/image" Target="../media/image69.emf"/><Relationship Id="rId19" Type="http://schemas.openxmlformats.org/officeDocument/2006/relationships/image" Target="../media/image92.emf"/><Relationship Id="rId4" Type="http://schemas.openxmlformats.org/officeDocument/2006/relationships/image" Target="../media/image55.emf"/><Relationship Id="rId9" Type="http://schemas.openxmlformats.org/officeDocument/2006/relationships/image" Target="../media/image64.emf"/><Relationship Id="rId14" Type="http://schemas.openxmlformats.org/officeDocument/2006/relationships/image" Target="../media/image93.emf"/><Relationship Id="rId22" Type="http://schemas.openxmlformats.org/officeDocument/2006/relationships/image" Target="../media/image90.emf"/></Relationships>
</file>

<file path=ppt/slides/_rels/slide52.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95.emf"/><Relationship Id="rId26" Type="http://schemas.openxmlformats.org/officeDocument/2006/relationships/image" Target="../media/image104.emf"/><Relationship Id="rId3" Type="http://schemas.openxmlformats.org/officeDocument/2006/relationships/image" Target="../media/image54.emf"/><Relationship Id="rId21" Type="http://schemas.openxmlformats.org/officeDocument/2006/relationships/image" Target="../media/image100.png"/><Relationship Id="rId7" Type="http://schemas.openxmlformats.org/officeDocument/2006/relationships/image" Target="../media/image76.emf"/><Relationship Id="rId12" Type="http://schemas.openxmlformats.org/officeDocument/2006/relationships/image" Target="../media/image69.emf"/><Relationship Id="rId17" Type="http://schemas.openxmlformats.org/officeDocument/2006/relationships/image" Target="../media/image94.emf"/><Relationship Id="rId25" Type="http://schemas.openxmlformats.org/officeDocument/2006/relationships/image" Target="../media/image103.emf"/><Relationship Id="rId33" Type="http://schemas.openxmlformats.org/officeDocument/2006/relationships/image" Target="../media/image108.emf"/><Relationship Id="rId2" Type="http://schemas.openxmlformats.org/officeDocument/2006/relationships/image" Target="../media/image51.png"/><Relationship Id="rId16" Type="http://schemas.openxmlformats.org/officeDocument/2006/relationships/image" Target="../media/image93.emf"/><Relationship Id="rId20" Type="http://schemas.openxmlformats.org/officeDocument/2006/relationships/image" Target="../media/image84.png"/><Relationship Id="rId29" Type="http://schemas.openxmlformats.org/officeDocument/2006/relationships/image" Target="../media/image66.emf"/><Relationship Id="rId1" Type="http://schemas.openxmlformats.org/officeDocument/2006/relationships/slideLayout" Target="../slideLayouts/slideLayout8.xml"/><Relationship Id="rId6" Type="http://schemas.openxmlformats.org/officeDocument/2006/relationships/image" Target="../media/image58.emf"/><Relationship Id="rId11" Type="http://schemas.openxmlformats.org/officeDocument/2006/relationships/image" Target="../media/image64.emf"/><Relationship Id="rId24" Type="http://schemas.openxmlformats.org/officeDocument/2006/relationships/image" Target="../media/image102.emf"/><Relationship Id="rId32" Type="http://schemas.openxmlformats.org/officeDocument/2006/relationships/image" Target="../media/image90.emf"/><Relationship Id="rId5" Type="http://schemas.openxmlformats.org/officeDocument/2006/relationships/image" Target="../media/image56.emf"/><Relationship Id="rId15" Type="http://schemas.openxmlformats.org/officeDocument/2006/relationships/image" Target="../media/image89.emf"/><Relationship Id="rId23" Type="http://schemas.openxmlformats.org/officeDocument/2006/relationships/image" Target="../media/image92.emf"/><Relationship Id="rId28" Type="http://schemas.openxmlformats.org/officeDocument/2006/relationships/image" Target="../media/image106.emf"/><Relationship Id="rId10" Type="http://schemas.openxmlformats.org/officeDocument/2006/relationships/image" Target="../media/image67.emf"/><Relationship Id="rId19" Type="http://schemas.openxmlformats.org/officeDocument/2006/relationships/image" Target="../media/image96.emf"/><Relationship Id="rId31" Type="http://schemas.openxmlformats.org/officeDocument/2006/relationships/image" Target="../media/image107.emf"/><Relationship Id="rId4" Type="http://schemas.openxmlformats.org/officeDocument/2006/relationships/image" Target="../media/image55.emf"/><Relationship Id="rId9" Type="http://schemas.openxmlformats.org/officeDocument/2006/relationships/image" Target="../media/image78.png"/><Relationship Id="rId14" Type="http://schemas.openxmlformats.org/officeDocument/2006/relationships/image" Target="../media/image88.emf"/><Relationship Id="rId22" Type="http://schemas.openxmlformats.org/officeDocument/2006/relationships/image" Target="../media/image101.png"/><Relationship Id="rId27" Type="http://schemas.openxmlformats.org/officeDocument/2006/relationships/image" Target="../media/image105.emf"/><Relationship Id="rId30" Type="http://schemas.openxmlformats.org/officeDocument/2006/relationships/image" Target="../media/image65.emf"/><Relationship Id="rId8" Type="http://schemas.openxmlformats.org/officeDocument/2006/relationships/image" Target="../media/image68.png"/></Relationships>
</file>

<file path=ppt/slides/_rels/slide53.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95.emf"/><Relationship Id="rId26" Type="http://schemas.openxmlformats.org/officeDocument/2006/relationships/image" Target="../media/image104.emf"/><Relationship Id="rId3" Type="http://schemas.openxmlformats.org/officeDocument/2006/relationships/image" Target="../media/image54.emf"/><Relationship Id="rId21" Type="http://schemas.openxmlformats.org/officeDocument/2006/relationships/image" Target="../media/image100.png"/><Relationship Id="rId34" Type="http://schemas.openxmlformats.org/officeDocument/2006/relationships/image" Target="../media/image111.emf"/><Relationship Id="rId7" Type="http://schemas.openxmlformats.org/officeDocument/2006/relationships/image" Target="../media/image76.emf"/><Relationship Id="rId12" Type="http://schemas.openxmlformats.org/officeDocument/2006/relationships/image" Target="../media/image69.emf"/><Relationship Id="rId17" Type="http://schemas.openxmlformats.org/officeDocument/2006/relationships/image" Target="../media/image94.emf"/><Relationship Id="rId25" Type="http://schemas.openxmlformats.org/officeDocument/2006/relationships/image" Target="../media/image103.emf"/><Relationship Id="rId33" Type="http://schemas.openxmlformats.org/officeDocument/2006/relationships/image" Target="../media/image110.emf"/><Relationship Id="rId2" Type="http://schemas.openxmlformats.org/officeDocument/2006/relationships/image" Target="../media/image51.png"/><Relationship Id="rId16" Type="http://schemas.openxmlformats.org/officeDocument/2006/relationships/image" Target="../media/image93.emf"/><Relationship Id="rId20" Type="http://schemas.openxmlformats.org/officeDocument/2006/relationships/image" Target="../media/image84.png"/><Relationship Id="rId29" Type="http://schemas.openxmlformats.org/officeDocument/2006/relationships/image" Target="../media/image66.emf"/><Relationship Id="rId1" Type="http://schemas.openxmlformats.org/officeDocument/2006/relationships/slideLayout" Target="../slideLayouts/slideLayout8.xml"/><Relationship Id="rId6" Type="http://schemas.openxmlformats.org/officeDocument/2006/relationships/image" Target="../media/image58.emf"/><Relationship Id="rId11" Type="http://schemas.openxmlformats.org/officeDocument/2006/relationships/image" Target="../media/image64.emf"/><Relationship Id="rId24" Type="http://schemas.openxmlformats.org/officeDocument/2006/relationships/image" Target="../media/image102.emf"/><Relationship Id="rId32" Type="http://schemas.openxmlformats.org/officeDocument/2006/relationships/image" Target="../media/image109.emf"/><Relationship Id="rId5" Type="http://schemas.openxmlformats.org/officeDocument/2006/relationships/image" Target="../media/image56.emf"/><Relationship Id="rId15" Type="http://schemas.openxmlformats.org/officeDocument/2006/relationships/image" Target="../media/image89.emf"/><Relationship Id="rId23" Type="http://schemas.openxmlformats.org/officeDocument/2006/relationships/image" Target="../media/image92.emf"/><Relationship Id="rId28" Type="http://schemas.openxmlformats.org/officeDocument/2006/relationships/image" Target="../media/image106.emf"/><Relationship Id="rId10" Type="http://schemas.openxmlformats.org/officeDocument/2006/relationships/image" Target="../media/image67.emf"/><Relationship Id="rId19" Type="http://schemas.openxmlformats.org/officeDocument/2006/relationships/image" Target="../media/image96.emf"/><Relationship Id="rId31" Type="http://schemas.openxmlformats.org/officeDocument/2006/relationships/image" Target="../media/image90.emf"/><Relationship Id="rId4" Type="http://schemas.openxmlformats.org/officeDocument/2006/relationships/image" Target="../media/image55.emf"/><Relationship Id="rId9" Type="http://schemas.openxmlformats.org/officeDocument/2006/relationships/image" Target="../media/image78.png"/><Relationship Id="rId14" Type="http://schemas.openxmlformats.org/officeDocument/2006/relationships/image" Target="../media/image88.emf"/><Relationship Id="rId22" Type="http://schemas.openxmlformats.org/officeDocument/2006/relationships/image" Target="../media/image101.png"/><Relationship Id="rId27" Type="http://schemas.openxmlformats.org/officeDocument/2006/relationships/image" Target="../media/image105.emf"/><Relationship Id="rId30" Type="http://schemas.openxmlformats.org/officeDocument/2006/relationships/image" Target="../media/image65.emf"/><Relationship Id="rId8"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4964-042F-5855-ECCE-41D34972A566}"/>
              </a:ext>
            </a:extLst>
          </p:cNvPr>
          <p:cNvSpPr>
            <a:spLocks noGrp="1"/>
          </p:cNvSpPr>
          <p:nvPr>
            <p:ph type="ctrTitle"/>
          </p:nvPr>
        </p:nvSpPr>
        <p:spPr>
          <a:xfrm>
            <a:off x="1524000" y="1122363"/>
            <a:ext cx="9144000" cy="1956739"/>
          </a:xfrm>
        </p:spPr>
        <p:txBody>
          <a:bodyPr>
            <a:normAutofit fontScale="90000"/>
          </a:bodyPr>
          <a:lstStyle/>
          <a:p>
            <a:r>
              <a:rPr lang="en-US" sz="4000" dirty="0">
                <a:latin typeface="Times New Roman" panose="02020603050405020304" pitchFamily="18" charset="0"/>
                <a:cs typeface="Times New Roman" panose="02020603050405020304" pitchFamily="18" charset="0"/>
              </a:rPr>
              <a:t>33kv, 132kv &amp; 220kv circuit breaker mechanism related problems and troubleshooting with practical approach relevant to EHT Sub-stations of APTRANSCO </a:t>
            </a:r>
            <a:endParaRPr lang="en-IN" sz="40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BBF1140-85F4-BFED-4B64-CC795F1CA1B3}"/>
              </a:ext>
            </a:extLst>
          </p:cNvPr>
          <p:cNvSpPr>
            <a:spLocks noGrp="1"/>
          </p:cNvSpPr>
          <p:nvPr>
            <p:ph type="subTitle" idx="1"/>
          </p:nvPr>
        </p:nvSpPr>
        <p:spPr/>
        <p:txBody>
          <a:bodyPr>
            <a:normAutofit fontScale="92500" lnSpcReduction="10000"/>
          </a:bodyPr>
          <a:lstStyle/>
          <a:p>
            <a:r>
              <a:rPr lang="en-US" dirty="0">
                <a:latin typeface="Georgia" panose="02040502050405020303" pitchFamily="18" charset="0"/>
              </a:rPr>
              <a:t>By</a:t>
            </a:r>
          </a:p>
          <a:p>
            <a:r>
              <a:rPr lang="en-US" dirty="0">
                <a:latin typeface="Georgia" panose="02040502050405020303" pitchFamily="18" charset="0"/>
              </a:rPr>
              <a:t>B </a:t>
            </a:r>
            <a:r>
              <a:rPr lang="en-US" dirty="0" err="1">
                <a:latin typeface="Georgia" panose="02040502050405020303" pitchFamily="18" charset="0"/>
              </a:rPr>
              <a:t>KameswaraRao</a:t>
            </a:r>
            <a:r>
              <a:rPr lang="en-US" dirty="0">
                <a:latin typeface="Georgia" panose="02040502050405020303" pitchFamily="18" charset="0"/>
              </a:rPr>
              <a:t> </a:t>
            </a:r>
          </a:p>
          <a:p>
            <a:r>
              <a:rPr lang="en-US" dirty="0">
                <a:latin typeface="Georgia" panose="02040502050405020303" pitchFamily="18" charset="0"/>
              </a:rPr>
              <a:t>Executive Engineer</a:t>
            </a:r>
          </a:p>
          <a:p>
            <a:r>
              <a:rPr lang="en-US" dirty="0">
                <a:latin typeface="Georgia" panose="02040502050405020303" pitchFamily="18" charset="0"/>
              </a:rPr>
              <a:t>MRT &amp; Tr Division, Srikakulam</a:t>
            </a:r>
            <a:endParaRPr lang="en-IN" dirty="0">
              <a:latin typeface="Georgia" panose="02040502050405020303" pitchFamily="18" charset="0"/>
            </a:endParaRPr>
          </a:p>
        </p:txBody>
      </p:sp>
    </p:spTree>
    <p:extLst>
      <p:ext uri="{BB962C8B-B14F-4D97-AF65-F5344CB8AC3E}">
        <p14:creationId xmlns:p14="http://schemas.microsoft.com/office/powerpoint/2010/main" val="1173027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6E6E-BAAD-D54F-6515-4587DC2FAB1F}"/>
              </a:ext>
            </a:extLst>
          </p:cNvPr>
          <p:cNvSpPr>
            <a:spLocks noGrp="1"/>
          </p:cNvSpPr>
          <p:nvPr>
            <p:ph type="title"/>
          </p:nvPr>
        </p:nvSpPr>
        <p:spPr>
          <a:xfrm>
            <a:off x="839788" y="457200"/>
            <a:ext cx="3932237" cy="930442"/>
          </a:xfrm>
        </p:spPr>
        <p:txBody>
          <a:bodyPr/>
          <a:lstStyle/>
          <a:p>
            <a:r>
              <a:rPr lang="en-US" dirty="0"/>
              <a:t>4.</a:t>
            </a:r>
            <a:r>
              <a:rPr lang="en-US" sz="3200" dirty="0"/>
              <a:t> </a:t>
            </a:r>
            <a:r>
              <a:rPr lang="en-US" sz="2800" dirty="0">
                <a:latin typeface="+mn-lt"/>
              </a:rPr>
              <a:t>Tripping spring.</a:t>
            </a:r>
            <a:br>
              <a:rPr lang="en-US" sz="2800" dirty="0">
                <a:latin typeface="+mn-lt"/>
              </a:rPr>
            </a:br>
            <a:endParaRPr lang="en-IN" sz="2800" dirty="0">
              <a:latin typeface="+mn-lt"/>
            </a:endParaRPr>
          </a:p>
        </p:txBody>
      </p:sp>
      <p:pic>
        <p:nvPicPr>
          <p:cNvPr id="7" name="Content Placeholder 6">
            <a:extLst>
              <a:ext uri="{FF2B5EF4-FFF2-40B4-BE49-F238E27FC236}">
                <a16:creationId xmlns:a16="http://schemas.microsoft.com/office/drawing/2014/main" id="{FEF59EFD-19BD-ACD9-ED13-7F737751652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130715" y="368968"/>
            <a:ext cx="3785937" cy="6192253"/>
          </a:xfrm>
        </p:spPr>
      </p:pic>
      <p:sp>
        <p:nvSpPr>
          <p:cNvPr id="4" name="Text Placeholder 3">
            <a:extLst>
              <a:ext uri="{FF2B5EF4-FFF2-40B4-BE49-F238E27FC236}">
                <a16:creationId xmlns:a16="http://schemas.microsoft.com/office/drawing/2014/main" id="{AEEE212B-9922-6700-BA49-29940573B8E3}"/>
              </a:ext>
            </a:extLst>
          </p:cNvPr>
          <p:cNvSpPr>
            <a:spLocks noGrp="1"/>
          </p:cNvSpPr>
          <p:nvPr>
            <p:ph type="body" sz="half" idx="2"/>
          </p:nvPr>
        </p:nvSpPr>
        <p:spPr>
          <a:xfrm>
            <a:off x="839788" y="1243263"/>
            <a:ext cx="5079749" cy="4625725"/>
          </a:xfrm>
        </p:spPr>
        <p:txBody>
          <a:bodyPr>
            <a:normAutofit/>
          </a:bodyPr>
          <a:lstStyle/>
          <a:p>
            <a:r>
              <a:rPr lang="en-US" sz="2800" dirty="0"/>
              <a:t>The trip spring is connected to common operating shaft. When common operating shaft rotates in pro direction, the trip spring will be charged and latched.</a:t>
            </a:r>
            <a:endParaRPr lang="en-IN" sz="2800" dirty="0"/>
          </a:p>
        </p:txBody>
      </p:sp>
    </p:spTree>
    <p:extLst>
      <p:ext uri="{BB962C8B-B14F-4D97-AF65-F5344CB8AC3E}">
        <p14:creationId xmlns:p14="http://schemas.microsoft.com/office/powerpoint/2010/main" val="2583923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F64A-B0EA-FC70-CB02-6A06DE384826}"/>
              </a:ext>
            </a:extLst>
          </p:cNvPr>
          <p:cNvSpPr>
            <a:spLocks noGrp="1"/>
          </p:cNvSpPr>
          <p:nvPr>
            <p:ph type="title"/>
          </p:nvPr>
        </p:nvSpPr>
        <p:spPr>
          <a:xfrm>
            <a:off x="839788" y="457201"/>
            <a:ext cx="6988759" cy="531812"/>
          </a:xfrm>
        </p:spPr>
        <p:txBody>
          <a:bodyPr>
            <a:normAutofit fontScale="90000"/>
          </a:bodyPr>
          <a:lstStyle/>
          <a:p>
            <a:r>
              <a:rPr lang="en-US" sz="2800" dirty="0">
                <a:latin typeface="+mn-lt"/>
              </a:rPr>
              <a:t>5. Tripping latch mechanism with Trip coil assembly. </a:t>
            </a:r>
            <a:endParaRPr lang="en-IN" sz="2800" dirty="0">
              <a:latin typeface="+mn-lt"/>
            </a:endParaRPr>
          </a:p>
        </p:txBody>
      </p:sp>
      <p:pic>
        <p:nvPicPr>
          <p:cNvPr id="6" name="Content Placeholder 5">
            <a:extLst>
              <a:ext uri="{FF2B5EF4-FFF2-40B4-BE49-F238E27FC236}">
                <a16:creationId xmlns:a16="http://schemas.microsoft.com/office/drawing/2014/main" id="{E92BA6CF-1B1E-D614-B42A-90B13F283C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924800" y="537411"/>
            <a:ext cx="3665621" cy="5614736"/>
          </a:xfrm>
        </p:spPr>
      </p:pic>
      <p:sp>
        <p:nvSpPr>
          <p:cNvPr id="4" name="Text Placeholder 3">
            <a:extLst>
              <a:ext uri="{FF2B5EF4-FFF2-40B4-BE49-F238E27FC236}">
                <a16:creationId xmlns:a16="http://schemas.microsoft.com/office/drawing/2014/main" id="{DB49F8F6-01BA-B141-FA15-FB06945C55DA}"/>
              </a:ext>
            </a:extLst>
          </p:cNvPr>
          <p:cNvSpPr>
            <a:spLocks noGrp="1"/>
          </p:cNvSpPr>
          <p:nvPr>
            <p:ph type="body" sz="half" idx="2"/>
          </p:nvPr>
        </p:nvSpPr>
        <p:spPr>
          <a:xfrm>
            <a:off x="839788" y="1636295"/>
            <a:ext cx="5184023" cy="4232693"/>
          </a:xfrm>
        </p:spPr>
        <p:txBody>
          <a:bodyPr>
            <a:normAutofit/>
          </a:bodyPr>
          <a:lstStyle/>
          <a:p>
            <a:r>
              <a:rPr lang="en-US" sz="2800" dirty="0"/>
              <a:t>This arrangement will hold the Trip spring in charged (compressed) condition. When trip coils operates, the trip spring will be released and will rotate the common operating shaft in reverse direction which will open the CB. </a:t>
            </a:r>
            <a:endParaRPr lang="en-IN" sz="2800" dirty="0"/>
          </a:p>
          <a:p>
            <a:endParaRPr lang="en-IN" sz="2800" dirty="0"/>
          </a:p>
        </p:txBody>
      </p:sp>
    </p:spTree>
    <p:extLst>
      <p:ext uri="{BB962C8B-B14F-4D97-AF65-F5344CB8AC3E}">
        <p14:creationId xmlns:p14="http://schemas.microsoft.com/office/powerpoint/2010/main" val="56688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BA9B1-A950-6545-F06F-C7C0A21CB6A4}"/>
              </a:ext>
            </a:extLst>
          </p:cNvPr>
          <p:cNvSpPr>
            <a:spLocks noGrp="1"/>
          </p:cNvSpPr>
          <p:nvPr>
            <p:ph type="title"/>
          </p:nvPr>
        </p:nvSpPr>
        <p:spPr>
          <a:xfrm>
            <a:off x="838200" y="365126"/>
            <a:ext cx="10515600" cy="926264"/>
          </a:xfrm>
        </p:spPr>
        <p:txBody>
          <a:bodyPr>
            <a:normAutofit/>
          </a:bodyPr>
          <a:lstStyle/>
          <a:p>
            <a:r>
              <a:rPr lang="en-US" sz="3200" dirty="0"/>
              <a:t>6.Pole base mechanism.</a:t>
            </a:r>
            <a:endParaRPr lang="en-IN" sz="3200" dirty="0"/>
          </a:p>
        </p:txBody>
      </p:sp>
      <p:sp>
        <p:nvSpPr>
          <p:cNvPr id="8" name="Content Placeholder 7">
            <a:extLst>
              <a:ext uri="{FF2B5EF4-FFF2-40B4-BE49-F238E27FC236}">
                <a16:creationId xmlns:a16="http://schemas.microsoft.com/office/drawing/2014/main" id="{143A4323-EB6A-67CD-D814-5B448945D1A0}"/>
              </a:ext>
            </a:extLst>
          </p:cNvPr>
          <p:cNvSpPr>
            <a:spLocks noGrp="1"/>
          </p:cNvSpPr>
          <p:nvPr>
            <p:ph sz="half" idx="1"/>
          </p:nvPr>
        </p:nvSpPr>
        <p:spPr>
          <a:xfrm>
            <a:off x="838200" y="1227221"/>
            <a:ext cx="6256422" cy="4949742"/>
          </a:xfrm>
        </p:spPr>
        <p:txBody>
          <a:bodyPr>
            <a:normAutofit lnSpcReduction="10000"/>
          </a:bodyPr>
          <a:lstStyle/>
          <a:p>
            <a:pPr>
              <a:lnSpc>
                <a:spcPct val="120000"/>
              </a:lnSpc>
            </a:pPr>
            <a:r>
              <a:rPr lang="en-US" sz="2400" dirty="0"/>
              <a:t>The pole base mechanism is connected to common operating shaft in the main mechanism through an operating rod to perform closing and opening operations of CB.</a:t>
            </a:r>
          </a:p>
          <a:p>
            <a:pPr>
              <a:lnSpc>
                <a:spcPct val="120000"/>
              </a:lnSpc>
            </a:pPr>
            <a:r>
              <a:rPr lang="en-US" sz="2400" dirty="0"/>
              <a:t>During closing of CB, the moving contact in the vacuum bottle will hit the fixed contact and may bounce back due to repulsive force which is not at all desirable. Here in pole base mechanism the function of spring is to supply sufficient mechanical energy to overcome repulsive force. </a:t>
            </a:r>
            <a:endParaRPr lang="en-IN" sz="2400" dirty="0"/>
          </a:p>
        </p:txBody>
      </p:sp>
      <p:pic>
        <p:nvPicPr>
          <p:cNvPr id="14" name="Content Placeholder 13">
            <a:extLst>
              <a:ext uri="{FF2B5EF4-FFF2-40B4-BE49-F238E27FC236}">
                <a16:creationId xmlns:a16="http://schemas.microsoft.com/office/drawing/2014/main" id="{D6272C46-C558-BFF6-78DF-432C10A4392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91663" y="96253"/>
            <a:ext cx="4259178" cy="6609347"/>
          </a:xfrm>
        </p:spPr>
      </p:pic>
    </p:spTree>
    <p:extLst>
      <p:ext uri="{BB962C8B-B14F-4D97-AF65-F5344CB8AC3E}">
        <p14:creationId xmlns:p14="http://schemas.microsoft.com/office/powerpoint/2010/main" val="3637820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0AC62-4C50-F3CC-1685-7FE961C31C4C}"/>
              </a:ext>
            </a:extLst>
          </p:cNvPr>
          <p:cNvSpPr>
            <a:spLocks noGrp="1"/>
          </p:cNvSpPr>
          <p:nvPr>
            <p:ph type="title"/>
          </p:nvPr>
        </p:nvSpPr>
        <p:spPr/>
        <p:txBody>
          <a:bodyPr/>
          <a:lstStyle/>
          <a:p>
            <a:r>
              <a:rPr lang="en-US" dirty="0"/>
              <a:t>Circuit Breaker maintenance</a:t>
            </a:r>
            <a:endParaRPr lang="en-IN" dirty="0"/>
          </a:p>
        </p:txBody>
      </p:sp>
      <p:sp>
        <p:nvSpPr>
          <p:cNvPr id="3" name="Content Placeholder 2">
            <a:extLst>
              <a:ext uri="{FF2B5EF4-FFF2-40B4-BE49-F238E27FC236}">
                <a16:creationId xmlns:a16="http://schemas.microsoft.com/office/drawing/2014/main" id="{767CCDFD-B502-9687-64D2-66D69561E0B9}"/>
              </a:ext>
            </a:extLst>
          </p:cNvPr>
          <p:cNvSpPr>
            <a:spLocks noGrp="1"/>
          </p:cNvSpPr>
          <p:nvPr>
            <p:ph idx="1"/>
          </p:nvPr>
        </p:nvSpPr>
        <p:spPr/>
        <p:txBody>
          <a:bodyPr>
            <a:normAutofit fontScale="85000" lnSpcReduction="20000"/>
          </a:bodyPr>
          <a:lstStyle/>
          <a:p>
            <a:r>
              <a:rPr lang="en-US" dirty="0"/>
              <a:t>A typical circuit breaker mechanism consists of 40 to 50 nos. moving parts. For each operation all parts will move or rotate. As an average calculation, a 33kv circuit breaker operates 180 times per year in our sub-stations (15 times per month). </a:t>
            </a:r>
          </a:p>
          <a:p>
            <a:r>
              <a:rPr lang="en-US" dirty="0"/>
              <a:t>As the circuit breaker is a mechanical device with more number of moving parts and more number of operations, it needs periodical lubrication of moving parts and periodical inspection for any dislocated or damaged parts. </a:t>
            </a:r>
          </a:p>
          <a:p>
            <a:r>
              <a:rPr lang="en-US" dirty="0"/>
              <a:t>Hence periodical physical verification of circuit breaker is very much essential. </a:t>
            </a:r>
          </a:p>
          <a:p>
            <a:r>
              <a:rPr lang="en-US" dirty="0">
                <a:highlight>
                  <a:srgbClr val="FFFF00"/>
                </a:highlight>
              </a:rPr>
              <a:t>Now  we discuss about the maintenance of 33kv BHEL make, PVN36 type Vacuum circuit breaker </a:t>
            </a:r>
          </a:p>
          <a:p>
            <a:pPr marL="0" indent="0">
              <a:buNone/>
            </a:pPr>
            <a:endParaRPr lang="en-US" dirty="0"/>
          </a:p>
          <a:p>
            <a:endParaRPr lang="en-US" dirty="0"/>
          </a:p>
          <a:p>
            <a:pPr marL="0" indent="0">
              <a:buNone/>
            </a:pPr>
            <a:r>
              <a:rPr lang="en-US" dirty="0"/>
              <a:t>   </a:t>
            </a:r>
          </a:p>
          <a:p>
            <a:endParaRPr lang="en-IN" dirty="0"/>
          </a:p>
        </p:txBody>
      </p:sp>
    </p:spTree>
    <p:extLst>
      <p:ext uri="{BB962C8B-B14F-4D97-AF65-F5344CB8AC3E}">
        <p14:creationId xmlns:p14="http://schemas.microsoft.com/office/powerpoint/2010/main" val="2473803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A85C2-AC7C-B5F4-D9B4-9A94DD6CB482}"/>
              </a:ext>
            </a:extLst>
          </p:cNvPr>
          <p:cNvSpPr>
            <a:spLocks noGrp="1"/>
          </p:cNvSpPr>
          <p:nvPr>
            <p:ph type="title"/>
          </p:nvPr>
        </p:nvSpPr>
        <p:spPr>
          <a:xfrm>
            <a:off x="839788" y="457200"/>
            <a:ext cx="4654633" cy="890337"/>
          </a:xfrm>
        </p:spPr>
        <p:txBody>
          <a:bodyPr>
            <a:normAutofit fontScale="90000"/>
          </a:bodyPr>
          <a:lstStyle/>
          <a:p>
            <a:r>
              <a:rPr lang="en-US" b="1" dirty="0"/>
              <a:t>Physical verification of main operating mechanism</a:t>
            </a:r>
            <a:endParaRPr lang="en-IN" b="1" dirty="0"/>
          </a:p>
        </p:txBody>
      </p:sp>
      <p:pic>
        <p:nvPicPr>
          <p:cNvPr id="6" name="Picture Placeholder 5">
            <a:extLst>
              <a:ext uri="{FF2B5EF4-FFF2-40B4-BE49-F238E27FC236}">
                <a16:creationId xmlns:a16="http://schemas.microsoft.com/office/drawing/2014/main" id="{93DA7B5C-C1E9-827E-FFD8-7C22DEFC4B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142" b="7142"/>
          <a:stretch/>
        </p:blipFill>
        <p:spPr>
          <a:xfrm>
            <a:off x="5183188" y="1475874"/>
            <a:ext cx="6172200" cy="4957010"/>
          </a:xfrm>
        </p:spPr>
      </p:pic>
      <p:sp>
        <p:nvSpPr>
          <p:cNvPr id="4" name="Text Placeholder 3">
            <a:extLst>
              <a:ext uri="{FF2B5EF4-FFF2-40B4-BE49-F238E27FC236}">
                <a16:creationId xmlns:a16="http://schemas.microsoft.com/office/drawing/2014/main" id="{8DD5FB85-38D2-8B9B-D5B0-91B165A29C6A}"/>
              </a:ext>
            </a:extLst>
          </p:cNvPr>
          <p:cNvSpPr>
            <a:spLocks noGrp="1"/>
          </p:cNvSpPr>
          <p:nvPr>
            <p:ph type="body" sz="half" idx="2"/>
          </p:nvPr>
        </p:nvSpPr>
        <p:spPr>
          <a:xfrm>
            <a:off x="647282" y="1347537"/>
            <a:ext cx="3932237" cy="4521451"/>
          </a:xfrm>
        </p:spPr>
        <p:txBody>
          <a:bodyPr>
            <a:noAutofit/>
          </a:bodyPr>
          <a:lstStyle/>
          <a:p>
            <a:pPr marL="342900" indent="-342900">
              <a:buAutoNum type="alphaLcParenR"/>
            </a:pPr>
            <a:r>
              <a:rPr lang="en-US" sz="1800" dirty="0"/>
              <a:t>Check for lubrication of all hinges, roller bearings, roller pins and all moving parts.</a:t>
            </a:r>
          </a:p>
          <a:p>
            <a:pPr marL="342900" indent="-342900">
              <a:buAutoNum type="alphaLcParenR"/>
            </a:pPr>
            <a:r>
              <a:rPr lang="en-US" sz="1800" dirty="0"/>
              <a:t>Check for greasing of closing spring and tripping spring to avoid rusting.</a:t>
            </a:r>
          </a:p>
          <a:p>
            <a:pPr marL="342900" indent="-342900">
              <a:buAutoNum type="alphaLcParenR"/>
            </a:pPr>
            <a:r>
              <a:rPr lang="en-US" sz="1800" dirty="0"/>
              <a:t>Check for dislocation of any mechanism parts and rectify it.</a:t>
            </a:r>
          </a:p>
          <a:p>
            <a:pPr marL="342900" indent="-342900">
              <a:buAutoNum type="alphaLcParenR"/>
            </a:pPr>
            <a:r>
              <a:rPr lang="en-US" sz="1800" dirty="0"/>
              <a:t>Check for electrical loose connections and rectify it.</a:t>
            </a:r>
          </a:p>
          <a:p>
            <a:pPr marL="342900" indent="-342900">
              <a:buAutoNum type="alphaLcParenR"/>
            </a:pPr>
            <a:r>
              <a:rPr lang="en-US" sz="1800" dirty="0"/>
              <a:t>Check for plunger free movement for close &amp; trip coil assemblies. If the movement is sluggish, remove the plunger from assembly, clean both surfaces, apply sewing machine oil lightly and refix the plunger. Also check the travel of plunger. If it is insufficient to push the latch plate adjust the gap between coil assembly and latch plate.  </a:t>
            </a:r>
            <a:endParaRPr lang="en-IN" sz="1800" dirty="0"/>
          </a:p>
        </p:txBody>
      </p:sp>
    </p:spTree>
    <p:extLst>
      <p:ext uri="{BB962C8B-B14F-4D97-AF65-F5344CB8AC3E}">
        <p14:creationId xmlns:p14="http://schemas.microsoft.com/office/powerpoint/2010/main" val="3868525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B771764-AE6C-D511-3118-A09A2CEAA0F0}"/>
              </a:ext>
            </a:extLst>
          </p:cNvPr>
          <p:cNvSpPr>
            <a:spLocks noGrp="1"/>
          </p:cNvSpPr>
          <p:nvPr>
            <p:ph type="title"/>
          </p:nvPr>
        </p:nvSpPr>
        <p:spPr/>
        <p:txBody>
          <a:bodyPr/>
          <a:lstStyle/>
          <a:p>
            <a:r>
              <a:rPr lang="en-US" sz="3200" b="1" dirty="0"/>
              <a:t>Closing spring</a:t>
            </a:r>
            <a:r>
              <a:rPr lang="en-US" sz="2800" dirty="0"/>
              <a:t>: </a:t>
            </a:r>
            <a:br>
              <a:rPr lang="en-US" sz="2800" dirty="0"/>
            </a:br>
            <a:r>
              <a:rPr lang="en-US" sz="2800" dirty="0"/>
              <a:t>Lubricate the hinges and apply grease on closing spring to avoid rusting.</a:t>
            </a:r>
            <a:endParaRPr lang="en-IN" sz="2800" dirty="0"/>
          </a:p>
        </p:txBody>
      </p:sp>
      <p:pic>
        <p:nvPicPr>
          <p:cNvPr id="6" name="Content Placeholder 5">
            <a:extLst>
              <a:ext uri="{FF2B5EF4-FFF2-40B4-BE49-F238E27FC236}">
                <a16:creationId xmlns:a16="http://schemas.microsoft.com/office/drawing/2014/main" id="{D28921D3-F391-B54F-3D80-9736253BEAC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03434" y="1580321"/>
            <a:ext cx="3319671" cy="5121275"/>
          </a:xfrm>
        </p:spPr>
      </p:pic>
      <p:pic>
        <p:nvPicPr>
          <p:cNvPr id="15" name="Content Placeholder 14">
            <a:extLst>
              <a:ext uri="{FF2B5EF4-FFF2-40B4-BE49-F238E27FC236}">
                <a16:creationId xmlns:a16="http://schemas.microsoft.com/office/drawing/2014/main" id="{74890254-5BDA-5BC2-6784-3E7753597D3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05181" y="1580320"/>
            <a:ext cx="3291840" cy="5121275"/>
          </a:xfrm>
        </p:spPr>
      </p:pic>
    </p:spTree>
    <p:extLst>
      <p:ext uri="{BB962C8B-B14F-4D97-AF65-F5344CB8AC3E}">
        <p14:creationId xmlns:p14="http://schemas.microsoft.com/office/powerpoint/2010/main" val="3720356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6D48-4C3E-B066-1FFD-03BB333C227C}"/>
              </a:ext>
            </a:extLst>
          </p:cNvPr>
          <p:cNvSpPr>
            <a:spLocks noGrp="1"/>
          </p:cNvSpPr>
          <p:nvPr>
            <p:ph type="title"/>
          </p:nvPr>
        </p:nvSpPr>
        <p:spPr>
          <a:xfrm>
            <a:off x="838200" y="365126"/>
            <a:ext cx="10515600" cy="629486"/>
          </a:xfrm>
        </p:spPr>
        <p:txBody>
          <a:bodyPr>
            <a:normAutofit/>
          </a:bodyPr>
          <a:lstStyle/>
          <a:p>
            <a:r>
              <a:rPr lang="en-US" sz="2800" dirty="0"/>
              <a:t>Close latch lubrication</a:t>
            </a:r>
            <a:endParaRPr lang="en-IN" sz="2800" dirty="0"/>
          </a:p>
        </p:txBody>
      </p:sp>
      <p:pic>
        <p:nvPicPr>
          <p:cNvPr id="6" name="Content Placeholder 5">
            <a:extLst>
              <a:ext uri="{FF2B5EF4-FFF2-40B4-BE49-F238E27FC236}">
                <a16:creationId xmlns:a16="http://schemas.microsoft.com/office/drawing/2014/main" id="{6136758F-31F7-ACEE-9E11-07689A0882D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23474" y="1155032"/>
            <a:ext cx="4090737" cy="5205663"/>
          </a:xfrm>
        </p:spPr>
      </p:pic>
      <p:pic>
        <p:nvPicPr>
          <p:cNvPr id="8" name="Content Placeholder 7">
            <a:extLst>
              <a:ext uri="{FF2B5EF4-FFF2-40B4-BE49-F238E27FC236}">
                <a16:creationId xmlns:a16="http://schemas.microsoft.com/office/drawing/2014/main" id="{5B65F49B-8ADF-44F4-647D-1E585DF08F5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93305" y="1155032"/>
            <a:ext cx="4090737" cy="5205663"/>
          </a:xfrm>
        </p:spPr>
      </p:pic>
    </p:spTree>
    <p:extLst>
      <p:ext uri="{BB962C8B-B14F-4D97-AF65-F5344CB8AC3E}">
        <p14:creationId xmlns:p14="http://schemas.microsoft.com/office/powerpoint/2010/main" val="2864228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8453-EC5C-57B5-A2F4-76511665802E}"/>
              </a:ext>
            </a:extLst>
          </p:cNvPr>
          <p:cNvSpPr>
            <a:spLocks noGrp="1"/>
          </p:cNvSpPr>
          <p:nvPr>
            <p:ph type="title"/>
          </p:nvPr>
        </p:nvSpPr>
        <p:spPr/>
        <p:txBody>
          <a:bodyPr/>
          <a:lstStyle/>
          <a:p>
            <a:r>
              <a:rPr lang="en-US" b="1" dirty="0"/>
              <a:t>Tripping spring:</a:t>
            </a:r>
            <a:endParaRPr lang="en-IN" b="1" dirty="0"/>
          </a:p>
        </p:txBody>
      </p:sp>
      <p:sp>
        <p:nvSpPr>
          <p:cNvPr id="4" name="Text Placeholder 3">
            <a:extLst>
              <a:ext uri="{FF2B5EF4-FFF2-40B4-BE49-F238E27FC236}">
                <a16:creationId xmlns:a16="http://schemas.microsoft.com/office/drawing/2014/main" id="{652D9588-B821-88B7-70D8-2E53C8D6F9FC}"/>
              </a:ext>
            </a:extLst>
          </p:cNvPr>
          <p:cNvSpPr>
            <a:spLocks noGrp="1"/>
          </p:cNvSpPr>
          <p:nvPr>
            <p:ph type="body" sz="half" idx="2"/>
          </p:nvPr>
        </p:nvSpPr>
        <p:spPr/>
        <p:txBody>
          <a:bodyPr>
            <a:normAutofit/>
          </a:bodyPr>
          <a:lstStyle/>
          <a:p>
            <a:r>
              <a:rPr lang="en-US" sz="2800" dirty="0"/>
              <a:t>Lubricate the hinges and apply grease on tripping spring to avoid rusting.</a:t>
            </a:r>
            <a:endParaRPr lang="en-IN" sz="2800" dirty="0"/>
          </a:p>
        </p:txBody>
      </p:sp>
      <p:pic>
        <p:nvPicPr>
          <p:cNvPr id="7" name="Content Placeholder 6">
            <a:extLst>
              <a:ext uri="{FF2B5EF4-FFF2-40B4-BE49-F238E27FC236}">
                <a16:creationId xmlns:a16="http://schemas.microsoft.com/office/drawing/2014/main" id="{A0152BDD-0BEF-AFAD-77A9-7329FA1FA4E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367231" y="652162"/>
            <a:ext cx="4347410" cy="5839326"/>
          </a:xfrm>
        </p:spPr>
      </p:pic>
    </p:spTree>
    <p:extLst>
      <p:ext uri="{BB962C8B-B14F-4D97-AF65-F5344CB8AC3E}">
        <p14:creationId xmlns:p14="http://schemas.microsoft.com/office/powerpoint/2010/main" val="1153805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D85A1-EB7D-CB19-354E-7125D12F25E5}"/>
              </a:ext>
            </a:extLst>
          </p:cNvPr>
          <p:cNvSpPr>
            <a:spLocks noGrp="1"/>
          </p:cNvSpPr>
          <p:nvPr>
            <p:ph type="title"/>
          </p:nvPr>
        </p:nvSpPr>
        <p:spPr>
          <a:xfrm>
            <a:off x="838200" y="365125"/>
            <a:ext cx="10515600" cy="517191"/>
          </a:xfrm>
        </p:spPr>
        <p:txBody>
          <a:bodyPr>
            <a:normAutofit/>
          </a:bodyPr>
          <a:lstStyle/>
          <a:p>
            <a:r>
              <a:rPr lang="en-US" sz="2800" dirty="0"/>
              <a:t>Trip latch lubrication</a:t>
            </a:r>
            <a:endParaRPr lang="en-IN" sz="2800" dirty="0"/>
          </a:p>
        </p:txBody>
      </p:sp>
      <p:pic>
        <p:nvPicPr>
          <p:cNvPr id="6" name="Content Placeholder 5">
            <a:extLst>
              <a:ext uri="{FF2B5EF4-FFF2-40B4-BE49-F238E27FC236}">
                <a16:creationId xmlns:a16="http://schemas.microsoft.com/office/drawing/2014/main" id="{3ABEF387-6126-D621-DDB8-97EA1F2ECEC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92442" y="1235242"/>
            <a:ext cx="3569369" cy="5133474"/>
          </a:xfrm>
        </p:spPr>
      </p:pic>
      <p:pic>
        <p:nvPicPr>
          <p:cNvPr id="8" name="Content Placeholder 7">
            <a:extLst>
              <a:ext uri="{FF2B5EF4-FFF2-40B4-BE49-F238E27FC236}">
                <a16:creationId xmlns:a16="http://schemas.microsoft.com/office/drawing/2014/main" id="{6107DAD9-5D23-79F9-7C9C-1F236A87FBF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54089" y="1291389"/>
            <a:ext cx="3569368" cy="5077327"/>
          </a:xfrm>
        </p:spPr>
      </p:pic>
    </p:spTree>
    <p:extLst>
      <p:ext uri="{BB962C8B-B14F-4D97-AF65-F5344CB8AC3E}">
        <p14:creationId xmlns:p14="http://schemas.microsoft.com/office/powerpoint/2010/main" val="2281381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B68B-A5AD-14E9-9E57-159113B19592}"/>
              </a:ext>
            </a:extLst>
          </p:cNvPr>
          <p:cNvSpPr>
            <a:spLocks noGrp="1"/>
          </p:cNvSpPr>
          <p:nvPr>
            <p:ph type="title"/>
          </p:nvPr>
        </p:nvSpPr>
        <p:spPr>
          <a:xfrm>
            <a:off x="838200" y="365125"/>
            <a:ext cx="10515600" cy="557296"/>
          </a:xfrm>
        </p:spPr>
        <p:txBody>
          <a:bodyPr>
            <a:normAutofit/>
          </a:bodyPr>
          <a:lstStyle/>
          <a:p>
            <a:r>
              <a:rPr lang="en-US" sz="2800" dirty="0"/>
              <a:t>Eccentric cam-roller operating  mechanism lubrication</a:t>
            </a:r>
            <a:endParaRPr lang="en-IN" sz="2800" dirty="0"/>
          </a:p>
        </p:txBody>
      </p:sp>
      <p:pic>
        <p:nvPicPr>
          <p:cNvPr id="6" name="Content Placeholder 5">
            <a:extLst>
              <a:ext uri="{FF2B5EF4-FFF2-40B4-BE49-F238E27FC236}">
                <a16:creationId xmlns:a16="http://schemas.microsoft.com/office/drawing/2014/main" id="{D4F634DE-9972-FA64-BF7A-9303260B7B7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31435" y="1171074"/>
            <a:ext cx="3767786" cy="5005889"/>
          </a:xfrm>
        </p:spPr>
      </p:pic>
      <p:pic>
        <p:nvPicPr>
          <p:cNvPr id="8" name="Content Placeholder 7">
            <a:extLst>
              <a:ext uri="{FF2B5EF4-FFF2-40B4-BE49-F238E27FC236}">
                <a16:creationId xmlns:a16="http://schemas.microsoft.com/office/drawing/2014/main" id="{D1EEE2F8-84ED-1FEB-B014-E658B19103D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95411" y="1171074"/>
            <a:ext cx="3537284" cy="5005889"/>
          </a:xfrm>
        </p:spPr>
      </p:pic>
    </p:spTree>
    <p:extLst>
      <p:ext uri="{BB962C8B-B14F-4D97-AF65-F5344CB8AC3E}">
        <p14:creationId xmlns:p14="http://schemas.microsoft.com/office/powerpoint/2010/main" val="1021973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1E49-04A7-F688-6F92-F5972CFA5C46}"/>
              </a:ext>
            </a:extLst>
          </p:cNvPr>
          <p:cNvSpPr>
            <a:spLocks noGrp="1"/>
          </p:cNvSpPr>
          <p:nvPr>
            <p:ph type="title"/>
          </p:nvPr>
        </p:nvSpPr>
        <p:spPr>
          <a:xfrm>
            <a:off x="168443" y="1"/>
            <a:ext cx="11903242" cy="1933074"/>
          </a:xfrm>
        </p:spPr>
        <p:txBody>
          <a:bodyPr>
            <a:normAutofit fontScale="90000"/>
          </a:bodyPr>
          <a:lstStyle/>
          <a:p>
            <a:r>
              <a:rPr lang="en-US" sz="3100" dirty="0">
                <a:latin typeface="+mn-lt"/>
              </a:rPr>
              <a:t>Introduction:</a:t>
            </a:r>
            <a:br>
              <a:rPr lang="en-US" sz="3100" dirty="0">
                <a:latin typeface="+mn-lt"/>
              </a:rPr>
            </a:br>
            <a:br>
              <a:rPr lang="en-US" sz="2200" dirty="0">
                <a:latin typeface="+mn-lt"/>
              </a:rPr>
            </a:br>
            <a:r>
              <a:rPr lang="en-US" sz="2200" dirty="0">
                <a:latin typeface="+mn-lt"/>
              </a:rPr>
              <a:t>In a typical 132/33kv sub-station, the 33kv feeder bay or Power Transformer HV/LV bays consists of Isolators (Iso), Circuit Breaker (CB), Current Transformers (CTs) and lightening arrestors (Las) and control &amp; protective relaying system (C&amp;R panel). This arrangement is for switching operations and to protect the electrical system from damage during high magnitude fault current conditions.</a:t>
            </a:r>
            <a:br>
              <a:rPr lang="en-US" sz="2000" dirty="0"/>
            </a:br>
            <a:endParaRPr lang="en-IN" sz="2000" dirty="0">
              <a:latin typeface="+mn-lt"/>
            </a:endParaRPr>
          </a:p>
        </p:txBody>
      </p:sp>
      <p:pic>
        <p:nvPicPr>
          <p:cNvPr id="5" name="Content Placeholder 4">
            <a:extLst>
              <a:ext uri="{FF2B5EF4-FFF2-40B4-BE49-F238E27FC236}">
                <a16:creationId xmlns:a16="http://schemas.microsoft.com/office/drawing/2014/main" id="{EE3C964F-CA81-15BF-722B-444245143A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0337" y="2037347"/>
            <a:ext cx="10411326" cy="4820653"/>
          </a:xfrm>
        </p:spPr>
      </p:pic>
    </p:spTree>
    <p:extLst>
      <p:ext uri="{BB962C8B-B14F-4D97-AF65-F5344CB8AC3E}">
        <p14:creationId xmlns:p14="http://schemas.microsoft.com/office/powerpoint/2010/main" val="3017292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9FEF-E310-20CE-4890-5B2792E3498F}"/>
              </a:ext>
            </a:extLst>
          </p:cNvPr>
          <p:cNvSpPr>
            <a:spLocks noGrp="1"/>
          </p:cNvSpPr>
          <p:nvPr>
            <p:ph type="title"/>
          </p:nvPr>
        </p:nvSpPr>
        <p:spPr>
          <a:xfrm>
            <a:off x="838200" y="365126"/>
            <a:ext cx="10515600" cy="525212"/>
          </a:xfrm>
        </p:spPr>
        <p:txBody>
          <a:bodyPr>
            <a:normAutofit/>
          </a:bodyPr>
          <a:lstStyle/>
          <a:p>
            <a:r>
              <a:rPr lang="en-US" sz="2800" dirty="0"/>
              <a:t>Common operating shaft lubrication</a:t>
            </a:r>
            <a:endParaRPr lang="en-IN" sz="2800" dirty="0"/>
          </a:p>
        </p:txBody>
      </p:sp>
      <p:pic>
        <p:nvPicPr>
          <p:cNvPr id="6" name="Content Placeholder 5">
            <a:extLst>
              <a:ext uri="{FF2B5EF4-FFF2-40B4-BE49-F238E27FC236}">
                <a16:creationId xmlns:a16="http://schemas.microsoft.com/office/drawing/2014/main" id="{F627E188-624B-FD67-E453-A755F2D7DEB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71703" y="1355557"/>
            <a:ext cx="3530318" cy="4885574"/>
          </a:xfrm>
        </p:spPr>
      </p:pic>
      <p:pic>
        <p:nvPicPr>
          <p:cNvPr id="8" name="Content Placeholder 7">
            <a:extLst>
              <a:ext uri="{FF2B5EF4-FFF2-40B4-BE49-F238E27FC236}">
                <a16:creationId xmlns:a16="http://schemas.microsoft.com/office/drawing/2014/main" id="{57154683-9896-DF2A-823E-5FE1F32D4D7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89979" y="1355557"/>
            <a:ext cx="3530318" cy="4821406"/>
          </a:xfrm>
        </p:spPr>
      </p:pic>
    </p:spTree>
    <p:extLst>
      <p:ext uri="{BB962C8B-B14F-4D97-AF65-F5344CB8AC3E}">
        <p14:creationId xmlns:p14="http://schemas.microsoft.com/office/powerpoint/2010/main" val="3755864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0AEE-084B-9CE9-1821-98E92D51449A}"/>
              </a:ext>
            </a:extLst>
          </p:cNvPr>
          <p:cNvSpPr>
            <a:spLocks noGrp="1"/>
          </p:cNvSpPr>
          <p:nvPr>
            <p:ph type="title"/>
          </p:nvPr>
        </p:nvSpPr>
        <p:spPr>
          <a:xfrm>
            <a:off x="838200" y="365125"/>
            <a:ext cx="10515600" cy="669591"/>
          </a:xfrm>
        </p:spPr>
        <p:txBody>
          <a:bodyPr>
            <a:normAutofit/>
          </a:bodyPr>
          <a:lstStyle/>
          <a:p>
            <a:r>
              <a:rPr lang="en-US" sz="2800" dirty="0"/>
              <a:t>Lubrication of pole base mechanism</a:t>
            </a:r>
            <a:endParaRPr lang="en-IN" sz="2800" dirty="0"/>
          </a:p>
        </p:txBody>
      </p:sp>
      <p:pic>
        <p:nvPicPr>
          <p:cNvPr id="6" name="Content Placeholder 5">
            <a:extLst>
              <a:ext uri="{FF2B5EF4-FFF2-40B4-BE49-F238E27FC236}">
                <a16:creationId xmlns:a16="http://schemas.microsoft.com/office/drawing/2014/main" id="{E4709A85-E71C-4BD0-06DB-59347438A06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1026695" y="1166897"/>
            <a:ext cx="4347410" cy="5325978"/>
          </a:xfrm>
        </p:spPr>
      </p:pic>
      <p:pic>
        <p:nvPicPr>
          <p:cNvPr id="8" name="Content Placeholder 7">
            <a:extLst>
              <a:ext uri="{FF2B5EF4-FFF2-40B4-BE49-F238E27FC236}">
                <a16:creationId xmlns:a16="http://schemas.microsoft.com/office/drawing/2014/main" id="{CE071FE4-4451-EEE5-8090-704A802F5AB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585285" y="1166896"/>
            <a:ext cx="4443662" cy="5325979"/>
          </a:xfrm>
        </p:spPr>
      </p:pic>
    </p:spTree>
    <p:extLst>
      <p:ext uri="{BB962C8B-B14F-4D97-AF65-F5344CB8AC3E}">
        <p14:creationId xmlns:p14="http://schemas.microsoft.com/office/powerpoint/2010/main" val="3774812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5168F-3C65-D0F9-53B2-DF0C84CD9659}"/>
              </a:ext>
            </a:extLst>
          </p:cNvPr>
          <p:cNvSpPr>
            <a:spLocks noGrp="1"/>
          </p:cNvSpPr>
          <p:nvPr>
            <p:ph type="title"/>
          </p:nvPr>
        </p:nvSpPr>
        <p:spPr>
          <a:xfrm>
            <a:off x="838200" y="365125"/>
            <a:ext cx="10515600" cy="789907"/>
          </a:xfrm>
        </p:spPr>
        <p:txBody>
          <a:bodyPr>
            <a:normAutofit/>
          </a:bodyPr>
          <a:lstStyle/>
          <a:p>
            <a:r>
              <a:rPr lang="en-US" sz="2400" dirty="0"/>
              <a:t>Lubrication of pole base mechanism</a:t>
            </a:r>
            <a:endParaRPr lang="en-IN" sz="2400" dirty="0"/>
          </a:p>
        </p:txBody>
      </p:sp>
      <p:pic>
        <p:nvPicPr>
          <p:cNvPr id="6" name="Content Placeholder 5">
            <a:extLst>
              <a:ext uri="{FF2B5EF4-FFF2-40B4-BE49-F238E27FC236}">
                <a16:creationId xmlns:a16="http://schemas.microsoft.com/office/drawing/2014/main" id="{9D862684-8E92-10F7-D2C9-834293FA1C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1284" y="1199148"/>
            <a:ext cx="3850105" cy="5438274"/>
          </a:xfrm>
        </p:spPr>
      </p:pic>
      <p:pic>
        <p:nvPicPr>
          <p:cNvPr id="8" name="Content Placeholder 7">
            <a:extLst>
              <a:ext uri="{FF2B5EF4-FFF2-40B4-BE49-F238E27FC236}">
                <a16:creationId xmlns:a16="http://schemas.microsoft.com/office/drawing/2014/main" id="{7C0B179E-03D4-6015-420C-0D27C205ED4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62274" y="1199148"/>
            <a:ext cx="3753851" cy="5438274"/>
          </a:xfrm>
        </p:spPr>
      </p:pic>
    </p:spTree>
    <p:extLst>
      <p:ext uri="{BB962C8B-B14F-4D97-AF65-F5344CB8AC3E}">
        <p14:creationId xmlns:p14="http://schemas.microsoft.com/office/powerpoint/2010/main" val="90532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0F700-4BC4-8640-FC7E-B2EF05945B1C}"/>
              </a:ext>
            </a:extLst>
          </p:cNvPr>
          <p:cNvSpPr>
            <a:spLocks noGrp="1"/>
          </p:cNvSpPr>
          <p:nvPr>
            <p:ph type="title"/>
          </p:nvPr>
        </p:nvSpPr>
        <p:spPr>
          <a:xfrm>
            <a:off x="838200" y="365126"/>
            <a:ext cx="10515600" cy="661570"/>
          </a:xfrm>
        </p:spPr>
        <p:txBody>
          <a:bodyPr>
            <a:normAutofit/>
          </a:bodyPr>
          <a:lstStyle/>
          <a:p>
            <a:r>
              <a:rPr lang="en-US" sz="2800" dirty="0"/>
              <a:t>Lubrication of pole base mechanism</a:t>
            </a:r>
            <a:endParaRPr lang="en-IN" sz="2800" dirty="0"/>
          </a:p>
        </p:txBody>
      </p:sp>
      <p:pic>
        <p:nvPicPr>
          <p:cNvPr id="6" name="Content Placeholder 5">
            <a:extLst>
              <a:ext uri="{FF2B5EF4-FFF2-40B4-BE49-F238E27FC236}">
                <a16:creationId xmlns:a16="http://schemas.microsoft.com/office/drawing/2014/main" id="{E341F3D9-3DAD-8C05-9112-7E7F20AEA1C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28274" y="1106905"/>
            <a:ext cx="3745831" cy="5197642"/>
          </a:xfrm>
        </p:spPr>
      </p:pic>
      <p:pic>
        <p:nvPicPr>
          <p:cNvPr id="8" name="Content Placeholder 7">
            <a:extLst>
              <a:ext uri="{FF2B5EF4-FFF2-40B4-BE49-F238E27FC236}">
                <a16:creationId xmlns:a16="http://schemas.microsoft.com/office/drawing/2014/main" id="{E2DA93C1-23C0-983B-FDF3-9943D894A93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49455" y="1106905"/>
            <a:ext cx="3826039" cy="5197642"/>
          </a:xfrm>
        </p:spPr>
      </p:pic>
    </p:spTree>
    <p:extLst>
      <p:ext uri="{BB962C8B-B14F-4D97-AF65-F5344CB8AC3E}">
        <p14:creationId xmlns:p14="http://schemas.microsoft.com/office/powerpoint/2010/main" val="1812496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2F4D0B-7FF6-8224-C8DB-5F316D6FEAC9}"/>
              </a:ext>
            </a:extLst>
          </p:cNvPr>
          <p:cNvSpPr>
            <a:spLocks noGrp="1"/>
          </p:cNvSpPr>
          <p:nvPr>
            <p:ph type="title"/>
          </p:nvPr>
        </p:nvSpPr>
        <p:spPr>
          <a:xfrm>
            <a:off x="838200" y="104275"/>
            <a:ext cx="8642684" cy="898357"/>
          </a:xfrm>
        </p:spPr>
        <p:txBody>
          <a:bodyPr>
            <a:normAutofit/>
          </a:bodyPr>
          <a:lstStyle/>
          <a:p>
            <a:r>
              <a:rPr lang="en-US" sz="2800" dirty="0">
                <a:latin typeface="+mn-lt"/>
              </a:rPr>
              <a:t>33kv BHEL make, PVN36 type Vacuum Circuit Breaker</a:t>
            </a:r>
            <a:endParaRPr lang="en-IN" sz="2800" dirty="0">
              <a:latin typeface="+mn-lt"/>
            </a:endParaRPr>
          </a:p>
        </p:txBody>
      </p:sp>
      <p:sp>
        <p:nvSpPr>
          <p:cNvPr id="3" name="Content Placeholder 2">
            <a:extLst>
              <a:ext uri="{FF2B5EF4-FFF2-40B4-BE49-F238E27FC236}">
                <a16:creationId xmlns:a16="http://schemas.microsoft.com/office/drawing/2014/main" id="{C0E7E6C6-5901-CC3C-34B7-0296865B8DEA}"/>
              </a:ext>
            </a:extLst>
          </p:cNvPr>
          <p:cNvSpPr>
            <a:spLocks noGrp="1"/>
          </p:cNvSpPr>
          <p:nvPr>
            <p:ph sz="half" idx="1"/>
          </p:nvPr>
        </p:nvSpPr>
        <p:spPr>
          <a:xfrm>
            <a:off x="838199" y="1825625"/>
            <a:ext cx="4969043" cy="4351338"/>
          </a:xfrm>
        </p:spPr>
        <p:txBody>
          <a:bodyPr>
            <a:normAutofit/>
          </a:bodyPr>
          <a:lstStyle/>
          <a:p>
            <a:r>
              <a:rPr lang="en-US" sz="2400" dirty="0"/>
              <a:t>A 33kv Circuit breaker consists of operating mechanism with 3 nos. poles (3 phase). </a:t>
            </a:r>
            <a:endParaRPr lang="en-IN" sz="2400" dirty="0"/>
          </a:p>
        </p:txBody>
      </p:sp>
      <p:pic>
        <p:nvPicPr>
          <p:cNvPr id="11" name="Content Placeholder 10">
            <a:extLst>
              <a:ext uri="{FF2B5EF4-FFF2-40B4-BE49-F238E27FC236}">
                <a16:creationId xmlns:a16="http://schemas.microsoft.com/office/drawing/2014/main" id="{BE787517-7668-16C8-028B-07A6997A8A2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41432" y="745959"/>
            <a:ext cx="4082715" cy="5903494"/>
          </a:xfrm>
        </p:spPr>
      </p:pic>
    </p:spTree>
    <p:extLst>
      <p:ext uri="{BB962C8B-B14F-4D97-AF65-F5344CB8AC3E}">
        <p14:creationId xmlns:p14="http://schemas.microsoft.com/office/powerpoint/2010/main" val="1079275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EE9E-1DF4-13DE-81B8-BE01D87F12A2}"/>
              </a:ext>
            </a:extLst>
          </p:cNvPr>
          <p:cNvSpPr>
            <a:spLocks noGrp="1"/>
          </p:cNvSpPr>
          <p:nvPr>
            <p:ph type="title"/>
          </p:nvPr>
        </p:nvSpPr>
        <p:spPr/>
        <p:txBody>
          <a:bodyPr>
            <a:normAutofit fontScale="90000"/>
          </a:bodyPr>
          <a:lstStyle/>
          <a:p>
            <a:r>
              <a:rPr lang="en-US" sz="2400" dirty="0">
                <a:latin typeface="+mn-lt"/>
              </a:rPr>
              <a:t>Each pole consists of 2 nos. porcelain insulators. Top one is interrupter unit consists vacuum bottle inside and bottom one is support insulator consists insulated pull rod inside. The support insulator along with insulated pull rod provides proper isolation to live contacts from earth.</a:t>
            </a:r>
            <a:endParaRPr lang="en-IN" sz="2400" dirty="0">
              <a:latin typeface="+mn-lt"/>
            </a:endParaRPr>
          </a:p>
        </p:txBody>
      </p:sp>
      <p:pic>
        <p:nvPicPr>
          <p:cNvPr id="6" name="Content Placeholder 5">
            <a:extLst>
              <a:ext uri="{FF2B5EF4-FFF2-40B4-BE49-F238E27FC236}">
                <a16:creationId xmlns:a16="http://schemas.microsoft.com/office/drawing/2014/main" id="{A2FA1807-853D-92F3-B43B-8F66B77661F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58410" y="1690687"/>
            <a:ext cx="2049947" cy="4934702"/>
          </a:xfrm>
        </p:spPr>
      </p:pic>
      <p:pic>
        <p:nvPicPr>
          <p:cNvPr id="7" name="Content Placeholder 6">
            <a:extLst>
              <a:ext uri="{FF2B5EF4-FFF2-40B4-BE49-F238E27FC236}">
                <a16:creationId xmlns:a16="http://schemas.microsoft.com/office/drawing/2014/main" id="{E45BA9DE-ABFB-9C99-F475-B15AD919C0C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6200000">
            <a:off x="5806051" y="2999310"/>
            <a:ext cx="4934701" cy="2317455"/>
          </a:xfrm>
        </p:spPr>
      </p:pic>
    </p:spTree>
    <p:extLst>
      <p:ext uri="{BB962C8B-B14F-4D97-AF65-F5344CB8AC3E}">
        <p14:creationId xmlns:p14="http://schemas.microsoft.com/office/powerpoint/2010/main" val="2495313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E530-5EDA-0137-AAD6-5111252E8354}"/>
              </a:ext>
            </a:extLst>
          </p:cNvPr>
          <p:cNvSpPr>
            <a:spLocks noGrp="1"/>
          </p:cNvSpPr>
          <p:nvPr>
            <p:ph type="title"/>
          </p:nvPr>
        </p:nvSpPr>
        <p:spPr>
          <a:xfrm>
            <a:off x="839788" y="457200"/>
            <a:ext cx="4819332" cy="531812"/>
          </a:xfrm>
        </p:spPr>
        <p:txBody>
          <a:bodyPr>
            <a:normAutofit/>
          </a:bodyPr>
          <a:lstStyle/>
          <a:p>
            <a:r>
              <a:rPr lang="en-US" dirty="0"/>
              <a:t>Physical verification of pole </a:t>
            </a:r>
            <a:endParaRPr lang="en-IN" dirty="0"/>
          </a:p>
        </p:txBody>
      </p:sp>
      <p:pic>
        <p:nvPicPr>
          <p:cNvPr id="6" name="Picture Placeholder 5">
            <a:extLst>
              <a:ext uri="{FF2B5EF4-FFF2-40B4-BE49-F238E27FC236}">
                <a16:creationId xmlns:a16="http://schemas.microsoft.com/office/drawing/2014/main" id="{8BE3B366-8575-72D7-01AC-6A385143EB49}"/>
              </a:ext>
            </a:extLst>
          </p:cNvPr>
          <p:cNvPicPr>
            <a:picLocks noGrp="1" noChangeAspect="1"/>
          </p:cNvPicPr>
          <p:nvPr>
            <p:ph type="pic"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4375" t="323" r="-34375" b="32823"/>
          <a:stretch/>
        </p:blipFill>
        <p:spPr>
          <a:xfrm>
            <a:off x="6172200" y="1371600"/>
            <a:ext cx="6172200" cy="4890504"/>
          </a:xfrm>
          <a:scene3d>
            <a:camera prst="orthographicFront"/>
            <a:lightRig rig="threePt" dir="t"/>
          </a:scene3d>
          <a:sp3d>
            <a:bevelT w="38100" h="133350"/>
          </a:sp3d>
        </p:spPr>
      </p:pic>
      <p:sp>
        <p:nvSpPr>
          <p:cNvPr id="4" name="Text Placeholder 3">
            <a:extLst>
              <a:ext uri="{FF2B5EF4-FFF2-40B4-BE49-F238E27FC236}">
                <a16:creationId xmlns:a16="http://schemas.microsoft.com/office/drawing/2014/main" id="{972B0171-1C7F-5679-BF02-B17048033E3B}"/>
              </a:ext>
            </a:extLst>
          </p:cNvPr>
          <p:cNvSpPr>
            <a:spLocks noGrp="1"/>
          </p:cNvSpPr>
          <p:nvPr>
            <p:ph type="body" sz="half" idx="2"/>
          </p:nvPr>
        </p:nvSpPr>
        <p:spPr>
          <a:xfrm>
            <a:off x="839788" y="1371600"/>
            <a:ext cx="6292532" cy="4497388"/>
          </a:xfrm>
        </p:spPr>
        <p:txBody>
          <a:bodyPr>
            <a:normAutofit/>
          </a:bodyPr>
          <a:lstStyle/>
          <a:p>
            <a:pPr marL="342900" indent="-342900">
              <a:buAutoNum type="alphaLcParenR"/>
            </a:pPr>
            <a:r>
              <a:rPr lang="en-US" sz="2400" dirty="0"/>
              <a:t>Check porcelain insulators for any cracks and clean insulators periodically.</a:t>
            </a:r>
          </a:p>
          <a:p>
            <a:pPr marL="342900" indent="-342900">
              <a:buAutoNum type="alphaLcParenR"/>
            </a:pPr>
            <a:r>
              <a:rPr lang="en-US" sz="2400" dirty="0"/>
              <a:t>Check for abnormal temperatures at top interrupter unit by sensing  with hand from top pad to middle pad. If more than ambient temperature is sensed at pad clamp joints rectify it by refixing the joints. If abnormal temperature is sensed across interrupter unit, it may be due to internal loose connection. It may lead to failure of vacuum interrupter. Then open the pole, refix the joints and replace the vacuum interrupter if necessary. </a:t>
            </a:r>
            <a:endParaRPr lang="en-IN" sz="2400" dirty="0"/>
          </a:p>
        </p:txBody>
      </p:sp>
    </p:spTree>
    <p:extLst>
      <p:ext uri="{BB962C8B-B14F-4D97-AF65-F5344CB8AC3E}">
        <p14:creationId xmlns:p14="http://schemas.microsoft.com/office/powerpoint/2010/main" val="882400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240D54-A3F5-2A86-EF57-54F880A67FD7}"/>
              </a:ext>
            </a:extLst>
          </p:cNvPr>
          <p:cNvSpPr>
            <a:spLocks noGrp="1"/>
          </p:cNvSpPr>
          <p:nvPr>
            <p:ph type="title"/>
          </p:nvPr>
        </p:nvSpPr>
        <p:spPr/>
        <p:txBody>
          <a:bodyPr>
            <a:normAutofit/>
          </a:bodyPr>
          <a:lstStyle/>
          <a:p>
            <a:r>
              <a:rPr lang="en-US" sz="2800" dirty="0"/>
              <a:t>If abnormal temperature is sensed across interrupter unit, it may be due to internal loose connection. Then </a:t>
            </a:r>
            <a:r>
              <a:rPr lang="en-US" sz="2800"/>
              <a:t>try this method.</a:t>
            </a:r>
            <a:endParaRPr lang="en-IN" sz="2800" dirty="0"/>
          </a:p>
        </p:txBody>
      </p:sp>
      <p:sp>
        <p:nvSpPr>
          <p:cNvPr id="2" name="Text Placeholder 1">
            <a:extLst>
              <a:ext uri="{FF2B5EF4-FFF2-40B4-BE49-F238E27FC236}">
                <a16:creationId xmlns:a16="http://schemas.microsoft.com/office/drawing/2014/main" id="{A78B1EC4-35D1-C390-DF17-5868485975CD}"/>
              </a:ext>
            </a:extLst>
          </p:cNvPr>
          <p:cNvSpPr>
            <a:spLocks noGrp="1"/>
          </p:cNvSpPr>
          <p:nvPr>
            <p:ph type="body" idx="1"/>
          </p:nvPr>
        </p:nvSpPr>
        <p:spPr>
          <a:xfrm>
            <a:off x="839788" y="1411705"/>
            <a:ext cx="5157787" cy="497306"/>
          </a:xfrm>
        </p:spPr>
        <p:txBody>
          <a:bodyPr>
            <a:normAutofit fontScale="70000" lnSpcReduction="20000"/>
          </a:bodyPr>
          <a:lstStyle/>
          <a:p>
            <a:r>
              <a:rPr lang="en-US" b="0" dirty="0"/>
              <a:t>         1. Remove top cap of pole</a:t>
            </a:r>
            <a:endParaRPr lang="en-IN" b="0" dirty="0"/>
          </a:p>
        </p:txBody>
      </p:sp>
      <p:pic>
        <p:nvPicPr>
          <p:cNvPr id="10" name="Content Placeholder 9">
            <a:extLst>
              <a:ext uri="{FF2B5EF4-FFF2-40B4-BE49-F238E27FC236}">
                <a16:creationId xmlns:a16="http://schemas.microsoft.com/office/drawing/2014/main" id="{33C696D9-BA58-03A1-F493-C547ECD01AA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80147" y="1909010"/>
            <a:ext cx="3186067" cy="4443663"/>
          </a:xfrm>
        </p:spPr>
      </p:pic>
      <p:sp>
        <p:nvSpPr>
          <p:cNvPr id="4" name="Text Placeholder 3">
            <a:extLst>
              <a:ext uri="{FF2B5EF4-FFF2-40B4-BE49-F238E27FC236}">
                <a16:creationId xmlns:a16="http://schemas.microsoft.com/office/drawing/2014/main" id="{ECD43610-B486-CB94-5E33-08DD93816A38}"/>
              </a:ext>
            </a:extLst>
          </p:cNvPr>
          <p:cNvSpPr>
            <a:spLocks noGrp="1"/>
          </p:cNvSpPr>
          <p:nvPr>
            <p:ph type="body" sz="quarter" idx="3"/>
          </p:nvPr>
        </p:nvSpPr>
        <p:spPr>
          <a:xfrm>
            <a:off x="6172200" y="1411705"/>
            <a:ext cx="5183188" cy="497305"/>
          </a:xfrm>
        </p:spPr>
        <p:txBody>
          <a:bodyPr>
            <a:normAutofit fontScale="70000" lnSpcReduction="20000"/>
          </a:bodyPr>
          <a:lstStyle/>
          <a:p>
            <a:r>
              <a:rPr lang="en-US" b="0" dirty="0"/>
              <a:t>        2. Lock the support pin then remove the check nut</a:t>
            </a:r>
            <a:endParaRPr lang="en-IN" b="0" dirty="0"/>
          </a:p>
        </p:txBody>
      </p:sp>
      <p:pic>
        <p:nvPicPr>
          <p:cNvPr id="12" name="Content Placeholder 11">
            <a:extLst>
              <a:ext uri="{FF2B5EF4-FFF2-40B4-BE49-F238E27FC236}">
                <a16:creationId xmlns:a16="http://schemas.microsoft.com/office/drawing/2014/main" id="{87731357-C8F1-BBB5-69AE-DB712B1E09B2}"/>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032423" y="1909010"/>
            <a:ext cx="3462741" cy="4443663"/>
          </a:xfrm>
        </p:spPr>
      </p:pic>
    </p:spTree>
    <p:extLst>
      <p:ext uri="{BB962C8B-B14F-4D97-AF65-F5344CB8AC3E}">
        <p14:creationId xmlns:p14="http://schemas.microsoft.com/office/powerpoint/2010/main" val="2508745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DDCD3-D398-A875-0B46-920473559A95}"/>
              </a:ext>
            </a:extLst>
          </p:cNvPr>
          <p:cNvSpPr>
            <a:spLocks noGrp="1"/>
          </p:cNvSpPr>
          <p:nvPr>
            <p:ph type="title"/>
          </p:nvPr>
        </p:nvSpPr>
        <p:spPr>
          <a:xfrm>
            <a:off x="838200" y="365125"/>
            <a:ext cx="10515600" cy="1110749"/>
          </a:xfrm>
        </p:spPr>
        <p:txBody>
          <a:bodyPr>
            <a:normAutofit/>
          </a:bodyPr>
          <a:lstStyle/>
          <a:p>
            <a:r>
              <a:rPr lang="en-US" sz="2800" dirty="0"/>
              <a:t> </a:t>
            </a:r>
            <a:r>
              <a:rPr lang="en-US" sz="2400" dirty="0"/>
              <a:t>3.Lock the support pin then                                4. Remove top plate bolt &amp; Nuts  </a:t>
            </a:r>
            <a:br>
              <a:rPr lang="en-US" sz="2400" dirty="0"/>
            </a:br>
            <a:r>
              <a:rPr lang="en-US" sz="2400" dirty="0"/>
              <a:t>    remove the main nut </a:t>
            </a:r>
            <a:endParaRPr lang="en-IN" sz="2400" dirty="0"/>
          </a:p>
        </p:txBody>
      </p:sp>
      <p:pic>
        <p:nvPicPr>
          <p:cNvPr id="11" name="Content Placeholder 10">
            <a:extLst>
              <a:ext uri="{FF2B5EF4-FFF2-40B4-BE49-F238E27FC236}">
                <a16:creationId xmlns:a16="http://schemas.microsoft.com/office/drawing/2014/main" id="{C1FCEEC6-9C65-E215-36A5-3AFD4C6CD91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97386" y="1299411"/>
            <a:ext cx="4385268" cy="5061284"/>
          </a:xfrm>
        </p:spPr>
      </p:pic>
      <p:pic>
        <p:nvPicPr>
          <p:cNvPr id="5" name="Content Placeholder 4">
            <a:extLst>
              <a:ext uri="{FF2B5EF4-FFF2-40B4-BE49-F238E27FC236}">
                <a16:creationId xmlns:a16="http://schemas.microsoft.com/office/drawing/2014/main" id="{084F47B3-8CCD-F337-75E1-42B86EAF36A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243263"/>
            <a:ext cx="5181600" cy="5117432"/>
          </a:xfrm>
        </p:spPr>
      </p:pic>
    </p:spTree>
    <p:extLst>
      <p:ext uri="{BB962C8B-B14F-4D97-AF65-F5344CB8AC3E}">
        <p14:creationId xmlns:p14="http://schemas.microsoft.com/office/powerpoint/2010/main" val="1665272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2431-0BD8-138C-3422-39DDF8695C98}"/>
              </a:ext>
            </a:extLst>
          </p:cNvPr>
          <p:cNvSpPr>
            <a:spLocks noGrp="1"/>
          </p:cNvSpPr>
          <p:nvPr>
            <p:ph type="title"/>
          </p:nvPr>
        </p:nvSpPr>
        <p:spPr/>
        <p:txBody>
          <a:bodyPr>
            <a:normAutofit fontScale="90000"/>
          </a:bodyPr>
          <a:lstStyle/>
          <a:p>
            <a:r>
              <a:rPr lang="en-US" sz="2400" dirty="0"/>
              <a:t>                5. Open the top plate                            6.clean vacuum bottle top contact and  </a:t>
            </a:r>
            <a:br>
              <a:rPr lang="en-US" sz="2400" dirty="0"/>
            </a:br>
            <a:r>
              <a:rPr lang="en-US" sz="2400" dirty="0"/>
              <a:t>                                                                                     clean the copper bush then refix. Apply  </a:t>
            </a:r>
            <a:br>
              <a:rPr lang="en-US" sz="2400" dirty="0"/>
            </a:br>
            <a:r>
              <a:rPr lang="en-US" sz="2400" dirty="0"/>
              <a:t>                                                                                     Teflon tape on main support pin to avoid  </a:t>
            </a:r>
            <a:br>
              <a:rPr lang="en-US" sz="2400" dirty="0"/>
            </a:br>
            <a:r>
              <a:rPr lang="en-US" sz="2400" dirty="0"/>
              <a:t>                                                                                     entry of moisture</a:t>
            </a:r>
            <a:endParaRPr lang="en-IN" sz="2400" dirty="0"/>
          </a:p>
        </p:txBody>
      </p:sp>
      <p:pic>
        <p:nvPicPr>
          <p:cNvPr id="8" name="Content Placeholder 7">
            <a:extLst>
              <a:ext uri="{FF2B5EF4-FFF2-40B4-BE49-F238E27FC236}">
                <a16:creationId xmlns:a16="http://schemas.microsoft.com/office/drawing/2014/main" id="{CA0F237B-8102-2C09-CDCE-1D676AE3C72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6979"/>
            <a:ext cx="5181600" cy="3888630"/>
          </a:xfrm>
        </p:spPr>
      </p:pic>
      <p:pic>
        <p:nvPicPr>
          <p:cNvPr id="12" name="Content Placeholder 11">
            <a:extLst>
              <a:ext uri="{FF2B5EF4-FFF2-40B4-BE49-F238E27FC236}">
                <a16:creationId xmlns:a16="http://schemas.microsoft.com/office/drawing/2014/main" id="{323040AB-7CFD-A7FF-C728-3926F9719F0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96228" y="1825625"/>
            <a:ext cx="3265544" cy="4351338"/>
          </a:xfrm>
        </p:spPr>
      </p:pic>
    </p:spTree>
    <p:extLst>
      <p:ext uri="{BB962C8B-B14F-4D97-AF65-F5344CB8AC3E}">
        <p14:creationId xmlns:p14="http://schemas.microsoft.com/office/powerpoint/2010/main" val="3411196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5FEDEFF-E9F5-3A6D-1664-3D8198026F8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395302" y="987425"/>
            <a:ext cx="3513329" cy="4873625"/>
          </a:xfrm>
        </p:spPr>
      </p:pic>
      <p:sp>
        <p:nvSpPr>
          <p:cNvPr id="4" name="Text Placeholder 3">
            <a:extLst>
              <a:ext uri="{FF2B5EF4-FFF2-40B4-BE49-F238E27FC236}">
                <a16:creationId xmlns:a16="http://schemas.microsoft.com/office/drawing/2014/main" id="{E14CB22D-30CD-3047-859E-B9264C9FEA79}"/>
              </a:ext>
            </a:extLst>
          </p:cNvPr>
          <p:cNvSpPr>
            <a:spLocks noGrp="1"/>
          </p:cNvSpPr>
          <p:nvPr>
            <p:ph type="body" sz="half" idx="2"/>
          </p:nvPr>
        </p:nvSpPr>
        <p:spPr>
          <a:xfrm>
            <a:off x="839788" y="987426"/>
            <a:ext cx="5593096" cy="4881562"/>
          </a:xfrm>
        </p:spPr>
        <p:txBody>
          <a:bodyPr/>
          <a:lstStyle/>
          <a:p>
            <a:r>
              <a:rPr lang="en-US" sz="2800" dirty="0"/>
              <a:t>Protective relaying system:</a:t>
            </a:r>
          </a:p>
          <a:p>
            <a:endParaRPr lang="en-US" sz="2800" dirty="0"/>
          </a:p>
          <a:p>
            <a:r>
              <a:rPr lang="en-US" sz="2800" dirty="0"/>
              <a:t>Under abnormal or fault current flow condition, the protective relaying system will receive feedback from Current Transformers of concerned feeder and will send a 220V DC signal to trip the Circuit Breaker of that feeder to interrupt the circuit. </a:t>
            </a:r>
          </a:p>
          <a:p>
            <a:endParaRPr lang="en-IN" dirty="0"/>
          </a:p>
        </p:txBody>
      </p:sp>
    </p:spTree>
    <p:extLst>
      <p:ext uri="{BB962C8B-B14F-4D97-AF65-F5344CB8AC3E}">
        <p14:creationId xmlns:p14="http://schemas.microsoft.com/office/powerpoint/2010/main" val="2602180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8DA3EC-2E69-84D5-760C-42F64AEEC2E7}"/>
              </a:ext>
            </a:extLst>
          </p:cNvPr>
          <p:cNvSpPr>
            <a:spLocks noGrp="1"/>
          </p:cNvSpPr>
          <p:nvPr>
            <p:ph type="title"/>
          </p:nvPr>
        </p:nvSpPr>
        <p:spPr/>
        <p:txBody>
          <a:bodyPr>
            <a:noAutofit/>
          </a:bodyPr>
          <a:lstStyle/>
          <a:p>
            <a:r>
              <a:rPr lang="en-US" sz="2400" dirty="0"/>
              <a:t>7. Rejoin the top plate with proper gasket arrangement then fix the  </a:t>
            </a:r>
            <a:br>
              <a:rPr lang="en-US" sz="2400" dirty="0"/>
            </a:br>
            <a:r>
              <a:rPr lang="en-US" sz="2400" dirty="0"/>
              <a:t>    main nut and tighten properly then fix the check nut and tighten </a:t>
            </a:r>
            <a:br>
              <a:rPr lang="en-US" sz="2400" dirty="0"/>
            </a:br>
            <a:r>
              <a:rPr lang="en-US" sz="2400" dirty="0"/>
              <a:t>    properly. Finally close the top cap.</a:t>
            </a:r>
            <a:br>
              <a:rPr lang="en-US" sz="2400" dirty="0"/>
            </a:br>
            <a:r>
              <a:rPr lang="en-US" sz="2400" dirty="0">
                <a:highlight>
                  <a:srgbClr val="FF0000"/>
                </a:highlight>
              </a:rPr>
              <a:t>Note: Don’t try to open top plate during low ambient temperature condition</a:t>
            </a:r>
            <a:r>
              <a:rPr lang="en-US" sz="2400" dirty="0"/>
              <a:t>.</a:t>
            </a:r>
            <a:endParaRPr lang="en-IN" sz="2400" dirty="0"/>
          </a:p>
        </p:txBody>
      </p:sp>
      <p:pic>
        <p:nvPicPr>
          <p:cNvPr id="8" name="Content Placeholder 7">
            <a:extLst>
              <a:ext uri="{FF2B5EF4-FFF2-40B4-BE49-F238E27FC236}">
                <a16:creationId xmlns:a16="http://schemas.microsoft.com/office/drawing/2014/main" id="{078B8D0F-680F-1ECC-E1D9-C8EE8BA6420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6979"/>
            <a:ext cx="5181600" cy="3888630"/>
          </a:xfrm>
        </p:spPr>
      </p:pic>
      <p:pic>
        <p:nvPicPr>
          <p:cNvPr id="10" name="Content Placeholder 9">
            <a:extLst>
              <a:ext uri="{FF2B5EF4-FFF2-40B4-BE49-F238E27FC236}">
                <a16:creationId xmlns:a16="http://schemas.microsoft.com/office/drawing/2014/main" id="{BB0CDB5F-4B03-EE4C-094E-C713336A9F0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3732" y="1825625"/>
            <a:ext cx="3258536" cy="4351338"/>
          </a:xfrm>
        </p:spPr>
      </p:pic>
    </p:spTree>
    <p:extLst>
      <p:ext uri="{BB962C8B-B14F-4D97-AF65-F5344CB8AC3E}">
        <p14:creationId xmlns:p14="http://schemas.microsoft.com/office/powerpoint/2010/main" val="1664529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13011-E06A-91A8-3FC1-B49D279EC929}"/>
              </a:ext>
            </a:extLst>
          </p:cNvPr>
          <p:cNvSpPr>
            <a:spLocks noGrp="1"/>
          </p:cNvSpPr>
          <p:nvPr>
            <p:ph type="title"/>
          </p:nvPr>
        </p:nvSpPr>
        <p:spPr>
          <a:xfrm>
            <a:off x="605589" y="252831"/>
            <a:ext cx="10515600" cy="661570"/>
          </a:xfrm>
        </p:spPr>
        <p:txBody>
          <a:bodyPr>
            <a:noAutofit/>
          </a:bodyPr>
          <a:lstStyle/>
          <a:p>
            <a:r>
              <a:rPr lang="en-US" sz="2400" dirty="0"/>
              <a:t>If the problem continues, then open the pole. The detailed view of internal arrangement of a 33kv pole of BHEL make, PVN36 type VCB</a:t>
            </a:r>
            <a:endParaRPr lang="en-IN" sz="2400" dirty="0"/>
          </a:p>
        </p:txBody>
      </p:sp>
      <p:pic>
        <p:nvPicPr>
          <p:cNvPr id="9" name="WhatsApp Video 2023-01-31 at 13.11.33">
            <a:hlinkClick r:id="" action="ppaction://media"/>
            <a:extLst>
              <a:ext uri="{FF2B5EF4-FFF2-40B4-BE49-F238E27FC236}">
                <a16:creationId xmlns:a16="http://schemas.microsoft.com/office/drawing/2014/main" id="{1B720F06-02E3-C43B-8024-7EEFB79227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2612" y="1098884"/>
            <a:ext cx="11598442" cy="5393991"/>
          </a:xfrm>
        </p:spPr>
      </p:pic>
    </p:spTree>
    <p:extLst>
      <p:ext uri="{BB962C8B-B14F-4D97-AF65-F5344CB8AC3E}">
        <p14:creationId xmlns:p14="http://schemas.microsoft.com/office/powerpoint/2010/main" val="105567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36C2BE-774B-E2EA-CDFE-1AEB7FAA5382}"/>
              </a:ext>
            </a:extLst>
          </p:cNvPr>
          <p:cNvSpPr>
            <a:spLocks noGrp="1"/>
          </p:cNvSpPr>
          <p:nvPr>
            <p:ph type="title"/>
          </p:nvPr>
        </p:nvSpPr>
        <p:spPr>
          <a:xfrm>
            <a:off x="838200" y="365126"/>
            <a:ext cx="10515600" cy="315912"/>
          </a:xfrm>
        </p:spPr>
        <p:txBody>
          <a:bodyPr>
            <a:noAutofit/>
          </a:bodyPr>
          <a:lstStyle/>
          <a:p>
            <a:r>
              <a:rPr lang="en-US" sz="2800" dirty="0"/>
              <a:t>Trouble shooting: 1</a:t>
            </a:r>
            <a:endParaRPr lang="en-IN" sz="2800" dirty="0"/>
          </a:p>
        </p:txBody>
      </p:sp>
      <p:pic>
        <p:nvPicPr>
          <p:cNvPr id="6" name="WhatsApp Video 2023-01-18 at 18.27.52">
            <a:hlinkClick r:id="" action="ppaction://media"/>
            <a:extLst>
              <a:ext uri="{FF2B5EF4-FFF2-40B4-BE49-F238E27FC236}">
                <a16:creationId xmlns:a16="http://schemas.microsoft.com/office/drawing/2014/main" id="{B6F70BFA-8221-EC14-AAC1-AE1890050E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05199" y="802105"/>
            <a:ext cx="5053263" cy="5791200"/>
          </a:xfrm>
        </p:spPr>
      </p:pic>
    </p:spTree>
    <p:extLst>
      <p:ext uri="{BB962C8B-B14F-4D97-AF65-F5344CB8AC3E}">
        <p14:creationId xmlns:p14="http://schemas.microsoft.com/office/powerpoint/2010/main" val="363408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4F280-E3D2-1B11-3110-232DACD8493D}"/>
              </a:ext>
            </a:extLst>
          </p:cNvPr>
          <p:cNvSpPr>
            <a:spLocks noGrp="1"/>
          </p:cNvSpPr>
          <p:nvPr>
            <p:ph type="title"/>
          </p:nvPr>
        </p:nvSpPr>
        <p:spPr>
          <a:xfrm>
            <a:off x="838200" y="365126"/>
            <a:ext cx="10515600" cy="315912"/>
          </a:xfrm>
        </p:spPr>
        <p:txBody>
          <a:bodyPr>
            <a:normAutofit fontScale="90000"/>
          </a:bodyPr>
          <a:lstStyle/>
          <a:p>
            <a:r>
              <a:rPr lang="en-US" sz="2400" dirty="0"/>
              <a:t>Trouble shooting: 2</a:t>
            </a:r>
            <a:endParaRPr lang="en-IN" sz="2400" dirty="0"/>
          </a:p>
        </p:txBody>
      </p:sp>
      <p:pic>
        <p:nvPicPr>
          <p:cNvPr id="4" name="WhatsApp Video 2023-01-18 at 18.26.53">
            <a:hlinkClick r:id="" action="ppaction://media"/>
            <a:extLst>
              <a:ext uri="{FF2B5EF4-FFF2-40B4-BE49-F238E27FC236}">
                <a16:creationId xmlns:a16="http://schemas.microsoft.com/office/drawing/2014/main" id="{C271C360-ED4F-4992-E466-E3043AFCDAF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45305" y="753979"/>
            <a:ext cx="4507832" cy="5422984"/>
          </a:xfrm>
        </p:spPr>
      </p:pic>
    </p:spTree>
    <p:extLst>
      <p:ext uri="{BB962C8B-B14F-4D97-AF65-F5344CB8AC3E}">
        <p14:creationId xmlns:p14="http://schemas.microsoft.com/office/powerpoint/2010/main" val="422726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3BE23-00EF-9034-3045-CFF9E03218F4}"/>
              </a:ext>
            </a:extLst>
          </p:cNvPr>
          <p:cNvSpPr>
            <a:spLocks noGrp="1"/>
          </p:cNvSpPr>
          <p:nvPr>
            <p:ph type="title"/>
          </p:nvPr>
        </p:nvSpPr>
        <p:spPr>
          <a:xfrm>
            <a:off x="838200" y="365125"/>
            <a:ext cx="10515600" cy="380833"/>
          </a:xfrm>
        </p:spPr>
        <p:txBody>
          <a:bodyPr>
            <a:normAutofit fontScale="90000"/>
          </a:bodyPr>
          <a:lstStyle/>
          <a:p>
            <a:r>
              <a:rPr lang="en-US" sz="2400" dirty="0"/>
              <a:t>Checking of alignment of CB:1</a:t>
            </a:r>
            <a:endParaRPr lang="en-IN" sz="2400" dirty="0"/>
          </a:p>
        </p:txBody>
      </p:sp>
      <p:pic>
        <p:nvPicPr>
          <p:cNvPr id="4" name="WhatsApp Video 2023-01-18 at 18.29.48">
            <a:hlinkClick r:id="" action="ppaction://media"/>
            <a:extLst>
              <a:ext uri="{FF2B5EF4-FFF2-40B4-BE49-F238E27FC236}">
                <a16:creationId xmlns:a16="http://schemas.microsoft.com/office/drawing/2014/main" id="{D27E7E63-88D7-0C24-718E-F619D74EB4E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58126" y="745958"/>
            <a:ext cx="4275221" cy="5943600"/>
          </a:xfrm>
        </p:spPr>
      </p:pic>
    </p:spTree>
    <p:extLst>
      <p:ext uri="{BB962C8B-B14F-4D97-AF65-F5344CB8AC3E}">
        <p14:creationId xmlns:p14="http://schemas.microsoft.com/office/powerpoint/2010/main" val="368520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2DDED-9270-D703-225C-64AA88AFA6EA}"/>
              </a:ext>
            </a:extLst>
          </p:cNvPr>
          <p:cNvSpPr>
            <a:spLocks noGrp="1"/>
          </p:cNvSpPr>
          <p:nvPr>
            <p:ph type="title"/>
          </p:nvPr>
        </p:nvSpPr>
        <p:spPr>
          <a:xfrm>
            <a:off x="838200" y="365126"/>
            <a:ext cx="10515600" cy="315912"/>
          </a:xfrm>
        </p:spPr>
        <p:txBody>
          <a:bodyPr>
            <a:normAutofit fontScale="90000"/>
          </a:bodyPr>
          <a:lstStyle/>
          <a:p>
            <a:r>
              <a:rPr lang="en-US" sz="2800" dirty="0"/>
              <a:t>Checking of alignment of CB: 2</a:t>
            </a:r>
            <a:endParaRPr lang="en-IN" sz="2800" dirty="0"/>
          </a:p>
        </p:txBody>
      </p:sp>
      <p:pic>
        <p:nvPicPr>
          <p:cNvPr id="4" name="WhatsApp Video 2023-01-18 at 18.28.42">
            <a:hlinkClick r:id="" action="ppaction://media"/>
            <a:extLst>
              <a:ext uri="{FF2B5EF4-FFF2-40B4-BE49-F238E27FC236}">
                <a16:creationId xmlns:a16="http://schemas.microsoft.com/office/drawing/2014/main" id="{68316246-BCEF-08B3-516C-D85C4607A1B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22557" y="753979"/>
            <a:ext cx="4146885" cy="5959642"/>
          </a:xfrm>
        </p:spPr>
      </p:pic>
    </p:spTree>
    <p:extLst>
      <p:ext uri="{BB962C8B-B14F-4D97-AF65-F5344CB8AC3E}">
        <p14:creationId xmlns:p14="http://schemas.microsoft.com/office/powerpoint/2010/main" val="352184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FBB09-EB62-8D91-C32A-D79228700E50}"/>
              </a:ext>
            </a:extLst>
          </p:cNvPr>
          <p:cNvSpPr>
            <a:spLocks noGrp="1"/>
          </p:cNvSpPr>
          <p:nvPr>
            <p:ph type="title"/>
          </p:nvPr>
        </p:nvSpPr>
        <p:spPr>
          <a:xfrm>
            <a:off x="839788" y="457200"/>
            <a:ext cx="3932237" cy="530225"/>
          </a:xfrm>
        </p:spPr>
        <p:txBody>
          <a:bodyPr>
            <a:normAutofit fontScale="90000"/>
          </a:bodyPr>
          <a:lstStyle/>
          <a:p>
            <a:r>
              <a:rPr lang="en-US" b="1" dirty="0"/>
              <a:t>Limit switch</a:t>
            </a:r>
            <a:endParaRPr lang="en-IN" b="1" dirty="0"/>
          </a:p>
        </p:txBody>
      </p:sp>
      <p:pic>
        <p:nvPicPr>
          <p:cNvPr id="6" name="Content Placeholder 5">
            <a:extLst>
              <a:ext uri="{FF2B5EF4-FFF2-40B4-BE49-F238E27FC236}">
                <a16:creationId xmlns:a16="http://schemas.microsoft.com/office/drawing/2014/main" id="{4005573E-C3A4-E8FF-665A-4E05AB4CDA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96898" y="1059154"/>
            <a:ext cx="4261439" cy="4873625"/>
          </a:xfrm>
        </p:spPr>
      </p:pic>
      <p:sp>
        <p:nvSpPr>
          <p:cNvPr id="4" name="Text Placeholder 3">
            <a:extLst>
              <a:ext uri="{FF2B5EF4-FFF2-40B4-BE49-F238E27FC236}">
                <a16:creationId xmlns:a16="http://schemas.microsoft.com/office/drawing/2014/main" id="{80A5AEC1-8963-680B-FDA9-834A74165DE3}"/>
              </a:ext>
            </a:extLst>
          </p:cNvPr>
          <p:cNvSpPr>
            <a:spLocks noGrp="1"/>
          </p:cNvSpPr>
          <p:nvPr>
            <p:ph type="body" sz="half" idx="2"/>
          </p:nvPr>
        </p:nvSpPr>
        <p:spPr>
          <a:xfrm>
            <a:off x="446756" y="1214812"/>
            <a:ext cx="6210717" cy="4746041"/>
          </a:xfrm>
        </p:spPr>
        <p:txBody>
          <a:bodyPr>
            <a:noAutofit/>
          </a:bodyPr>
          <a:lstStyle/>
          <a:p>
            <a:pPr>
              <a:spcBef>
                <a:spcPts val="600"/>
              </a:spcBef>
            </a:pPr>
            <a:r>
              <a:rPr lang="en-US" sz="2000" dirty="0"/>
              <a:t>The main functions of limit switch in a Circuit Breaker are:</a:t>
            </a:r>
          </a:p>
          <a:p>
            <a:pPr algn="just">
              <a:lnSpc>
                <a:spcPct val="100000"/>
              </a:lnSpc>
              <a:spcBef>
                <a:spcPts val="0"/>
              </a:spcBef>
            </a:pPr>
            <a:r>
              <a:rPr lang="en-US" sz="2000" dirty="0"/>
              <a:t>  </a:t>
            </a:r>
          </a:p>
          <a:p>
            <a:pPr algn="just">
              <a:lnSpc>
                <a:spcPct val="100000"/>
              </a:lnSpc>
              <a:spcBef>
                <a:spcPts val="0"/>
              </a:spcBef>
            </a:pPr>
            <a:r>
              <a:rPr lang="en-US" sz="2000" dirty="0"/>
              <a:t>   a) Extends AC supply to spring charge  motor when close </a:t>
            </a:r>
          </a:p>
          <a:p>
            <a:pPr algn="just">
              <a:lnSpc>
                <a:spcPct val="100000"/>
              </a:lnSpc>
              <a:spcBef>
                <a:spcPts val="0"/>
              </a:spcBef>
            </a:pPr>
            <a:r>
              <a:rPr lang="en-US" sz="2000" dirty="0"/>
              <a:t>        spring is discharged and disconnects AC  supply once </a:t>
            </a:r>
          </a:p>
          <a:p>
            <a:pPr algn="just">
              <a:lnSpc>
                <a:spcPct val="100000"/>
              </a:lnSpc>
              <a:spcBef>
                <a:spcPts val="0"/>
              </a:spcBef>
            </a:pPr>
            <a:r>
              <a:rPr lang="en-US" sz="2000" dirty="0"/>
              <a:t>        close spring fully charged. </a:t>
            </a:r>
          </a:p>
          <a:p>
            <a:pPr algn="just">
              <a:lnSpc>
                <a:spcPct val="100000"/>
              </a:lnSpc>
              <a:spcBef>
                <a:spcPts val="0"/>
              </a:spcBef>
            </a:pPr>
            <a:r>
              <a:rPr lang="en-US" sz="2000" dirty="0"/>
              <a:t>   b) Extends DC positive signal for spring charge indication </a:t>
            </a:r>
          </a:p>
          <a:p>
            <a:pPr algn="just">
              <a:lnSpc>
                <a:spcPct val="100000"/>
              </a:lnSpc>
              <a:spcBef>
                <a:spcPts val="0"/>
              </a:spcBef>
            </a:pPr>
            <a:r>
              <a:rPr lang="en-US" sz="2000" dirty="0"/>
              <a:t>        when closing spring fully charged. </a:t>
            </a:r>
          </a:p>
          <a:p>
            <a:pPr algn="just">
              <a:lnSpc>
                <a:spcPct val="100000"/>
              </a:lnSpc>
              <a:spcBef>
                <a:spcPts val="0"/>
              </a:spcBef>
            </a:pPr>
            <a:r>
              <a:rPr lang="en-US" sz="2000" dirty="0"/>
              <a:t>   c) Allows electrical close pulse to close coil when close </a:t>
            </a:r>
          </a:p>
          <a:p>
            <a:pPr algn="just">
              <a:lnSpc>
                <a:spcPct val="100000"/>
              </a:lnSpc>
              <a:spcBef>
                <a:spcPts val="0"/>
              </a:spcBef>
            </a:pPr>
            <a:r>
              <a:rPr lang="en-US" sz="2000" dirty="0"/>
              <a:t>       spring is fully charge. </a:t>
            </a:r>
            <a:endParaRPr lang="en-IN" sz="2000" dirty="0"/>
          </a:p>
        </p:txBody>
      </p:sp>
    </p:spTree>
    <p:extLst>
      <p:ext uri="{BB962C8B-B14F-4D97-AF65-F5344CB8AC3E}">
        <p14:creationId xmlns:p14="http://schemas.microsoft.com/office/powerpoint/2010/main" val="915994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6A5F-592E-EE9C-819F-ABE8A7FB5BBD}"/>
              </a:ext>
            </a:extLst>
          </p:cNvPr>
          <p:cNvSpPr>
            <a:spLocks noGrp="1"/>
          </p:cNvSpPr>
          <p:nvPr>
            <p:ph type="title"/>
          </p:nvPr>
        </p:nvSpPr>
        <p:spPr>
          <a:xfrm>
            <a:off x="839788" y="457200"/>
            <a:ext cx="3932237" cy="866274"/>
          </a:xfrm>
        </p:spPr>
        <p:txBody>
          <a:bodyPr>
            <a:normAutofit/>
          </a:bodyPr>
          <a:lstStyle/>
          <a:p>
            <a:r>
              <a:rPr lang="en-US" sz="2800" dirty="0">
                <a:latin typeface="+mn-lt"/>
              </a:rPr>
              <a:t>Auxiliary switch.</a:t>
            </a:r>
            <a:endParaRPr lang="en-IN" sz="2800" dirty="0">
              <a:latin typeface="+mn-lt"/>
            </a:endParaRPr>
          </a:p>
        </p:txBody>
      </p:sp>
      <p:pic>
        <p:nvPicPr>
          <p:cNvPr id="6" name="Picture Placeholder 5">
            <a:extLst>
              <a:ext uri="{FF2B5EF4-FFF2-40B4-BE49-F238E27FC236}">
                <a16:creationId xmlns:a16="http://schemas.microsoft.com/office/drawing/2014/main" id="{088D497B-886A-1E57-876A-C5C57344BF3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322" r="2322"/>
          <a:stretch>
            <a:fillRect/>
          </a:stretch>
        </p:blipFill>
        <p:spPr>
          <a:xfrm>
            <a:off x="5568199" y="931277"/>
            <a:ext cx="6172200" cy="4873625"/>
          </a:xfrm>
        </p:spPr>
      </p:pic>
      <p:sp>
        <p:nvSpPr>
          <p:cNvPr id="4" name="Text Placeholder 3">
            <a:extLst>
              <a:ext uri="{FF2B5EF4-FFF2-40B4-BE49-F238E27FC236}">
                <a16:creationId xmlns:a16="http://schemas.microsoft.com/office/drawing/2014/main" id="{6A7A1976-0270-6E9A-D265-1AEDC8A798CD}"/>
              </a:ext>
            </a:extLst>
          </p:cNvPr>
          <p:cNvSpPr>
            <a:spLocks noGrp="1"/>
          </p:cNvSpPr>
          <p:nvPr>
            <p:ph type="body" sz="half" idx="2"/>
          </p:nvPr>
        </p:nvSpPr>
        <p:spPr>
          <a:xfrm>
            <a:off x="839788" y="1414880"/>
            <a:ext cx="4373896" cy="4873625"/>
          </a:xfrm>
        </p:spPr>
        <p:txBody>
          <a:bodyPr>
            <a:normAutofit/>
          </a:bodyPr>
          <a:lstStyle/>
          <a:p>
            <a:pPr algn="l"/>
            <a:r>
              <a:rPr lang="en-US" sz="1800" b="0" i="0" dirty="0">
                <a:solidFill>
                  <a:srgbClr val="000000"/>
                </a:solidFill>
                <a:effectLst/>
                <a:latin typeface="Arial" panose="020B0604020202020204" pitchFamily="34" charset="0"/>
              </a:rPr>
              <a:t>Auxiliary switch indicates the position (Breaker ON/OFF) of main </a:t>
            </a:r>
            <a:r>
              <a:rPr lang="en-US" sz="1800" dirty="0">
                <a:solidFill>
                  <a:srgbClr val="000000"/>
                </a:solidFill>
                <a:latin typeface="Arial" panose="020B0604020202020204" pitchFamily="34" charset="0"/>
              </a:rPr>
              <a:t>c</a:t>
            </a:r>
            <a:r>
              <a:rPr lang="en-US" sz="1800" b="0" i="0" dirty="0">
                <a:solidFill>
                  <a:srgbClr val="000000"/>
                </a:solidFill>
                <a:effectLst/>
                <a:latin typeface="Arial" panose="020B0604020202020204" pitchFamily="34" charset="0"/>
              </a:rPr>
              <a:t>ontacts of the Circuit Breaker. Auxiliary switch is mechanically interlocked with the Circuit Breaker Operating Mechanism. When we Switch ON/OFF the Breaker, the Moving Contact changes its Position, and at the same time, Auxiliary Switch changes it state, when a predefined Distance is reached between the </a:t>
            </a:r>
            <a:r>
              <a:rPr lang="en-US" sz="1800" dirty="0">
                <a:solidFill>
                  <a:srgbClr val="000000"/>
                </a:solidFill>
                <a:latin typeface="Arial" panose="020B0604020202020204" pitchFamily="34" charset="0"/>
              </a:rPr>
              <a:t>fixed and moving</a:t>
            </a:r>
            <a:r>
              <a:rPr lang="en-US" sz="1800" b="0" i="0" dirty="0">
                <a:solidFill>
                  <a:srgbClr val="000000"/>
                </a:solidFill>
                <a:effectLst/>
                <a:latin typeface="Arial" panose="020B0604020202020204" pitchFamily="34" charset="0"/>
              </a:rPr>
              <a:t> Contacts.</a:t>
            </a:r>
          </a:p>
          <a:p>
            <a:pPr algn="l"/>
            <a:r>
              <a:rPr lang="en-US" sz="1800" b="0" i="0" dirty="0">
                <a:solidFill>
                  <a:srgbClr val="000000"/>
                </a:solidFill>
                <a:effectLst/>
                <a:latin typeface="Arial" panose="020B0604020202020204" pitchFamily="34" charset="0"/>
              </a:rPr>
              <a:t>When, Auxiliary Switch changes its state, its contacts called as Auxiliary Contacts also change its state, i.e. NO (52a) Contacts become Close and NC (52b) contacts become open.</a:t>
            </a:r>
          </a:p>
          <a:p>
            <a:endParaRPr lang="en-IN" dirty="0"/>
          </a:p>
        </p:txBody>
      </p:sp>
    </p:spTree>
    <p:extLst>
      <p:ext uri="{BB962C8B-B14F-4D97-AF65-F5344CB8AC3E}">
        <p14:creationId xmlns:p14="http://schemas.microsoft.com/office/powerpoint/2010/main" val="2701017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480378-89D9-0F60-CC6B-10223D1E12EA}"/>
              </a:ext>
            </a:extLst>
          </p:cNvPr>
          <p:cNvSpPr>
            <a:spLocks noGrp="1"/>
          </p:cNvSpPr>
          <p:nvPr>
            <p:ph type="title"/>
          </p:nvPr>
        </p:nvSpPr>
        <p:spPr/>
        <p:txBody>
          <a:bodyPr>
            <a:normAutofit fontScale="90000"/>
          </a:bodyPr>
          <a:lstStyle/>
          <a:p>
            <a:r>
              <a:rPr lang="en-US" sz="2000" b="1" i="0" dirty="0">
                <a:solidFill>
                  <a:srgbClr val="4D5156"/>
                </a:solidFill>
                <a:effectLst/>
                <a:latin typeface="Roboto" panose="02000000000000000000" pitchFamily="2" charset="0"/>
              </a:rPr>
              <a:t>Anti-pumping relay</a:t>
            </a:r>
            <a:r>
              <a:rPr lang="en-US" sz="2000" b="0" i="0" dirty="0">
                <a:solidFill>
                  <a:srgbClr val="4D5156"/>
                </a:solidFill>
                <a:effectLst/>
                <a:latin typeface="Roboto" panose="02000000000000000000" pitchFamily="2" charset="0"/>
              </a:rPr>
              <a:t>: The anti-pumping  relay or anti-hunting relay is a device in circuit-breaker whose function is to prevent multiple closing operations of breaker</a:t>
            </a:r>
            <a:r>
              <a:rPr lang="en-US" sz="2000" dirty="0">
                <a:solidFill>
                  <a:srgbClr val="4D5156"/>
                </a:solidFill>
                <a:latin typeface="Roboto" panose="02000000000000000000" pitchFamily="2" charset="0"/>
              </a:rPr>
              <a:t> during SOTF condition, which</a:t>
            </a:r>
            <a:r>
              <a:rPr lang="en-US" sz="2000" b="0" i="0" dirty="0">
                <a:solidFill>
                  <a:srgbClr val="4D5156"/>
                </a:solidFill>
                <a:effectLst/>
                <a:latin typeface="Roboto" panose="02000000000000000000" pitchFamily="2" charset="0"/>
              </a:rPr>
              <a:t> can damage the closing mechanism of the breaker. </a:t>
            </a:r>
            <a:r>
              <a:rPr lang="en-US" sz="2200" b="0" i="0" dirty="0">
                <a:solidFill>
                  <a:srgbClr val="313131"/>
                </a:solidFill>
                <a:effectLst/>
                <a:latin typeface="Old Standard TT"/>
              </a:rPr>
              <a:t>Anti-Pump relay also provides protection from repeated closing operations in the event breaker TNC switch gets jammed in the close position. </a:t>
            </a:r>
            <a:r>
              <a:rPr lang="en-US" sz="2000" b="0" i="0" dirty="0">
                <a:solidFill>
                  <a:srgbClr val="4D5156"/>
                </a:solidFill>
                <a:effectLst/>
                <a:latin typeface="Roboto" panose="02000000000000000000" pitchFamily="2" charset="0"/>
              </a:rPr>
              <a:t>The effect of continuous closing of circuit breaker is called breaker hunting effect.</a:t>
            </a:r>
            <a:br>
              <a:rPr lang="en-US" sz="2000" b="0" i="0" dirty="0">
                <a:solidFill>
                  <a:srgbClr val="4D5156"/>
                </a:solidFill>
                <a:effectLst/>
                <a:latin typeface="Roboto" panose="02000000000000000000" pitchFamily="2" charset="0"/>
              </a:rPr>
            </a:br>
            <a:endParaRPr lang="en-IN" sz="2000" dirty="0"/>
          </a:p>
        </p:txBody>
      </p:sp>
      <p:pic>
        <p:nvPicPr>
          <p:cNvPr id="7" name="Content Placeholder 6">
            <a:extLst>
              <a:ext uri="{FF2B5EF4-FFF2-40B4-BE49-F238E27FC236}">
                <a16:creationId xmlns:a16="http://schemas.microsoft.com/office/drawing/2014/main" id="{17A66CCC-92E5-F604-2789-B50DF88ABB4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90449" y="1825625"/>
            <a:ext cx="3277101" cy="4351338"/>
          </a:xfrm>
        </p:spPr>
      </p:pic>
      <p:pic>
        <p:nvPicPr>
          <p:cNvPr id="9" name="Content Placeholder 8">
            <a:extLst>
              <a:ext uri="{FF2B5EF4-FFF2-40B4-BE49-F238E27FC236}">
                <a16:creationId xmlns:a16="http://schemas.microsoft.com/office/drawing/2014/main" id="{05E548A0-A085-1C98-C35F-A8C6C3246D0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24449" y="1825625"/>
            <a:ext cx="3277101" cy="4351338"/>
          </a:xfrm>
        </p:spPr>
      </p:pic>
    </p:spTree>
    <p:extLst>
      <p:ext uri="{BB962C8B-B14F-4D97-AF65-F5344CB8AC3E}">
        <p14:creationId xmlns:p14="http://schemas.microsoft.com/office/powerpoint/2010/main" val="3158908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6C2C-7357-C7ED-F352-3F3F5D107F84}"/>
              </a:ext>
            </a:extLst>
          </p:cNvPr>
          <p:cNvSpPr>
            <a:spLocks noGrp="1"/>
          </p:cNvSpPr>
          <p:nvPr>
            <p:ph type="title"/>
          </p:nvPr>
        </p:nvSpPr>
        <p:spPr>
          <a:xfrm>
            <a:off x="838200" y="365125"/>
            <a:ext cx="10515600" cy="412917"/>
          </a:xfrm>
        </p:spPr>
        <p:txBody>
          <a:bodyPr>
            <a:normAutofit fontScale="90000"/>
          </a:bodyPr>
          <a:lstStyle/>
          <a:p>
            <a:r>
              <a:rPr lang="en-US" sz="2400" dirty="0"/>
              <a:t>Schematic diagram of Anti-pumping relay in closing circuit of Circuit Breaker</a:t>
            </a:r>
            <a:endParaRPr lang="en-IN" sz="2400" dirty="0"/>
          </a:p>
        </p:txBody>
      </p:sp>
      <p:pic>
        <p:nvPicPr>
          <p:cNvPr id="2052" name="Picture 4" descr="Anti Pump Relay Circuit">
            <a:extLst>
              <a:ext uri="{FF2B5EF4-FFF2-40B4-BE49-F238E27FC236}">
                <a16:creationId xmlns:a16="http://schemas.microsoft.com/office/drawing/2014/main" id="{BE759CF3-88CB-84BC-F848-8535702A50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34653" y="778042"/>
            <a:ext cx="6801852" cy="551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891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F141F-A3CE-0934-F07F-37F1C5AB7388}"/>
              </a:ext>
            </a:extLst>
          </p:cNvPr>
          <p:cNvSpPr>
            <a:spLocks noGrp="1"/>
          </p:cNvSpPr>
          <p:nvPr>
            <p:ph type="title"/>
          </p:nvPr>
        </p:nvSpPr>
        <p:spPr>
          <a:xfrm>
            <a:off x="7967101" y="352925"/>
            <a:ext cx="3519046" cy="938463"/>
          </a:xfrm>
        </p:spPr>
        <p:txBody>
          <a:bodyPr>
            <a:noAutofit/>
          </a:bodyPr>
          <a:lstStyle/>
          <a:p>
            <a:pPr>
              <a:lnSpc>
                <a:spcPct val="100000"/>
              </a:lnSpc>
            </a:pPr>
            <a:br>
              <a:rPr lang="en-US" sz="2400" dirty="0">
                <a:latin typeface="+mn-lt"/>
              </a:rPr>
            </a:br>
            <a:r>
              <a:rPr lang="en-US" sz="2400" dirty="0">
                <a:latin typeface="+mn-lt"/>
              </a:rPr>
              <a:t>      33kv Circuit breaker</a:t>
            </a:r>
            <a:br>
              <a:rPr lang="en-US" sz="2400" dirty="0">
                <a:latin typeface="+mn-lt"/>
              </a:rPr>
            </a:br>
            <a:endParaRPr lang="en-IN" sz="2400" dirty="0">
              <a:latin typeface="+mn-lt"/>
            </a:endParaRPr>
          </a:p>
        </p:txBody>
      </p:sp>
      <p:pic>
        <p:nvPicPr>
          <p:cNvPr id="6" name="Content Placeholder 5">
            <a:extLst>
              <a:ext uri="{FF2B5EF4-FFF2-40B4-BE49-F238E27FC236}">
                <a16:creationId xmlns:a16="http://schemas.microsoft.com/office/drawing/2014/main" id="{78FABE56-CE41-65EA-2CDF-3366B969AD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67101" y="922420"/>
            <a:ext cx="3519046" cy="5670886"/>
          </a:xfrm>
        </p:spPr>
      </p:pic>
      <p:sp>
        <p:nvSpPr>
          <p:cNvPr id="4" name="Text Placeholder 3">
            <a:extLst>
              <a:ext uri="{FF2B5EF4-FFF2-40B4-BE49-F238E27FC236}">
                <a16:creationId xmlns:a16="http://schemas.microsoft.com/office/drawing/2014/main" id="{B4A29C3B-6773-BB4C-5B49-87EF8EF3D9DA}"/>
              </a:ext>
            </a:extLst>
          </p:cNvPr>
          <p:cNvSpPr>
            <a:spLocks noGrp="1"/>
          </p:cNvSpPr>
          <p:nvPr>
            <p:ph type="body" sz="half" idx="2"/>
          </p:nvPr>
        </p:nvSpPr>
        <p:spPr>
          <a:xfrm>
            <a:off x="911978" y="537411"/>
            <a:ext cx="6507495" cy="6055895"/>
          </a:xfrm>
        </p:spPr>
        <p:txBody>
          <a:bodyPr>
            <a:normAutofit fontScale="70000" lnSpcReduction="20000"/>
          </a:bodyPr>
          <a:lstStyle/>
          <a:p>
            <a:pPr marL="342900" indent="-342900" algn="just">
              <a:lnSpc>
                <a:spcPct val="120000"/>
              </a:lnSpc>
              <a:buFont typeface="Arial" panose="020B0604020202020204" pitchFamily="34" charset="0"/>
              <a:buChar char="•"/>
            </a:pPr>
            <a:r>
              <a:rPr lang="en-US" sz="3600" dirty="0">
                <a:latin typeface="+mn-lt"/>
              </a:rPr>
              <a:t>Here the role of a Circuit Breaker is very important. It is a mechanical device which breaks the electrical circuit. </a:t>
            </a:r>
          </a:p>
          <a:p>
            <a:pPr marL="342900" indent="-342900" algn="just">
              <a:lnSpc>
                <a:spcPct val="120000"/>
              </a:lnSpc>
              <a:buFont typeface="Arial" panose="020B0604020202020204" pitchFamily="34" charset="0"/>
              <a:buChar char="•"/>
            </a:pPr>
            <a:r>
              <a:rPr lang="en-US" sz="4000" b="0" i="0" dirty="0">
                <a:effectLst/>
                <a:latin typeface="Calibri" panose="020F0502020204030204" pitchFamily="34" charset="0"/>
                <a:ea typeface="Calibri" panose="020F0502020204030204" pitchFamily="34" charset="0"/>
                <a:cs typeface="Calibri" panose="020F0502020204030204" pitchFamily="34" charset="0"/>
              </a:rPr>
              <a:t>A circuit breaker is defined as a switching device that can be operated manually or automatically for controlling and protecting an electrical power system. </a:t>
            </a:r>
            <a:r>
              <a:rPr lang="en-US" sz="4000" dirty="0">
                <a:latin typeface="Calibri" panose="020F0502020204030204" pitchFamily="34" charset="0"/>
                <a:ea typeface="Calibri" panose="020F0502020204030204" pitchFamily="34" charset="0"/>
                <a:cs typeface="Calibri" panose="020F0502020204030204" pitchFamily="34" charset="0"/>
              </a:rPr>
              <a:t>It is a mechanical device that </a:t>
            </a:r>
            <a:r>
              <a:rPr lang="en-US" sz="400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interrupts the </a:t>
            </a:r>
            <a:r>
              <a:rPr lang="en-US" sz="4000" dirty="0">
                <a:latin typeface="Calibri" panose="020F0502020204030204" pitchFamily="34" charset="0"/>
                <a:ea typeface="Calibri" panose="020F0502020204030204" pitchFamily="34" charset="0"/>
                <a:cs typeface="Calibri" panose="020F0502020204030204" pitchFamily="34" charset="0"/>
              </a:rPr>
              <a:t>high magnitude (fault) current </a:t>
            </a:r>
            <a:r>
              <a:rPr lang="en-US" sz="400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and performs the function of a switch thus protects the electrical system from damage.</a:t>
            </a:r>
            <a:endParaRPr lang="en-US" sz="3600" dirty="0">
              <a:latin typeface="Calibri" panose="020F0502020204030204" pitchFamily="34" charset="0"/>
              <a:ea typeface="Calibri" panose="020F0502020204030204" pitchFamily="34" charset="0"/>
              <a:cs typeface="Calibri" panose="020F0502020204030204" pitchFamily="34" charset="0"/>
            </a:endParaRPr>
          </a:p>
          <a:p>
            <a:endParaRPr lang="en-IN" dirty="0"/>
          </a:p>
        </p:txBody>
      </p:sp>
    </p:spTree>
    <p:extLst>
      <p:ext uri="{BB962C8B-B14F-4D97-AF65-F5344CB8AC3E}">
        <p14:creationId xmlns:p14="http://schemas.microsoft.com/office/powerpoint/2010/main" val="3704100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4F8BF-C383-413D-0AB1-5CD9CE10A795}"/>
              </a:ext>
            </a:extLst>
          </p:cNvPr>
          <p:cNvSpPr>
            <a:spLocks noGrp="1"/>
          </p:cNvSpPr>
          <p:nvPr>
            <p:ph type="title"/>
          </p:nvPr>
        </p:nvSpPr>
        <p:spPr>
          <a:xfrm>
            <a:off x="838200" y="365126"/>
            <a:ext cx="10515600" cy="252496"/>
          </a:xfrm>
        </p:spPr>
        <p:txBody>
          <a:bodyPr>
            <a:normAutofit fontScale="90000"/>
          </a:bodyPr>
          <a:lstStyle/>
          <a:p>
            <a:r>
              <a:rPr lang="en-US" sz="2400" dirty="0"/>
              <a:t>Comparison of Circuit breaker performance with and without Anti-pumping relay</a:t>
            </a:r>
            <a:endParaRPr lang="en-IN" sz="2400" dirty="0"/>
          </a:p>
        </p:txBody>
      </p:sp>
      <p:pic>
        <p:nvPicPr>
          <p:cNvPr id="1034" name="Picture 10" descr="Anti Pump Relay Operation">
            <a:extLst>
              <a:ext uri="{FF2B5EF4-FFF2-40B4-BE49-F238E27FC236}">
                <a16:creationId xmlns:a16="http://schemas.microsoft.com/office/drawing/2014/main" id="{E43036A3-AAA8-A589-3C8A-E91D31EBF6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7432" y="818148"/>
            <a:ext cx="9344526" cy="586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91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3D70-6466-E105-83FF-FD705EBC1DF7}"/>
              </a:ext>
            </a:extLst>
          </p:cNvPr>
          <p:cNvSpPr>
            <a:spLocks noGrp="1"/>
          </p:cNvSpPr>
          <p:nvPr>
            <p:ph type="title"/>
          </p:nvPr>
        </p:nvSpPr>
        <p:spPr>
          <a:xfrm>
            <a:off x="838200" y="365126"/>
            <a:ext cx="10515600" cy="388854"/>
          </a:xfrm>
        </p:spPr>
        <p:txBody>
          <a:bodyPr>
            <a:noAutofit/>
          </a:bodyPr>
          <a:lstStyle/>
          <a:p>
            <a:r>
              <a:rPr lang="en-US" sz="2800" dirty="0"/>
              <a:t>TNC switch and Local Remote switch</a:t>
            </a:r>
            <a:endParaRPr lang="en-IN" sz="2800" dirty="0"/>
          </a:p>
        </p:txBody>
      </p:sp>
      <p:pic>
        <p:nvPicPr>
          <p:cNvPr id="5" name="Content Placeholder 4">
            <a:extLst>
              <a:ext uri="{FF2B5EF4-FFF2-40B4-BE49-F238E27FC236}">
                <a16:creationId xmlns:a16="http://schemas.microsoft.com/office/drawing/2014/main" id="{7A2FB07F-2C87-3A3A-2F8E-4FE9A909D1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765342" y="996534"/>
            <a:ext cx="5530346" cy="5462337"/>
          </a:xfrm>
        </p:spPr>
      </p:pic>
    </p:spTree>
    <p:extLst>
      <p:ext uri="{BB962C8B-B14F-4D97-AF65-F5344CB8AC3E}">
        <p14:creationId xmlns:p14="http://schemas.microsoft.com/office/powerpoint/2010/main" val="1559861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DFF36E-53EA-C9D0-D659-22ABAD9A426D}"/>
              </a:ext>
            </a:extLst>
          </p:cNvPr>
          <p:cNvSpPr>
            <a:spLocks noGrp="1"/>
          </p:cNvSpPr>
          <p:nvPr>
            <p:ph type="title"/>
          </p:nvPr>
        </p:nvSpPr>
        <p:spPr>
          <a:xfrm>
            <a:off x="471409" y="403787"/>
            <a:ext cx="3754152" cy="1007918"/>
          </a:xfrm>
        </p:spPr>
        <p:txBody>
          <a:bodyPr>
            <a:normAutofit fontScale="90000"/>
          </a:bodyPr>
          <a:lstStyle/>
          <a:p>
            <a:r>
              <a:rPr lang="en-US" sz="2800" dirty="0"/>
              <a:t>Study of electrical close circuit of 33kv Vacuum Circuit Breaker</a:t>
            </a:r>
            <a:endParaRPr lang="en-IN" sz="2800" dirty="0"/>
          </a:p>
        </p:txBody>
      </p:sp>
      <p:sp>
        <p:nvSpPr>
          <p:cNvPr id="5" name="Content Placeholder 4">
            <a:extLst>
              <a:ext uri="{FF2B5EF4-FFF2-40B4-BE49-F238E27FC236}">
                <a16:creationId xmlns:a16="http://schemas.microsoft.com/office/drawing/2014/main" id="{7CB36C7A-0803-C49D-EAF4-3E2DD8D04815}"/>
              </a:ext>
            </a:extLst>
          </p:cNvPr>
          <p:cNvSpPr>
            <a:spLocks noGrp="1"/>
          </p:cNvSpPr>
          <p:nvPr>
            <p:ph idx="1"/>
          </p:nvPr>
        </p:nvSpPr>
        <p:spPr/>
        <p:txBody>
          <a:bodyPr/>
          <a:lstStyle/>
          <a:p>
            <a:endParaRPr lang="en-IN" dirty="0"/>
          </a:p>
        </p:txBody>
      </p:sp>
      <p:sp>
        <p:nvSpPr>
          <p:cNvPr id="6" name="Text Placeholder 5">
            <a:extLst>
              <a:ext uri="{FF2B5EF4-FFF2-40B4-BE49-F238E27FC236}">
                <a16:creationId xmlns:a16="http://schemas.microsoft.com/office/drawing/2014/main" id="{11C97996-7B87-2760-0021-1835B653E8B5}"/>
              </a:ext>
            </a:extLst>
          </p:cNvPr>
          <p:cNvSpPr>
            <a:spLocks noGrp="1"/>
          </p:cNvSpPr>
          <p:nvPr>
            <p:ph type="body" sz="half" idx="2"/>
          </p:nvPr>
        </p:nvSpPr>
        <p:spPr>
          <a:xfrm>
            <a:off x="362152" y="1694801"/>
            <a:ext cx="3940266" cy="4280883"/>
          </a:xfrm>
        </p:spPr>
        <p:txBody>
          <a:bodyPr>
            <a:normAutofit lnSpcReduction="10000"/>
          </a:bodyPr>
          <a:lstStyle/>
          <a:p>
            <a:pPr>
              <a:spcBef>
                <a:spcPts val="0"/>
              </a:spcBef>
            </a:pPr>
            <a:r>
              <a:rPr lang="en-IN" sz="1800" dirty="0">
                <a:solidFill>
                  <a:srgbClr val="282829"/>
                </a:solidFill>
                <a:effectLst/>
                <a:latin typeface="Segoe UI" panose="020B0502040204020203" pitchFamily="34" charset="0"/>
                <a:ea typeface="Times New Roman" panose="02020603050405020304" pitchFamily="18" charset="0"/>
              </a:rPr>
              <a:t>The close coil is triggered manually to close the breaker. </a:t>
            </a:r>
            <a:r>
              <a:rPr lang="en-IN" sz="1800" dirty="0">
                <a:solidFill>
                  <a:srgbClr val="282829"/>
                </a:solidFill>
                <a:latin typeface="Segoe UI" panose="020B0502040204020203" pitchFamily="34" charset="0"/>
                <a:ea typeface="Times New Roman" panose="02020603050405020304" pitchFamily="18" charset="0"/>
              </a:rPr>
              <a:t>C</a:t>
            </a:r>
            <a:r>
              <a:rPr lang="en-IN" sz="1800" dirty="0">
                <a:solidFill>
                  <a:srgbClr val="282829"/>
                </a:solidFill>
                <a:effectLst/>
                <a:latin typeface="Segoe UI" panose="020B0502040204020203" pitchFamily="34" charset="0"/>
                <a:ea typeface="Times New Roman" panose="02020603050405020304" pitchFamily="18" charset="0"/>
              </a:rPr>
              <a:t>losing coil should create mechanical stroke of plunger sufficient enough to operate closing mechanism of breaker. Each breaker manufacturer will calculate the plunger stroke force to operate the mechanism  accordingly closing coils are designed and these close coils are </a:t>
            </a:r>
            <a:r>
              <a:rPr lang="en-IN" sz="1800" dirty="0">
                <a:solidFill>
                  <a:srgbClr val="282829"/>
                </a:solidFill>
                <a:latin typeface="Segoe UI" panose="020B0502040204020203" pitchFamily="34" charset="0"/>
                <a:ea typeface="Times New Roman" panose="02020603050405020304" pitchFamily="18" charset="0"/>
              </a:rPr>
              <a:t>not of continuous rating. </a:t>
            </a:r>
            <a:endParaRPr lang="en-IN"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IN"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IN" sz="1800" dirty="0">
                <a:solidFill>
                  <a:srgbClr val="282829"/>
                </a:solidFill>
                <a:effectLst/>
                <a:latin typeface="Segoe UI" panose="020B0502040204020203" pitchFamily="34" charset="0"/>
                <a:ea typeface="Times New Roman" panose="02020603050405020304" pitchFamily="18" charset="0"/>
              </a:rPr>
              <a:t>Hence the close coil will be interlocked with various safety systems to not permit the breaker to close if an abnormal or unsafe condition exists.</a:t>
            </a:r>
          </a:p>
          <a:p>
            <a:pPr marL="0" marR="0">
              <a:spcBef>
                <a:spcPts val="0"/>
              </a:spcBef>
              <a:spcAft>
                <a:spcPts val="0"/>
              </a:spcAft>
            </a:pPr>
            <a:r>
              <a:rPr lang="en-IN" sz="1800" dirty="0">
                <a:solidFill>
                  <a:srgbClr val="282829"/>
                </a:solidFill>
                <a:latin typeface="Segoe UI" panose="020B0502040204020203" pitchFamily="34" charset="0"/>
                <a:ea typeface="Times New Roman" panose="02020603050405020304" pitchFamily="18" charset="0"/>
              </a:rPr>
              <a:t>The following are the safety interlocks existing in closing circuit of a typical 33kv VCB.</a:t>
            </a:r>
            <a:endParaRPr lang="en-IN" sz="1800" dirty="0">
              <a:effectLst/>
              <a:latin typeface="Times New Roman" panose="02020603050405020304" pitchFamily="18" charset="0"/>
              <a:ea typeface="Times New Roman" panose="02020603050405020304" pitchFamily="18" charset="0"/>
            </a:endParaRPr>
          </a:p>
          <a:p>
            <a:endParaRPr lang="en-IN" dirty="0"/>
          </a:p>
        </p:txBody>
      </p:sp>
      <p:grpSp>
        <p:nvGrpSpPr>
          <p:cNvPr id="7" name="Canvas 57">
            <a:extLst>
              <a:ext uri="{FF2B5EF4-FFF2-40B4-BE49-F238E27FC236}">
                <a16:creationId xmlns:a16="http://schemas.microsoft.com/office/drawing/2014/main" id="{E9857481-EFFA-D77B-1D3E-745E9C73E7FA}"/>
              </a:ext>
            </a:extLst>
          </p:cNvPr>
          <p:cNvGrpSpPr/>
          <p:nvPr/>
        </p:nvGrpSpPr>
        <p:grpSpPr>
          <a:xfrm>
            <a:off x="4315327" y="457200"/>
            <a:ext cx="7507706" cy="5518484"/>
            <a:chOff x="0" y="0"/>
            <a:chExt cx="8863330" cy="6217920"/>
          </a:xfrm>
        </p:grpSpPr>
        <p:sp>
          <p:nvSpPr>
            <p:cNvPr id="8" name="Rectangle 7">
              <a:extLst>
                <a:ext uri="{FF2B5EF4-FFF2-40B4-BE49-F238E27FC236}">
                  <a16:creationId xmlns:a16="http://schemas.microsoft.com/office/drawing/2014/main" id="{97D13083-0BBA-FAE1-E36B-8D0710FD66D5}"/>
                </a:ext>
              </a:extLst>
            </p:cNvPr>
            <p:cNvSpPr/>
            <p:nvPr/>
          </p:nvSpPr>
          <p:spPr>
            <a:xfrm>
              <a:off x="0" y="0"/>
              <a:ext cx="8860155" cy="6217920"/>
            </a:xfrm>
            <a:prstGeom prst="rect">
              <a:avLst/>
            </a:prstGeom>
            <a:solidFill>
              <a:prstClr val="white"/>
            </a:solidFill>
          </p:spPr>
          <p:txBody>
            <a:bodyPr/>
            <a:lstStyle/>
            <a:p>
              <a:endParaRPr lang="en-IN"/>
            </a:p>
          </p:txBody>
        </p:sp>
        <p:cxnSp>
          <p:nvCxnSpPr>
            <p:cNvPr id="9" name="Straight Connector 8">
              <a:extLst>
                <a:ext uri="{FF2B5EF4-FFF2-40B4-BE49-F238E27FC236}">
                  <a16:creationId xmlns:a16="http://schemas.microsoft.com/office/drawing/2014/main" id="{25E16ABF-EEEB-9531-6B42-8B6A3D148D21}"/>
                </a:ext>
              </a:extLst>
            </p:cNvPr>
            <p:cNvCxnSpPr/>
            <p:nvPr/>
          </p:nvCxnSpPr>
          <p:spPr>
            <a:xfrm flipH="1">
              <a:off x="8407430" y="1805940"/>
              <a:ext cx="30480" cy="3002280"/>
            </a:xfrm>
            <a:prstGeom prst="line">
              <a:avLst/>
            </a:prstGeom>
            <a:noFill/>
            <a:ln w="38100" cap="flat" cmpd="sng" algn="ctr">
              <a:solidFill>
                <a:sysClr val="windowText" lastClr="000000"/>
              </a:solidFill>
              <a:prstDash val="solid"/>
              <a:miter lim="800000"/>
            </a:ln>
            <a:effectLst/>
          </p:spPr>
        </p:cxnSp>
        <p:cxnSp>
          <p:nvCxnSpPr>
            <p:cNvPr id="10" name="Straight Connector 9">
              <a:extLst>
                <a:ext uri="{FF2B5EF4-FFF2-40B4-BE49-F238E27FC236}">
                  <a16:creationId xmlns:a16="http://schemas.microsoft.com/office/drawing/2014/main" id="{346EF08C-B7E8-2C36-1BD1-5DEB27F104D4}"/>
                </a:ext>
              </a:extLst>
            </p:cNvPr>
            <p:cNvCxnSpPr/>
            <p:nvPr/>
          </p:nvCxnSpPr>
          <p:spPr>
            <a:xfrm flipH="1">
              <a:off x="548640" y="1722120"/>
              <a:ext cx="12361" cy="2956560"/>
            </a:xfrm>
            <a:prstGeom prst="line">
              <a:avLst/>
            </a:prstGeom>
            <a:noFill/>
            <a:ln w="38100" cap="flat" cmpd="sng" algn="ctr">
              <a:solidFill>
                <a:srgbClr val="FF0000"/>
              </a:solidFill>
              <a:prstDash val="solid"/>
              <a:miter lim="800000"/>
            </a:ln>
            <a:effectLst/>
          </p:spPr>
        </p:cxnSp>
        <p:pic>
          <p:nvPicPr>
            <p:cNvPr id="11" name="Picture 10">
              <a:extLst>
                <a:ext uri="{FF2B5EF4-FFF2-40B4-BE49-F238E27FC236}">
                  <a16:creationId xmlns:a16="http://schemas.microsoft.com/office/drawing/2014/main" id="{0DEA57F3-ACE5-EB36-3148-D1F9F526D253}"/>
                </a:ext>
              </a:extLst>
            </p:cNvPr>
            <p:cNvPicPr>
              <a:picLocks noChangeAspect="1"/>
            </p:cNvPicPr>
            <p:nvPr/>
          </p:nvPicPr>
          <p:blipFill>
            <a:blip r:embed="rId2"/>
            <a:stretch>
              <a:fillRect/>
            </a:stretch>
          </p:blipFill>
          <p:spPr>
            <a:xfrm>
              <a:off x="6961931" y="2755565"/>
              <a:ext cx="1463309" cy="822960"/>
            </a:xfrm>
            <a:prstGeom prst="rect">
              <a:avLst/>
            </a:prstGeom>
          </p:spPr>
        </p:pic>
        <p:pic>
          <p:nvPicPr>
            <p:cNvPr id="12" name="Picture 11">
              <a:extLst>
                <a:ext uri="{FF2B5EF4-FFF2-40B4-BE49-F238E27FC236}">
                  <a16:creationId xmlns:a16="http://schemas.microsoft.com/office/drawing/2014/main" id="{F14CAF57-0E86-EE1F-A09A-60B7C01F0C70}"/>
                </a:ext>
              </a:extLst>
            </p:cNvPr>
            <p:cNvPicPr>
              <a:picLocks noChangeAspect="1"/>
            </p:cNvPicPr>
            <p:nvPr/>
          </p:nvPicPr>
          <p:blipFill rotWithShape="1">
            <a:blip r:embed="rId3"/>
            <a:srcRect t="1" r="93548" b="29729"/>
            <a:stretch/>
          </p:blipFill>
          <p:spPr>
            <a:xfrm>
              <a:off x="7391400" y="3596641"/>
              <a:ext cx="701040" cy="228599"/>
            </a:xfrm>
            <a:prstGeom prst="rect">
              <a:avLst/>
            </a:prstGeom>
          </p:spPr>
        </p:pic>
        <p:cxnSp>
          <p:nvCxnSpPr>
            <p:cNvPr id="13" name="Straight Connector 12">
              <a:extLst>
                <a:ext uri="{FF2B5EF4-FFF2-40B4-BE49-F238E27FC236}">
                  <a16:creationId xmlns:a16="http://schemas.microsoft.com/office/drawing/2014/main" id="{D94FEEEF-0B0E-294A-7678-04A9A45A4CE0}"/>
                </a:ext>
              </a:extLst>
            </p:cNvPr>
            <p:cNvCxnSpPr/>
            <p:nvPr/>
          </p:nvCxnSpPr>
          <p:spPr>
            <a:xfrm>
              <a:off x="1297744" y="3139440"/>
              <a:ext cx="5674556" cy="30480"/>
            </a:xfrm>
            <a:prstGeom prst="line">
              <a:avLst/>
            </a:prstGeom>
            <a:noFill/>
            <a:ln w="28575" cap="flat" cmpd="sng" algn="ctr">
              <a:solidFill>
                <a:srgbClr val="FF0000"/>
              </a:solidFill>
              <a:prstDash val="solid"/>
              <a:miter lim="800000"/>
            </a:ln>
            <a:effectLst/>
          </p:spPr>
        </p:cxnSp>
        <p:pic>
          <p:nvPicPr>
            <p:cNvPr id="14" name="Picture 13">
              <a:extLst>
                <a:ext uri="{FF2B5EF4-FFF2-40B4-BE49-F238E27FC236}">
                  <a16:creationId xmlns:a16="http://schemas.microsoft.com/office/drawing/2014/main" id="{B840E714-3255-3795-3A2D-FC9DADCA6E85}"/>
                </a:ext>
              </a:extLst>
            </p:cNvPr>
            <p:cNvPicPr>
              <a:picLocks noChangeAspect="1"/>
            </p:cNvPicPr>
            <p:nvPr/>
          </p:nvPicPr>
          <p:blipFill rotWithShape="1">
            <a:blip r:embed="rId4"/>
            <a:srcRect l="3798" r="5696" b="35507"/>
            <a:stretch/>
          </p:blipFill>
          <p:spPr>
            <a:xfrm>
              <a:off x="576241" y="2770800"/>
              <a:ext cx="881523" cy="548640"/>
            </a:xfrm>
            <a:prstGeom prst="rect">
              <a:avLst/>
            </a:prstGeom>
          </p:spPr>
        </p:pic>
        <p:pic>
          <p:nvPicPr>
            <p:cNvPr id="15" name="Picture 14">
              <a:extLst>
                <a:ext uri="{FF2B5EF4-FFF2-40B4-BE49-F238E27FC236}">
                  <a16:creationId xmlns:a16="http://schemas.microsoft.com/office/drawing/2014/main" id="{14BC4731-4638-D64E-7670-B6435F80D16E}"/>
                </a:ext>
              </a:extLst>
            </p:cNvPr>
            <p:cNvPicPr>
              <a:picLocks noChangeAspect="1"/>
            </p:cNvPicPr>
            <p:nvPr/>
          </p:nvPicPr>
          <p:blipFill rotWithShape="1">
            <a:blip r:embed="rId5"/>
            <a:srcRect t="1" r="94090" b="39504"/>
            <a:stretch/>
          </p:blipFill>
          <p:spPr>
            <a:xfrm>
              <a:off x="304800" y="1203960"/>
              <a:ext cx="640080" cy="211454"/>
            </a:xfrm>
            <a:prstGeom prst="rect">
              <a:avLst/>
            </a:prstGeom>
          </p:spPr>
        </p:pic>
        <p:pic>
          <p:nvPicPr>
            <p:cNvPr id="16" name="Picture 15">
              <a:extLst>
                <a:ext uri="{FF2B5EF4-FFF2-40B4-BE49-F238E27FC236}">
                  <a16:creationId xmlns:a16="http://schemas.microsoft.com/office/drawing/2014/main" id="{E48C1B26-D266-3B72-010E-2036CA184EB2}"/>
                </a:ext>
              </a:extLst>
            </p:cNvPr>
            <p:cNvPicPr>
              <a:picLocks noChangeAspect="1"/>
            </p:cNvPicPr>
            <p:nvPr/>
          </p:nvPicPr>
          <p:blipFill rotWithShape="1">
            <a:blip r:embed="rId5"/>
            <a:srcRect t="1" r="94090" b="39504"/>
            <a:stretch/>
          </p:blipFill>
          <p:spPr>
            <a:xfrm>
              <a:off x="8081940" y="1368720"/>
              <a:ext cx="640080" cy="210820"/>
            </a:xfrm>
            <a:prstGeom prst="rect">
              <a:avLst/>
            </a:prstGeom>
          </p:spPr>
        </p:pic>
        <p:pic>
          <p:nvPicPr>
            <p:cNvPr id="17" name="Picture 16">
              <a:extLst>
                <a:ext uri="{FF2B5EF4-FFF2-40B4-BE49-F238E27FC236}">
                  <a16:creationId xmlns:a16="http://schemas.microsoft.com/office/drawing/2014/main" id="{CB68546F-3949-B6F3-14BF-6503D2DC7B72}"/>
                </a:ext>
              </a:extLst>
            </p:cNvPr>
            <p:cNvPicPr>
              <a:picLocks noChangeAspect="1"/>
            </p:cNvPicPr>
            <p:nvPr/>
          </p:nvPicPr>
          <p:blipFill rotWithShape="1">
            <a:blip r:embed="rId6"/>
            <a:srcRect t="1" r="94652" b="39504"/>
            <a:stretch/>
          </p:blipFill>
          <p:spPr>
            <a:xfrm>
              <a:off x="281940" y="1394460"/>
              <a:ext cx="640080" cy="213360"/>
            </a:xfrm>
            <a:prstGeom prst="rect">
              <a:avLst/>
            </a:prstGeom>
          </p:spPr>
        </p:pic>
        <p:pic>
          <p:nvPicPr>
            <p:cNvPr id="18" name="Picture 17">
              <a:extLst>
                <a:ext uri="{FF2B5EF4-FFF2-40B4-BE49-F238E27FC236}">
                  <a16:creationId xmlns:a16="http://schemas.microsoft.com/office/drawing/2014/main" id="{A332C000-D3AB-A6CA-4363-3AE93F44E725}"/>
                </a:ext>
              </a:extLst>
            </p:cNvPr>
            <p:cNvPicPr>
              <a:picLocks noChangeAspect="1"/>
            </p:cNvPicPr>
            <p:nvPr/>
          </p:nvPicPr>
          <p:blipFill rotWithShape="1">
            <a:blip r:embed="rId7"/>
            <a:srcRect t="1" r="93888" b="31614"/>
            <a:stretch/>
          </p:blipFill>
          <p:spPr>
            <a:xfrm>
              <a:off x="8100060" y="1557654"/>
              <a:ext cx="640080" cy="231140"/>
            </a:xfrm>
            <a:prstGeom prst="rect">
              <a:avLst/>
            </a:prstGeom>
          </p:spPr>
        </p:pic>
        <p:pic>
          <p:nvPicPr>
            <p:cNvPr id="19" name="Picture 18">
              <a:extLst>
                <a:ext uri="{FF2B5EF4-FFF2-40B4-BE49-F238E27FC236}">
                  <a16:creationId xmlns:a16="http://schemas.microsoft.com/office/drawing/2014/main" id="{E465E4D2-C730-C474-8577-37B74C7983F3}"/>
                </a:ext>
              </a:extLst>
            </p:cNvPr>
            <p:cNvPicPr>
              <a:picLocks noChangeAspect="1"/>
            </p:cNvPicPr>
            <p:nvPr/>
          </p:nvPicPr>
          <p:blipFill rotWithShape="1">
            <a:blip r:embed="rId8"/>
            <a:srcRect t="1" r="96265" b="42135"/>
            <a:stretch/>
          </p:blipFill>
          <p:spPr>
            <a:xfrm>
              <a:off x="861060" y="2270760"/>
              <a:ext cx="457200" cy="228600"/>
            </a:xfrm>
            <a:prstGeom prst="rect">
              <a:avLst/>
            </a:prstGeom>
          </p:spPr>
        </p:pic>
        <p:pic>
          <p:nvPicPr>
            <p:cNvPr id="20" name="Picture 19">
              <a:extLst>
                <a:ext uri="{FF2B5EF4-FFF2-40B4-BE49-F238E27FC236}">
                  <a16:creationId xmlns:a16="http://schemas.microsoft.com/office/drawing/2014/main" id="{2D5498B5-7EAB-1BF7-5377-8B82A3B1EA7D}"/>
                </a:ext>
              </a:extLst>
            </p:cNvPr>
            <p:cNvPicPr>
              <a:picLocks noChangeAspect="1"/>
            </p:cNvPicPr>
            <p:nvPr/>
          </p:nvPicPr>
          <p:blipFill rotWithShape="1">
            <a:blip r:embed="rId9"/>
            <a:srcRect t="1" r="91851" b="39504"/>
            <a:stretch/>
          </p:blipFill>
          <p:spPr>
            <a:xfrm>
              <a:off x="678179" y="2484122"/>
              <a:ext cx="914400" cy="219076"/>
            </a:xfrm>
            <a:prstGeom prst="rect">
              <a:avLst/>
            </a:prstGeom>
          </p:spPr>
        </p:pic>
        <p:pic>
          <p:nvPicPr>
            <p:cNvPr id="21" name="Picture 20">
              <a:extLst>
                <a:ext uri="{FF2B5EF4-FFF2-40B4-BE49-F238E27FC236}">
                  <a16:creationId xmlns:a16="http://schemas.microsoft.com/office/drawing/2014/main" id="{10FFE5BE-E638-CAE1-BD95-01EDAB6C1CFF}"/>
                </a:ext>
              </a:extLst>
            </p:cNvPr>
            <p:cNvPicPr>
              <a:picLocks noChangeAspect="1"/>
            </p:cNvPicPr>
            <p:nvPr/>
          </p:nvPicPr>
          <p:blipFill rotWithShape="1">
            <a:blip r:embed="rId10"/>
            <a:srcRect t="1" r="71307" b="39504"/>
            <a:stretch/>
          </p:blipFill>
          <p:spPr>
            <a:xfrm>
              <a:off x="2674619" y="220982"/>
              <a:ext cx="3474720" cy="236444"/>
            </a:xfrm>
            <a:prstGeom prst="rect">
              <a:avLst/>
            </a:prstGeom>
          </p:spPr>
        </p:pic>
        <p:pic>
          <p:nvPicPr>
            <p:cNvPr id="22" name="Picture 21">
              <a:extLst>
                <a:ext uri="{FF2B5EF4-FFF2-40B4-BE49-F238E27FC236}">
                  <a16:creationId xmlns:a16="http://schemas.microsoft.com/office/drawing/2014/main" id="{B6B12FF2-3BFD-AF32-36E5-B681A54696E5}"/>
                </a:ext>
              </a:extLst>
            </p:cNvPr>
            <p:cNvPicPr>
              <a:picLocks noChangeAspect="1"/>
            </p:cNvPicPr>
            <p:nvPr/>
          </p:nvPicPr>
          <p:blipFill rotWithShape="1">
            <a:blip r:embed="rId11">
              <a:duotone>
                <a:prstClr val="black"/>
                <a:srgbClr val="FF0000">
                  <a:tint val="45000"/>
                  <a:satMod val="400000"/>
                </a:srgbClr>
              </a:duotone>
            </a:blip>
            <a:srcRect t="1" r="93294" b="42135"/>
            <a:stretch/>
          </p:blipFill>
          <p:spPr>
            <a:xfrm>
              <a:off x="4061460" y="495301"/>
              <a:ext cx="731520" cy="203714"/>
            </a:xfrm>
            <a:prstGeom prst="rect">
              <a:avLst/>
            </a:prstGeom>
          </p:spPr>
        </p:pic>
        <p:pic>
          <p:nvPicPr>
            <p:cNvPr id="23" name="Picture 22">
              <a:extLst>
                <a:ext uri="{FF2B5EF4-FFF2-40B4-BE49-F238E27FC236}">
                  <a16:creationId xmlns:a16="http://schemas.microsoft.com/office/drawing/2014/main" id="{46044513-81BE-F501-8B96-B5D2E62D5645}"/>
                </a:ext>
              </a:extLst>
            </p:cNvPr>
            <p:cNvPicPr>
              <a:picLocks noChangeAspect="1"/>
            </p:cNvPicPr>
            <p:nvPr/>
          </p:nvPicPr>
          <p:blipFill rotWithShape="1">
            <a:blip r:embed="rId12"/>
            <a:srcRect t="1" r="98132" b="42135"/>
            <a:stretch/>
          </p:blipFill>
          <p:spPr>
            <a:xfrm>
              <a:off x="7536180" y="2987041"/>
              <a:ext cx="365760" cy="365760"/>
            </a:xfrm>
            <a:prstGeom prst="rect">
              <a:avLst/>
            </a:prstGeom>
          </p:spPr>
        </p:pic>
        <p:pic>
          <p:nvPicPr>
            <p:cNvPr id="24" name="Picture 23">
              <a:extLst>
                <a:ext uri="{FF2B5EF4-FFF2-40B4-BE49-F238E27FC236}">
                  <a16:creationId xmlns:a16="http://schemas.microsoft.com/office/drawing/2014/main" id="{51942C84-4858-7843-DE91-5043AA7B0B6C}"/>
                </a:ext>
              </a:extLst>
            </p:cNvPr>
            <p:cNvPicPr>
              <a:picLocks noChangeAspect="1"/>
            </p:cNvPicPr>
            <p:nvPr/>
          </p:nvPicPr>
          <p:blipFill rotWithShape="1">
            <a:blip r:embed="rId13"/>
            <a:srcRect r="97963" b="44765"/>
            <a:stretch/>
          </p:blipFill>
          <p:spPr>
            <a:xfrm>
              <a:off x="838200" y="3160394"/>
              <a:ext cx="365760" cy="320040"/>
            </a:xfrm>
            <a:prstGeom prst="rect">
              <a:avLst/>
            </a:prstGeom>
          </p:spPr>
        </p:pic>
        <p:cxnSp>
          <p:nvCxnSpPr>
            <p:cNvPr id="25" name="Straight Connector 24">
              <a:extLst>
                <a:ext uri="{FF2B5EF4-FFF2-40B4-BE49-F238E27FC236}">
                  <a16:creationId xmlns:a16="http://schemas.microsoft.com/office/drawing/2014/main" id="{8AA23E71-7069-7CCC-2FED-A50A889CF1BA}"/>
                </a:ext>
              </a:extLst>
            </p:cNvPr>
            <p:cNvCxnSpPr/>
            <p:nvPr/>
          </p:nvCxnSpPr>
          <p:spPr>
            <a:xfrm>
              <a:off x="0" y="30480"/>
              <a:ext cx="8863330" cy="76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6DDFD6-412F-6FA7-90C9-852FAEF01185}"/>
                </a:ext>
              </a:extLst>
            </p:cNvPr>
            <p:cNvCxnSpPr/>
            <p:nvPr/>
          </p:nvCxnSpPr>
          <p:spPr>
            <a:xfrm>
              <a:off x="0" y="6184560"/>
              <a:ext cx="8863330" cy="76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9795644-66CD-F79E-9758-BB0F3EB9AF4F}"/>
                </a:ext>
              </a:extLst>
            </p:cNvPr>
            <p:cNvCxnSpPr/>
            <p:nvPr/>
          </p:nvCxnSpPr>
          <p:spPr>
            <a:xfrm>
              <a:off x="0" y="38100"/>
              <a:ext cx="7620" cy="6138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5574329-3F8E-BB07-D8A9-32A7726E4343}"/>
                </a:ext>
              </a:extLst>
            </p:cNvPr>
            <p:cNvCxnSpPr/>
            <p:nvPr/>
          </p:nvCxnSpPr>
          <p:spPr>
            <a:xfrm>
              <a:off x="8855710" y="38100"/>
              <a:ext cx="7620" cy="61385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8682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8B48CA-CD07-2F8F-3704-3A027BCBBC30}"/>
              </a:ext>
            </a:extLst>
          </p:cNvPr>
          <p:cNvSpPr>
            <a:spLocks noGrp="1"/>
          </p:cNvSpPr>
          <p:nvPr>
            <p:ph type="title"/>
          </p:nvPr>
        </p:nvSpPr>
        <p:spPr>
          <a:xfrm>
            <a:off x="467576" y="457200"/>
            <a:ext cx="3795861" cy="1040619"/>
          </a:xfrm>
        </p:spPr>
        <p:txBody>
          <a:bodyPr>
            <a:noAutofit/>
          </a:bodyPr>
          <a:lstStyle/>
          <a:p>
            <a:r>
              <a:rPr lang="en-US" sz="2400" dirty="0"/>
              <a:t>Study of electrical close circuit of 33kv Vacuum Circuit Breaker</a:t>
            </a:r>
            <a:endParaRPr lang="en-IN" sz="2400" dirty="0"/>
          </a:p>
        </p:txBody>
      </p:sp>
      <p:sp>
        <p:nvSpPr>
          <p:cNvPr id="6" name="Content Placeholder 5">
            <a:extLst>
              <a:ext uri="{FF2B5EF4-FFF2-40B4-BE49-F238E27FC236}">
                <a16:creationId xmlns:a16="http://schemas.microsoft.com/office/drawing/2014/main" id="{61D78794-E70A-58D9-49AB-4022BE821DCA}"/>
              </a:ext>
            </a:extLst>
          </p:cNvPr>
          <p:cNvSpPr>
            <a:spLocks noGrp="1"/>
          </p:cNvSpPr>
          <p:nvPr>
            <p:ph idx="1"/>
          </p:nvPr>
        </p:nvSpPr>
        <p:spPr/>
        <p:txBody>
          <a:bodyPr/>
          <a:lstStyle/>
          <a:p>
            <a:endParaRPr lang="en-IN" dirty="0"/>
          </a:p>
        </p:txBody>
      </p:sp>
      <p:sp>
        <p:nvSpPr>
          <p:cNvPr id="7" name="Text Placeholder 6">
            <a:extLst>
              <a:ext uri="{FF2B5EF4-FFF2-40B4-BE49-F238E27FC236}">
                <a16:creationId xmlns:a16="http://schemas.microsoft.com/office/drawing/2014/main" id="{3EE75D39-701B-1D20-721D-56749496BD78}"/>
              </a:ext>
            </a:extLst>
          </p:cNvPr>
          <p:cNvSpPr>
            <a:spLocks noGrp="1"/>
          </p:cNvSpPr>
          <p:nvPr>
            <p:ph type="body" sz="half" idx="2"/>
          </p:nvPr>
        </p:nvSpPr>
        <p:spPr>
          <a:xfrm>
            <a:off x="467576" y="1686953"/>
            <a:ext cx="3795861" cy="4182035"/>
          </a:xfrm>
        </p:spPr>
        <p:txBody>
          <a:bodyPr/>
          <a:lstStyle/>
          <a:p>
            <a:r>
              <a:rPr lang="en-US" sz="1600" b="1" i="0" dirty="0">
                <a:solidFill>
                  <a:srgbClr val="000000"/>
                </a:solidFill>
                <a:effectLst/>
                <a:latin typeface="Arial" panose="020B0604020202020204" pitchFamily="34" charset="0"/>
              </a:rPr>
              <a:t>1.</a:t>
            </a:r>
            <a:r>
              <a:rPr lang="en-US" sz="1600" b="0" i="0" dirty="0">
                <a:solidFill>
                  <a:srgbClr val="000000"/>
                </a:solidFill>
                <a:effectLst/>
                <a:latin typeface="Arial" panose="020B0604020202020204" pitchFamily="34" charset="0"/>
              </a:rPr>
              <a:t>  </a:t>
            </a:r>
            <a:r>
              <a:rPr lang="en-US" sz="1600" b="1" i="0" dirty="0">
                <a:solidFill>
                  <a:srgbClr val="000000"/>
                </a:solidFill>
                <a:effectLst/>
                <a:latin typeface="Arial" panose="020B0604020202020204" pitchFamily="34" charset="0"/>
              </a:rPr>
              <a:t>Auxiliary switch (52 a/b) </a:t>
            </a:r>
            <a:r>
              <a:rPr lang="en-US" sz="1600" b="0" i="0" dirty="0">
                <a:solidFill>
                  <a:srgbClr val="000000"/>
                </a:solidFill>
                <a:effectLst/>
                <a:latin typeface="Arial" panose="020B0604020202020204" pitchFamily="34" charset="0"/>
              </a:rPr>
              <a:t>is mechanically interlocked with the Circuit Breaker Operating Mechanism. When circuit breaker operates, the  </a:t>
            </a:r>
            <a:r>
              <a:rPr lang="en-US" dirty="0">
                <a:solidFill>
                  <a:srgbClr val="000000"/>
                </a:solidFill>
                <a:latin typeface="Arial" panose="020B0604020202020204" pitchFamily="34" charset="0"/>
              </a:rPr>
              <a:t>a</a:t>
            </a:r>
            <a:r>
              <a:rPr lang="en-US" sz="1600" b="0" i="0" dirty="0">
                <a:solidFill>
                  <a:srgbClr val="000000"/>
                </a:solidFill>
                <a:effectLst/>
                <a:latin typeface="Arial" panose="020B0604020202020204" pitchFamily="34" charset="0"/>
              </a:rPr>
              <a:t>uxiliary </a:t>
            </a:r>
            <a:r>
              <a:rPr lang="en-US" dirty="0">
                <a:solidFill>
                  <a:srgbClr val="000000"/>
                </a:solidFill>
                <a:latin typeface="Arial" panose="020B0604020202020204" pitchFamily="34" charset="0"/>
              </a:rPr>
              <a:t>s</a:t>
            </a:r>
            <a:r>
              <a:rPr lang="en-US" sz="1600" b="0" i="0" dirty="0">
                <a:solidFill>
                  <a:srgbClr val="000000"/>
                </a:solidFill>
                <a:effectLst/>
                <a:latin typeface="Arial" panose="020B0604020202020204" pitchFamily="34" charset="0"/>
              </a:rPr>
              <a:t>witch contacts also changes </a:t>
            </a:r>
            <a:r>
              <a:rPr lang="en-US" dirty="0">
                <a:solidFill>
                  <a:srgbClr val="000000"/>
                </a:solidFill>
                <a:latin typeface="Arial" panose="020B0604020202020204" pitchFamily="34" charset="0"/>
              </a:rPr>
              <a:t>their</a:t>
            </a:r>
            <a:r>
              <a:rPr lang="en-US" sz="1600" b="0" i="0" dirty="0">
                <a:solidFill>
                  <a:srgbClr val="000000"/>
                </a:solidFill>
                <a:effectLst/>
                <a:latin typeface="Arial" panose="020B0604020202020204" pitchFamily="34" charset="0"/>
              </a:rPr>
              <a:t> state, i.e. open contacts become close and close contacts become open.</a:t>
            </a:r>
          </a:p>
          <a:p>
            <a:r>
              <a:rPr lang="en-US" dirty="0">
                <a:solidFill>
                  <a:srgbClr val="000000"/>
                </a:solidFill>
                <a:latin typeface="Arial" panose="020B0604020202020204" pitchFamily="34" charset="0"/>
              </a:rPr>
              <a:t>Here the </a:t>
            </a:r>
            <a:r>
              <a:rPr lang="en-US" sz="1600" b="0" i="0" dirty="0">
                <a:solidFill>
                  <a:srgbClr val="000000"/>
                </a:solidFill>
                <a:effectLst/>
                <a:latin typeface="Arial" panose="020B0604020202020204" pitchFamily="34" charset="0"/>
              </a:rPr>
              <a:t> NC (52b) contact is introduced in the circuit to disconnect the DC positive pulse to close coil when the CB is closed. Hence protects the close coil from continuous DC positive pulse.  </a:t>
            </a:r>
            <a:endParaRPr lang="en-IN" dirty="0"/>
          </a:p>
        </p:txBody>
      </p:sp>
      <p:grpSp>
        <p:nvGrpSpPr>
          <p:cNvPr id="8" name="Canvas 27">
            <a:extLst>
              <a:ext uri="{FF2B5EF4-FFF2-40B4-BE49-F238E27FC236}">
                <a16:creationId xmlns:a16="http://schemas.microsoft.com/office/drawing/2014/main" id="{2C912765-B807-2310-01C0-019F79843028}"/>
              </a:ext>
            </a:extLst>
          </p:cNvPr>
          <p:cNvGrpSpPr/>
          <p:nvPr/>
        </p:nvGrpSpPr>
        <p:grpSpPr>
          <a:xfrm>
            <a:off x="4275220" y="457201"/>
            <a:ext cx="7832591" cy="5470358"/>
            <a:chOff x="0" y="0"/>
            <a:chExt cx="8863330" cy="6207760"/>
          </a:xfrm>
        </p:grpSpPr>
        <p:sp>
          <p:nvSpPr>
            <p:cNvPr id="9" name="Rectangle 8">
              <a:extLst>
                <a:ext uri="{FF2B5EF4-FFF2-40B4-BE49-F238E27FC236}">
                  <a16:creationId xmlns:a16="http://schemas.microsoft.com/office/drawing/2014/main" id="{CC20A8ED-D130-285F-B3E9-F0E45C749DBC}"/>
                </a:ext>
              </a:extLst>
            </p:cNvPr>
            <p:cNvSpPr/>
            <p:nvPr/>
          </p:nvSpPr>
          <p:spPr>
            <a:xfrm>
              <a:off x="0" y="0"/>
              <a:ext cx="8863330" cy="6204585"/>
            </a:xfrm>
            <a:prstGeom prst="rect">
              <a:avLst/>
            </a:prstGeom>
            <a:solidFill>
              <a:prstClr val="white"/>
            </a:solidFill>
          </p:spPr>
          <p:txBody>
            <a:bodyPr/>
            <a:lstStyle/>
            <a:p>
              <a:endParaRPr lang="en-IN"/>
            </a:p>
          </p:txBody>
        </p:sp>
        <p:cxnSp>
          <p:nvCxnSpPr>
            <p:cNvPr id="10" name="Straight Connector 9">
              <a:extLst>
                <a:ext uri="{FF2B5EF4-FFF2-40B4-BE49-F238E27FC236}">
                  <a16:creationId xmlns:a16="http://schemas.microsoft.com/office/drawing/2014/main" id="{EE1FA1A3-E3E1-4EB3-DAC0-8859904D0987}"/>
                </a:ext>
              </a:extLst>
            </p:cNvPr>
            <p:cNvCxnSpPr/>
            <p:nvPr/>
          </p:nvCxnSpPr>
          <p:spPr>
            <a:xfrm flipH="1">
              <a:off x="8411681" y="1786048"/>
              <a:ext cx="30480" cy="3002280"/>
            </a:xfrm>
            <a:prstGeom prst="line">
              <a:avLst/>
            </a:prstGeom>
            <a:ln w="38100"/>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5553715F-06C9-1A3F-3A84-7A6691C65E7A}"/>
                </a:ext>
              </a:extLst>
            </p:cNvPr>
            <p:cNvCxnSpPr/>
            <p:nvPr/>
          </p:nvCxnSpPr>
          <p:spPr>
            <a:xfrm flipH="1">
              <a:off x="552891" y="1702228"/>
              <a:ext cx="12361" cy="295656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D27503AA-3D60-AE63-E1E5-B1560410A6B5}"/>
                </a:ext>
              </a:extLst>
            </p:cNvPr>
            <p:cNvPicPr>
              <a:picLocks noChangeAspect="1"/>
            </p:cNvPicPr>
            <p:nvPr/>
          </p:nvPicPr>
          <p:blipFill>
            <a:blip r:embed="rId2"/>
            <a:stretch>
              <a:fillRect/>
            </a:stretch>
          </p:blipFill>
          <p:spPr>
            <a:xfrm>
              <a:off x="6966182" y="2735673"/>
              <a:ext cx="1463309" cy="822960"/>
            </a:xfrm>
            <a:prstGeom prst="rect">
              <a:avLst/>
            </a:prstGeom>
          </p:spPr>
        </p:pic>
        <p:pic>
          <p:nvPicPr>
            <p:cNvPr id="13" name="Picture 12">
              <a:extLst>
                <a:ext uri="{FF2B5EF4-FFF2-40B4-BE49-F238E27FC236}">
                  <a16:creationId xmlns:a16="http://schemas.microsoft.com/office/drawing/2014/main" id="{CE09EF79-A4C6-1FBD-7F7D-F282FB51FCF5}"/>
                </a:ext>
              </a:extLst>
            </p:cNvPr>
            <p:cNvPicPr>
              <a:picLocks noChangeAspect="1"/>
            </p:cNvPicPr>
            <p:nvPr/>
          </p:nvPicPr>
          <p:blipFill rotWithShape="1">
            <a:blip r:embed="rId3"/>
            <a:srcRect t="1" r="93548" b="29729"/>
            <a:stretch/>
          </p:blipFill>
          <p:spPr>
            <a:xfrm>
              <a:off x="7385151" y="3584369"/>
              <a:ext cx="701040" cy="228599"/>
            </a:xfrm>
            <a:prstGeom prst="rect">
              <a:avLst/>
            </a:prstGeom>
          </p:spPr>
        </p:pic>
        <p:cxnSp>
          <p:nvCxnSpPr>
            <p:cNvPr id="14" name="Straight Connector 13">
              <a:extLst>
                <a:ext uri="{FF2B5EF4-FFF2-40B4-BE49-F238E27FC236}">
                  <a16:creationId xmlns:a16="http://schemas.microsoft.com/office/drawing/2014/main" id="{CA33A6E6-2A06-60B1-7BD6-B71923AC798B}"/>
                </a:ext>
              </a:extLst>
            </p:cNvPr>
            <p:cNvCxnSpPr/>
            <p:nvPr/>
          </p:nvCxnSpPr>
          <p:spPr>
            <a:xfrm>
              <a:off x="1462015" y="3111108"/>
              <a:ext cx="4821116" cy="316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B220F99-7035-1A6C-2A55-307E36C03430}"/>
                </a:ext>
              </a:extLst>
            </p:cNvPr>
            <p:cNvPicPr>
              <a:picLocks noChangeAspect="1"/>
            </p:cNvPicPr>
            <p:nvPr/>
          </p:nvPicPr>
          <p:blipFill rotWithShape="1">
            <a:blip r:embed="rId4"/>
            <a:srcRect l="3798" r="5696" b="35507"/>
            <a:stretch/>
          </p:blipFill>
          <p:spPr>
            <a:xfrm>
              <a:off x="580492" y="2750908"/>
              <a:ext cx="881523" cy="548640"/>
            </a:xfrm>
            <a:prstGeom prst="rect">
              <a:avLst/>
            </a:prstGeom>
          </p:spPr>
        </p:pic>
        <p:pic>
          <p:nvPicPr>
            <p:cNvPr id="16" name="Picture 15">
              <a:extLst>
                <a:ext uri="{FF2B5EF4-FFF2-40B4-BE49-F238E27FC236}">
                  <a16:creationId xmlns:a16="http://schemas.microsoft.com/office/drawing/2014/main" id="{1A565856-CDCB-14DC-B068-38631F09BD2C}"/>
                </a:ext>
              </a:extLst>
            </p:cNvPr>
            <p:cNvPicPr>
              <a:picLocks noChangeAspect="1"/>
            </p:cNvPicPr>
            <p:nvPr/>
          </p:nvPicPr>
          <p:blipFill rotWithShape="1">
            <a:blip r:embed="rId5"/>
            <a:srcRect t="1" r="94090" b="39504"/>
            <a:stretch/>
          </p:blipFill>
          <p:spPr>
            <a:xfrm>
              <a:off x="309051" y="1184068"/>
              <a:ext cx="640080" cy="211454"/>
            </a:xfrm>
            <a:prstGeom prst="rect">
              <a:avLst/>
            </a:prstGeom>
          </p:spPr>
        </p:pic>
        <p:pic>
          <p:nvPicPr>
            <p:cNvPr id="17" name="Picture 16">
              <a:extLst>
                <a:ext uri="{FF2B5EF4-FFF2-40B4-BE49-F238E27FC236}">
                  <a16:creationId xmlns:a16="http://schemas.microsoft.com/office/drawing/2014/main" id="{3B85E4DF-8C71-4696-622B-1AAAEE0EDB45}"/>
                </a:ext>
              </a:extLst>
            </p:cNvPr>
            <p:cNvPicPr>
              <a:picLocks noChangeAspect="1"/>
            </p:cNvPicPr>
            <p:nvPr/>
          </p:nvPicPr>
          <p:blipFill rotWithShape="1">
            <a:blip r:embed="rId5"/>
            <a:srcRect t="1" r="94090" b="39504"/>
            <a:stretch/>
          </p:blipFill>
          <p:spPr>
            <a:xfrm>
              <a:off x="8086191" y="1348828"/>
              <a:ext cx="640080" cy="210820"/>
            </a:xfrm>
            <a:prstGeom prst="rect">
              <a:avLst/>
            </a:prstGeom>
          </p:spPr>
        </p:pic>
        <p:pic>
          <p:nvPicPr>
            <p:cNvPr id="18" name="Picture 17">
              <a:extLst>
                <a:ext uri="{FF2B5EF4-FFF2-40B4-BE49-F238E27FC236}">
                  <a16:creationId xmlns:a16="http://schemas.microsoft.com/office/drawing/2014/main" id="{DA13CB36-8763-6473-D058-7F7B4BB01035}"/>
                </a:ext>
              </a:extLst>
            </p:cNvPr>
            <p:cNvPicPr>
              <a:picLocks noChangeAspect="1"/>
            </p:cNvPicPr>
            <p:nvPr/>
          </p:nvPicPr>
          <p:blipFill rotWithShape="1">
            <a:blip r:embed="rId6"/>
            <a:srcRect t="1" r="94652" b="39504"/>
            <a:stretch/>
          </p:blipFill>
          <p:spPr>
            <a:xfrm>
              <a:off x="286191" y="1374568"/>
              <a:ext cx="640080" cy="213360"/>
            </a:xfrm>
            <a:prstGeom prst="rect">
              <a:avLst/>
            </a:prstGeom>
          </p:spPr>
        </p:pic>
        <p:pic>
          <p:nvPicPr>
            <p:cNvPr id="19" name="Picture 18">
              <a:extLst>
                <a:ext uri="{FF2B5EF4-FFF2-40B4-BE49-F238E27FC236}">
                  <a16:creationId xmlns:a16="http://schemas.microsoft.com/office/drawing/2014/main" id="{2049298A-0F39-CC59-7193-580895B00F51}"/>
                </a:ext>
              </a:extLst>
            </p:cNvPr>
            <p:cNvPicPr>
              <a:picLocks noChangeAspect="1"/>
            </p:cNvPicPr>
            <p:nvPr/>
          </p:nvPicPr>
          <p:blipFill rotWithShape="1">
            <a:blip r:embed="rId7"/>
            <a:srcRect t="1" r="93888" b="31614"/>
            <a:stretch/>
          </p:blipFill>
          <p:spPr>
            <a:xfrm>
              <a:off x="8104311" y="1537762"/>
              <a:ext cx="640080" cy="231140"/>
            </a:xfrm>
            <a:prstGeom prst="rect">
              <a:avLst/>
            </a:prstGeom>
          </p:spPr>
        </p:pic>
        <p:pic>
          <p:nvPicPr>
            <p:cNvPr id="20" name="Picture 19">
              <a:extLst>
                <a:ext uri="{FF2B5EF4-FFF2-40B4-BE49-F238E27FC236}">
                  <a16:creationId xmlns:a16="http://schemas.microsoft.com/office/drawing/2014/main" id="{A1276FCF-4BA5-A532-0047-D27CD7D3937A}"/>
                </a:ext>
              </a:extLst>
            </p:cNvPr>
            <p:cNvPicPr>
              <a:picLocks noChangeAspect="1"/>
            </p:cNvPicPr>
            <p:nvPr/>
          </p:nvPicPr>
          <p:blipFill rotWithShape="1">
            <a:blip r:embed="rId8"/>
            <a:srcRect t="1" r="96265" b="42135"/>
            <a:stretch/>
          </p:blipFill>
          <p:spPr>
            <a:xfrm>
              <a:off x="865311" y="2250868"/>
              <a:ext cx="457200" cy="228600"/>
            </a:xfrm>
            <a:prstGeom prst="rect">
              <a:avLst/>
            </a:prstGeom>
          </p:spPr>
        </p:pic>
        <p:pic>
          <p:nvPicPr>
            <p:cNvPr id="21" name="Picture 20">
              <a:extLst>
                <a:ext uri="{FF2B5EF4-FFF2-40B4-BE49-F238E27FC236}">
                  <a16:creationId xmlns:a16="http://schemas.microsoft.com/office/drawing/2014/main" id="{8AB45E32-7CAF-0092-D609-B26F99857F88}"/>
                </a:ext>
              </a:extLst>
            </p:cNvPr>
            <p:cNvPicPr>
              <a:picLocks noChangeAspect="1"/>
            </p:cNvPicPr>
            <p:nvPr/>
          </p:nvPicPr>
          <p:blipFill rotWithShape="1">
            <a:blip r:embed="rId9"/>
            <a:srcRect t="1" r="91851" b="39504"/>
            <a:stretch/>
          </p:blipFill>
          <p:spPr>
            <a:xfrm>
              <a:off x="682430" y="2464230"/>
              <a:ext cx="914400" cy="219076"/>
            </a:xfrm>
            <a:prstGeom prst="rect">
              <a:avLst/>
            </a:prstGeom>
          </p:spPr>
        </p:pic>
        <p:pic>
          <p:nvPicPr>
            <p:cNvPr id="22" name="Picture 21">
              <a:extLst>
                <a:ext uri="{FF2B5EF4-FFF2-40B4-BE49-F238E27FC236}">
                  <a16:creationId xmlns:a16="http://schemas.microsoft.com/office/drawing/2014/main" id="{B524E15D-30A4-27E3-57A6-5FDFE74C70CC}"/>
                </a:ext>
              </a:extLst>
            </p:cNvPr>
            <p:cNvPicPr>
              <a:picLocks noChangeAspect="1"/>
            </p:cNvPicPr>
            <p:nvPr/>
          </p:nvPicPr>
          <p:blipFill rotWithShape="1">
            <a:blip r:embed="rId10"/>
            <a:srcRect r="93122" b="41397"/>
            <a:stretch/>
          </p:blipFill>
          <p:spPr>
            <a:xfrm>
              <a:off x="4042850" y="494902"/>
              <a:ext cx="731520" cy="211203"/>
            </a:xfrm>
            <a:prstGeom prst="rect">
              <a:avLst/>
            </a:prstGeom>
          </p:spPr>
        </p:pic>
        <p:pic>
          <p:nvPicPr>
            <p:cNvPr id="23" name="Picture 22">
              <a:extLst>
                <a:ext uri="{FF2B5EF4-FFF2-40B4-BE49-F238E27FC236}">
                  <a16:creationId xmlns:a16="http://schemas.microsoft.com/office/drawing/2014/main" id="{FEF522EA-E752-48B2-CCAF-494F581F09B3}"/>
                </a:ext>
              </a:extLst>
            </p:cNvPr>
            <p:cNvPicPr>
              <a:picLocks noChangeAspect="1"/>
            </p:cNvPicPr>
            <p:nvPr/>
          </p:nvPicPr>
          <p:blipFill rotWithShape="1">
            <a:blip r:embed="rId11"/>
            <a:srcRect r="92348" b="38733"/>
            <a:stretch/>
          </p:blipFill>
          <p:spPr>
            <a:xfrm>
              <a:off x="6251076" y="2349927"/>
              <a:ext cx="822960" cy="212676"/>
            </a:xfrm>
            <a:prstGeom prst="rect">
              <a:avLst/>
            </a:prstGeom>
          </p:spPr>
        </p:pic>
        <p:pic>
          <p:nvPicPr>
            <p:cNvPr id="24" name="Picture 23">
              <a:extLst>
                <a:ext uri="{FF2B5EF4-FFF2-40B4-BE49-F238E27FC236}">
                  <a16:creationId xmlns:a16="http://schemas.microsoft.com/office/drawing/2014/main" id="{24E0D5AE-9943-6042-D857-B4567BB70B18}"/>
                </a:ext>
              </a:extLst>
            </p:cNvPr>
            <p:cNvPicPr>
              <a:picLocks noChangeAspect="1"/>
            </p:cNvPicPr>
            <p:nvPr/>
          </p:nvPicPr>
          <p:blipFill rotWithShape="1">
            <a:blip r:embed="rId12"/>
            <a:srcRect r="94842" b="38733"/>
            <a:stretch/>
          </p:blipFill>
          <p:spPr>
            <a:xfrm>
              <a:off x="6519350" y="2552547"/>
              <a:ext cx="548640" cy="198363"/>
            </a:xfrm>
            <a:prstGeom prst="rect">
              <a:avLst/>
            </a:prstGeom>
          </p:spPr>
        </p:pic>
        <p:pic>
          <p:nvPicPr>
            <p:cNvPr id="25" name="Picture 24">
              <a:extLst>
                <a:ext uri="{FF2B5EF4-FFF2-40B4-BE49-F238E27FC236}">
                  <a16:creationId xmlns:a16="http://schemas.microsoft.com/office/drawing/2014/main" id="{D3E0C5E6-FDF2-81E5-9FA9-8E2B03E4AF5E}"/>
                </a:ext>
              </a:extLst>
            </p:cNvPr>
            <p:cNvPicPr>
              <a:picLocks noChangeAspect="1"/>
            </p:cNvPicPr>
            <p:nvPr/>
          </p:nvPicPr>
          <p:blipFill rotWithShape="1">
            <a:blip r:embed="rId13"/>
            <a:srcRect t="1" r="98132" b="42135"/>
            <a:stretch/>
          </p:blipFill>
          <p:spPr>
            <a:xfrm>
              <a:off x="7507071" y="2949028"/>
              <a:ext cx="365760" cy="365760"/>
            </a:xfrm>
            <a:prstGeom prst="rect">
              <a:avLst/>
            </a:prstGeom>
          </p:spPr>
        </p:pic>
        <p:pic>
          <p:nvPicPr>
            <p:cNvPr id="26" name="Picture 25">
              <a:extLst>
                <a:ext uri="{FF2B5EF4-FFF2-40B4-BE49-F238E27FC236}">
                  <a16:creationId xmlns:a16="http://schemas.microsoft.com/office/drawing/2014/main" id="{74FA6681-0363-2824-F191-D960C6740FCF}"/>
                </a:ext>
              </a:extLst>
            </p:cNvPr>
            <p:cNvPicPr>
              <a:picLocks noChangeAspect="1"/>
            </p:cNvPicPr>
            <p:nvPr/>
          </p:nvPicPr>
          <p:blipFill rotWithShape="1">
            <a:blip r:embed="rId14"/>
            <a:srcRect r="97963" b="44765"/>
            <a:stretch/>
          </p:blipFill>
          <p:spPr>
            <a:xfrm>
              <a:off x="865311" y="3154768"/>
              <a:ext cx="365760" cy="320040"/>
            </a:xfrm>
            <a:prstGeom prst="rect">
              <a:avLst/>
            </a:prstGeom>
          </p:spPr>
        </p:pic>
        <p:pic>
          <p:nvPicPr>
            <p:cNvPr id="27" name="Picture 26">
              <a:extLst>
                <a:ext uri="{FF2B5EF4-FFF2-40B4-BE49-F238E27FC236}">
                  <a16:creationId xmlns:a16="http://schemas.microsoft.com/office/drawing/2014/main" id="{33C5E7B2-0665-30A5-245F-65EAFF4C78A0}"/>
                </a:ext>
              </a:extLst>
            </p:cNvPr>
            <p:cNvPicPr>
              <a:picLocks noChangeAspect="1"/>
            </p:cNvPicPr>
            <p:nvPr/>
          </p:nvPicPr>
          <p:blipFill rotWithShape="1">
            <a:blip r:embed="rId15"/>
            <a:srcRect r="98023" b="44061"/>
            <a:stretch/>
          </p:blipFill>
          <p:spPr>
            <a:xfrm>
              <a:off x="6461414" y="3284309"/>
              <a:ext cx="365760" cy="333955"/>
            </a:xfrm>
            <a:prstGeom prst="rect">
              <a:avLst/>
            </a:prstGeom>
          </p:spPr>
        </p:pic>
        <p:pic>
          <p:nvPicPr>
            <p:cNvPr id="28" name="Picture 27">
              <a:extLst>
                <a:ext uri="{FF2B5EF4-FFF2-40B4-BE49-F238E27FC236}">
                  <a16:creationId xmlns:a16="http://schemas.microsoft.com/office/drawing/2014/main" id="{6E0C25D1-FD3B-B7C7-1024-E6CFBB87806B}"/>
                </a:ext>
              </a:extLst>
            </p:cNvPr>
            <p:cNvPicPr>
              <a:picLocks noChangeAspect="1"/>
            </p:cNvPicPr>
            <p:nvPr/>
          </p:nvPicPr>
          <p:blipFill rotWithShape="1">
            <a:blip r:embed="rId16"/>
            <a:srcRect r="97851" b="41397"/>
            <a:stretch/>
          </p:blipFill>
          <p:spPr>
            <a:xfrm>
              <a:off x="6248053" y="2552792"/>
              <a:ext cx="239244" cy="182880"/>
            </a:xfrm>
            <a:prstGeom prst="rect">
              <a:avLst/>
            </a:prstGeom>
          </p:spPr>
        </p:pic>
        <p:pic>
          <p:nvPicPr>
            <p:cNvPr id="29" name="Picture 28">
              <a:extLst>
                <a:ext uri="{FF2B5EF4-FFF2-40B4-BE49-F238E27FC236}">
                  <a16:creationId xmlns:a16="http://schemas.microsoft.com/office/drawing/2014/main" id="{6A261C98-FA49-BCBA-2732-F5129B98BED8}"/>
                </a:ext>
              </a:extLst>
            </p:cNvPr>
            <p:cNvPicPr>
              <a:picLocks noChangeAspect="1"/>
            </p:cNvPicPr>
            <p:nvPr/>
          </p:nvPicPr>
          <p:blipFill rotWithShape="1">
            <a:blip r:embed="rId17"/>
            <a:srcRect l="39778" r="42419"/>
            <a:stretch/>
          </p:blipFill>
          <p:spPr>
            <a:xfrm rot="16200000">
              <a:off x="6393586" y="2575740"/>
              <a:ext cx="548640" cy="1028700"/>
            </a:xfrm>
            <a:prstGeom prst="rect">
              <a:avLst/>
            </a:prstGeom>
          </p:spPr>
        </p:pic>
        <p:pic>
          <p:nvPicPr>
            <p:cNvPr id="30" name="Picture 29">
              <a:extLst>
                <a:ext uri="{FF2B5EF4-FFF2-40B4-BE49-F238E27FC236}">
                  <a16:creationId xmlns:a16="http://schemas.microsoft.com/office/drawing/2014/main" id="{042A974E-C4F0-B99F-7A90-0E990110E504}"/>
                </a:ext>
              </a:extLst>
            </p:cNvPr>
            <p:cNvPicPr>
              <a:picLocks noChangeAspect="1"/>
            </p:cNvPicPr>
            <p:nvPr/>
          </p:nvPicPr>
          <p:blipFill rotWithShape="1">
            <a:blip r:embed="rId18"/>
            <a:srcRect r="95701" b="38733"/>
            <a:stretch/>
          </p:blipFill>
          <p:spPr>
            <a:xfrm>
              <a:off x="6369974" y="2192957"/>
              <a:ext cx="457200" cy="210312"/>
            </a:xfrm>
            <a:prstGeom prst="rect">
              <a:avLst/>
            </a:prstGeom>
          </p:spPr>
        </p:pic>
        <p:pic>
          <p:nvPicPr>
            <p:cNvPr id="31" name="Picture 30">
              <a:extLst>
                <a:ext uri="{FF2B5EF4-FFF2-40B4-BE49-F238E27FC236}">
                  <a16:creationId xmlns:a16="http://schemas.microsoft.com/office/drawing/2014/main" id="{93043492-67D9-ED2C-7961-BB6AD0CE312E}"/>
                </a:ext>
              </a:extLst>
            </p:cNvPr>
            <p:cNvPicPr>
              <a:picLocks noChangeAspect="1"/>
            </p:cNvPicPr>
            <p:nvPr/>
          </p:nvPicPr>
          <p:blipFill rotWithShape="1">
            <a:blip r:embed="rId19"/>
            <a:srcRect t="1" r="71307" b="39504"/>
            <a:stretch/>
          </p:blipFill>
          <p:spPr>
            <a:xfrm>
              <a:off x="2645511" y="289648"/>
              <a:ext cx="3474720" cy="236220"/>
            </a:xfrm>
            <a:prstGeom prst="rect">
              <a:avLst/>
            </a:prstGeom>
          </p:spPr>
        </p:pic>
        <p:cxnSp>
          <p:nvCxnSpPr>
            <p:cNvPr id="32" name="Straight Connector 31">
              <a:extLst>
                <a:ext uri="{FF2B5EF4-FFF2-40B4-BE49-F238E27FC236}">
                  <a16:creationId xmlns:a16="http://schemas.microsoft.com/office/drawing/2014/main" id="{012EF0C6-1C3A-1A94-E84E-0F080CFEF54C}"/>
                </a:ext>
              </a:extLst>
            </p:cNvPr>
            <p:cNvCxnSpPr/>
            <p:nvPr/>
          </p:nvCxnSpPr>
          <p:spPr>
            <a:xfrm>
              <a:off x="0" y="22860"/>
              <a:ext cx="8816338" cy="33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D59A251-8F7E-585C-1DED-1B7BFF698E87}"/>
                </a:ext>
              </a:extLst>
            </p:cNvPr>
            <p:cNvCxnSpPr/>
            <p:nvPr/>
          </p:nvCxnSpPr>
          <p:spPr>
            <a:xfrm>
              <a:off x="0" y="6174740"/>
              <a:ext cx="8815705" cy="330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5D33B1-D4F0-35E0-DA77-C95865A17C70}"/>
                </a:ext>
              </a:extLst>
            </p:cNvPr>
            <p:cNvCxnSpPr/>
            <p:nvPr/>
          </p:nvCxnSpPr>
          <p:spPr>
            <a:xfrm flipH="1">
              <a:off x="0" y="22860"/>
              <a:ext cx="15240" cy="61516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6F3FAD-EE1E-EFDD-D12A-D11DD81F351D}"/>
                </a:ext>
              </a:extLst>
            </p:cNvPr>
            <p:cNvCxnSpPr/>
            <p:nvPr/>
          </p:nvCxnSpPr>
          <p:spPr>
            <a:xfrm>
              <a:off x="8829673" y="56304"/>
              <a:ext cx="9527" cy="61512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5133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D90C71-F278-127D-7829-01B5929EF79D}"/>
              </a:ext>
            </a:extLst>
          </p:cNvPr>
          <p:cNvSpPr>
            <a:spLocks noGrp="1"/>
          </p:cNvSpPr>
          <p:nvPr>
            <p:ph type="title"/>
          </p:nvPr>
        </p:nvSpPr>
        <p:spPr>
          <a:xfrm>
            <a:off x="601579" y="457200"/>
            <a:ext cx="3530526" cy="994611"/>
          </a:xfrm>
        </p:spPr>
        <p:txBody>
          <a:bodyPr>
            <a:normAutofit fontScale="90000"/>
          </a:bodyPr>
          <a:lstStyle/>
          <a:p>
            <a:r>
              <a:rPr lang="en-US" sz="2400" dirty="0"/>
              <a:t>Study of electrical close circuit of 33kv Vacuum Circuit Breaker</a:t>
            </a:r>
            <a:endParaRPr lang="en-IN" sz="2400" dirty="0"/>
          </a:p>
        </p:txBody>
      </p:sp>
      <p:sp>
        <p:nvSpPr>
          <p:cNvPr id="6" name="Content Placeholder 5">
            <a:extLst>
              <a:ext uri="{FF2B5EF4-FFF2-40B4-BE49-F238E27FC236}">
                <a16:creationId xmlns:a16="http://schemas.microsoft.com/office/drawing/2014/main" id="{C6C04BC6-97AB-53D0-61AD-52AE7475C915}"/>
              </a:ext>
            </a:extLst>
          </p:cNvPr>
          <p:cNvSpPr>
            <a:spLocks noGrp="1"/>
          </p:cNvSpPr>
          <p:nvPr>
            <p:ph idx="1"/>
          </p:nvPr>
        </p:nvSpPr>
        <p:spPr/>
        <p:txBody>
          <a:bodyPr/>
          <a:lstStyle/>
          <a:p>
            <a:endParaRPr lang="en-IN" dirty="0"/>
          </a:p>
        </p:txBody>
      </p:sp>
      <p:sp>
        <p:nvSpPr>
          <p:cNvPr id="7" name="Text Placeholder 6">
            <a:extLst>
              <a:ext uri="{FF2B5EF4-FFF2-40B4-BE49-F238E27FC236}">
                <a16:creationId xmlns:a16="http://schemas.microsoft.com/office/drawing/2014/main" id="{FAB7E8BC-D4A5-10BD-43FD-A662BFE8CC8C}"/>
              </a:ext>
            </a:extLst>
          </p:cNvPr>
          <p:cNvSpPr>
            <a:spLocks noGrp="1"/>
          </p:cNvSpPr>
          <p:nvPr>
            <p:ph type="body" sz="half" idx="2"/>
          </p:nvPr>
        </p:nvSpPr>
        <p:spPr>
          <a:xfrm>
            <a:off x="535902" y="1667455"/>
            <a:ext cx="3276826" cy="3811588"/>
          </a:xfrm>
        </p:spPr>
        <p:txBody>
          <a:bodyPr/>
          <a:lstStyle/>
          <a:p>
            <a:pPr algn="just">
              <a:lnSpc>
                <a:spcPct val="100000"/>
              </a:lnSpc>
              <a:spcBef>
                <a:spcPts val="0"/>
              </a:spcBef>
            </a:pPr>
            <a:r>
              <a:rPr lang="en-US" sz="1600" b="1" dirty="0">
                <a:latin typeface="Arial" panose="020B0604020202020204" pitchFamily="34" charset="0"/>
                <a:cs typeface="Arial" panose="020B0604020202020204" pitchFamily="34" charset="0"/>
              </a:rPr>
              <a:t>2. Limit Switch (LS) </a:t>
            </a:r>
            <a:r>
              <a:rPr lang="en-US" sz="1600" dirty="0">
                <a:latin typeface="Arial" panose="020B0604020202020204" pitchFamily="34" charset="0"/>
                <a:cs typeface="Arial" panose="020B0604020202020204" pitchFamily="34" charset="0"/>
              </a:rPr>
              <a:t>is mechanically interlocked with the close spring charging mechanism. It consists NO / NC contacts. When close spring is fully charged, the contacts will change their state. </a:t>
            </a:r>
          </a:p>
          <a:p>
            <a:pPr algn="just">
              <a:lnSpc>
                <a:spcPct val="100000"/>
              </a:lnSpc>
              <a:spcBef>
                <a:spcPts val="0"/>
              </a:spcBef>
            </a:pPr>
            <a:r>
              <a:rPr lang="en-US" dirty="0">
                <a:latin typeface="Arial" panose="020B0604020202020204" pitchFamily="34" charset="0"/>
                <a:cs typeface="Arial" panose="020B0604020202020204" pitchFamily="34" charset="0"/>
              </a:rPr>
              <a:t>Hence an NO contact of Limit switch is introduced in the circuit to protect the close coil when close spring is not charged.</a:t>
            </a:r>
            <a:r>
              <a:rPr lang="en-US" sz="1600" dirty="0">
                <a:latin typeface="Arial" panose="020B0604020202020204" pitchFamily="34" charset="0"/>
                <a:cs typeface="Arial" panose="020B0604020202020204" pitchFamily="34" charset="0"/>
              </a:rPr>
              <a:t>  It allows electrical close pulse to close coil when close        spring is fully charge. </a:t>
            </a:r>
            <a:endParaRPr lang="en-IN" sz="1600" dirty="0">
              <a:latin typeface="Arial" panose="020B0604020202020204" pitchFamily="34" charset="0"/>
              <a:cs typeface="Arial" panose="020B0604020202020204" pitchFamily="34" charset="0"/>
            </a:endParaRPr>
          </a:p>
          <a:p>
            <a:endParaRPr lang="en-IN" dirty="0"/>
          </a:p>
        </p:txBody>
      </p:sp>
      <p:grpSp>
        <p:nvGrpSpPr>
          <p:cNvPr id="8" name="Canvas 64">
            <a:extLst>
              <a:ext uri="{FF2B5EF4-FFF2-40B4-BE49-F238E27FC236}">
                <a16:creationId xmlns:a16="http://schemas.microsoft.com/office/drawing/2014/main" id="{FE51DF7B-F01F-53F5-DD87-D4B00B7EFB0B}"/>
              </a:ext>
            </a:extLst>
          </p:cNvPr>
          <p:cNvGrpSpPr/>
          <p:nvPr/>
        </p:nvGrpSpPr>
        <p:grpSpPr>
          <a:xfrm>
            <a:off x="4138862" y="457201"/>
            <a:ext cx="7890477" cy="5470358"/>
            <a:chOff x="0" y="0"/>
            <a:chExt cx="8898890" cy="6196965"/>
          </a:xfrm>
        </p:grpSpPr>
        <p:sp>
          <p:nvSpPr>
            <p:cNvPr id="9" name="Rectangle 8">
              <a:extLst>
                <a:ext uri="{FF2B5EF4-FFF2-40B4-BE49-F238E27FC236}">
                  <a16:creationId xmlns:a16="http://schemas.microsoft.com/office/drawing/2014/main" id="{D992D773-549E-3E2B-2256-5F1A79E0DBF0}"/>
                </a:ext>
              </a:extLst>
            </p:cNvPr>
            <p:cNvSpPr/>
            <p:nvPr/>
          </p:nvSpPr>
          <p:spPr>
            <a:xfrm>
              <a:off x="0" y="0"/>
              <a:ext cx="8898890" cy="6196965"/>
            </a:xfrm>
            <a:prstGeom prst="rect">
              <a:avLst/>
            </a:prstGeom>
            <a:solidFill>
              <a:prstClr val="white"/>
            </a:solidFill>
          </p:spPr>
          <p:txBody>
            <a:bodyPr/>
            <a:lstStyle/>
            <a:p>
              <a:endParaRPr lang="en-IN"/>
            </a:p>
          </p:txBody>
        </p:sp>
        <p:cxnSp>
          <p:nvCxnSpPr>
            <p:cNvPr id="10" name="Straight Connector 9">
              <a:extLst>
                <a:ext uri="{FF2B5EF4-FFF2-40B4-BE49-F238E27FC236}">
                  <a16:creationId xmlns:a16="http://schemas.microsoft.com/office/drawing/2014/main" id="{EB394972-2937-4779-00E4-8B0B7CA638AF}"/>
                </a:ext>
              </a:extLst>
            </p:cNvPr>
            <p:cNvCxnSpPr/>
            <p:nvPr/>
          </p:nvCxnSpPr>
          <p:spPr>
            <a:xfrm flipH="1">
              <a:off x="8443429" y="1808228"/>
              <a:ext cx="30480" cy="3002280"/>
            </a:xfrm>
            <a:prstGeom prst="line">
              <a:avLst/>
            </a:prstGeom>
            <a:ln w="38100"/>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517E3628-857C-1A4D-DA4D-C2FCA313E1BC}"/>
                </a:ext>
              </a:extLst>
            </p:cNvPr>
            <p:cNvCxnSpPr/>
            <p:nvPr/>
          </p:nvCxnSpPr>
          <p:spPr>
            <a:xfrm flipH="1">
              <a:off x="584639" y="1724408"/>
              <a:ext cx="12361" cy="295656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71F890AD-8698-C248-8889-97B6556B25F8}"/>
                </a:ext>
              </a:extLst>
            </p:cNvPr>
            <p:cNvPicPr>
              <a:picLocks noChangeAspect="1"/>
            </p:cNvPicPr>
            <p:nvPr/>
          </p:nvPicPr>
          <p:blipFill>
            <a:blip r:embed="rId2"/>
            <a:stretch>
              <a:fillRect/>
            </a:stretch>
          </p:blipFill>
          <p:spPr>
            <a:xfrm>
              <a:off x="6997930" y="2757853"/>
              <a:ext cx="1463309" cy="822960"/>
            </a:xfrm>
            <a:prstGeom prst="rect">
              <a:avLst/>
            </a:prstGeom>
          </p:spPr>
        </p:pic>
        <p:pic>
          <p:nvPicPr>
            <p:cNvPr id="13" name="Picture 12">
              <a:extLst>
                <a:ext uri="{FF2B5EF4-FFF2-40B4-BE49-F238E27FC236}">
                  <a16:creationId xmlns:a16="http://schemas.microsoft.com/office/drawing/2014/main" id="{8136518F-603E-8F7D-7A71-A3B785720F67}"/>
                </a:ext>
              </a:extLst>
            </p:cNvPr>
            <p:cNvPicPr>
              <a:picLocks noChangeAspect="1"/>
            </p:cNvPicPr>
            <p:nvPr/>
          </p:nvPicPr>
          <p:blipFill rotWithShape="1">
            <a:blip r:embed="rId3"/>
            <a:srcRect t="1" r="93548" b="29729"/>
            <a:stretch/>
          </p:blipFill>
          <p:spPr>
            <a:xfrm>
              <a:off x="7427399" y="3591309"/>
              <a:ext cx="701040" cy="228599"/>
            </a:xfrm>
            <a:prstGeom prst="rect">
              <a:avLst/>
            </a:prstGeom>
          </p:spPr>
        </p:pic>
        <p:cxnSp>
          <p:nvCxnSpPr>
            <p:cNvPr id="14" name="Straight Connector 13">
              <a:extLst>
                <a:ext uri="{FF2B5EF4-FFF2-40B4-BE49-F238E27FC236}">
                  <a16:creationId xmlns:a16="http://schemas.microsoft.com/office/drawing/2014/main" id="{0556924B-77E6-4AA9-1A9A-193D8DFE9171}"/>
                </a:ext>
              </a:extLst>
            </p:cNvPr>
            <p:cNvCxnSpPr/>
            <p:nvPr/>
          </p:nvCxnSpPr>
          <p:spPr>
            <a:xfrm>
              <a:off x="990842" y="3126488"/>
              <a:ext cx="4462977" cy="45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8D828E1-5B28-FEE8-16A7-3AA9A741D1A5}"/>
                </a:ext>
              </a:extLst>
            </p:cNvPr>
            <p:cNvPicPr>
              <a:picLocks noChangeAspect="1"/>
            </p:cNvPicPr>
            <p:nvPr/>
          </p:nvPicPr>
          <p:blipFill rotWithShape="1">
            <a:blip r:embed="rId4"/>
            <a:srcRect l="3798" r="5696" b="35507"/>
            <a:stretch/>
          </p:blipFill>
          <p:spPr>
            <a:xfrm>
              <a:off x="612240" y="2773088"/>
              <a:ext cx="881523" cy="548640"/>
            </a:xfrm>
            <a:prstGeom prst="rect">
              <a:avLst/>
            </a:prstGeom>
          </p:spPr>
        </p:pic>
        <p:pic>
          <p:nvPicPr>
            <p:cNvPr id="16" name="Picture 15">
              <a:extLst>
                <a:ext uri="{FF2B5EF4-FFF2-40B4-BE49-F238E27FC236}">
                  <a16:creationId xmlns:a16="http://schemas.microsoft.com/office/drawing/2014/main" id="{57D182DE-2297-12E8-027F-A76EC0A92B79}"/>
                </a:ext>
              </a:extLst>
            </p:cNvPr>
            <p:cNvPicPr>
              <a:picLocks noChangeAspect="1"/>
            </p:cNvPicPr>
            <p:nvPr/>
          </p:nvPicPr>
          <p:blipFill rotWithShape="1">
            <a:blip r:embed="rId5"/>
            <a:srcRect t="1" r="94090" b="39504"/>
            <a:stretch/>
          </p:blipFill>
          <p:spPr>
            <a:xfrm>
              <a:off x="340799" y="1206248"/>
              <a:ext cx="640080" cy="211454"/>
            </a:xfrm>
            <a:prstGeom prst="rect">
              <a:avLst/>
            </a:prstGeom>
          </p:spPr>
        </p:pic>
        <p:pic>
          <p:nvPicPr>
            <p:cNvPr id="17" name="Picture 16">
              <a:extLst>
                <a:ext uri="{FF2B5EF4-FFF2-40B4-BE49-F238E27FC236}">
                  <a16:creationId xmlns:a16="http://schemas.microsoft.com/office/drawing/2014/main" id="{EFF293F4-201F-5873-F079-356F645EEF85}"/>
                </a:ext>
              </a:extLst>
            </p:cNvPr>
            <p:cNvPicPr>
              <a:picLocks noChangeAspect="1"/>
            </p:cNvPicPr>
            <p:nvPr/>
          </p:nvPicPr>
          <p:blipFill rotWithShape="1">
            <a:blip r:embed="rId5"/>
            <a:srcRect t="1" r="94090" b="39504"/>
            <a:stretch/>
          </p:blipFill>
          <p:spPr>
            <a:xfrm>
              <a:off x="8117939" y="1371008"/>
              <a:ext cx="640080" cy="210820"/>
            </a:xfrm>
            <a:prstGeom prst="rect">
              <a:avLst/>
            </a:prstGeom>
          </p:spPr>
        </p:pic>
        <p:pic>
          <p:nvPicPr>
            <p:cNvPr id="18" name="Picture 17">
              <a:extLst>
                <a:ext uri="{FF2B5EF4-FFF2-40B4-BE49-F238E27FC236}">
                  <a16:creationId xmlns:a16="http://schemas.microsoft.com/office/drawing/2014/main" id="{421B2CD1-3409-F940-F0B7-AF16503ADC44}"/>
                </a:ext>
              </a:extLst>
            </p:cNvPr>
            <p:cNvPicPr>
              <a:picLocks noChangeAspect="1"/>
            </p:cNvPicPr>
            <p:nvPr/>
          </p:nvPicPr>
          <p:blipFill rotWithShape="1">
            <a:blip r:embed="rId6"/>
            <a:srcRect t="1" r="94652" b="39504"/>
            <a:stretch/>
          </p:blipFill>
          <p:spPr>
            <a:xfrm>
              <a:off x="317939" y="1396748"/>
              <a:ext cx="640080" cy="213360"/>
            </a:xfrm>
            <a:prstGeom prst="rect">
              <a:avLst/>
            </a:prstGeom>
          </p:spPr>
        </p:pic>
        <p:pic>
          <p:nvPicPr>
            <p:cNvPr id="19" name="Picture 18">
              <a:extLst>
                <a:ext uri="{FF2B5EF4-FFF2-40B4-BE49-F238E27FC236}">
                  <a16:creationId xmlns:a16="http://schemas.microsoft.com/office/drawing/2014/main" id="{D8A49783-96F9-B560-3527-A90DF9CE3C5D}"/>
                </a:ext>
              </a:extLst>
            </p:cNvPr>
            <p:cNvPicPr>
              <a:picLocks noChangeAspect="1"/>
            </p:cNvPicPr>
            <p:nvPr/>
          </p:nvPicPr>
          <p:blipFill rotWithShape="1">
            <a:blip r:embed="rId7"/>
            <a:srcRect t="1" r="93888" b="31614"/>
            <a:stretch/>
          </p:blipFill>
          <p:spPr>
            <a:xfrm>
              <a:off x="8136059" y="1559942"/>
              <a:ext cx="640080" cy="231140"/>
            </a:xfrm>
            <a:prstGeom prst="rect">
              <a:avLst/>
            </a:prstGeom>
          </p:spPr>
        </p:pic>
        <p:pic>
          <p:nvPicPr>
            <p:cNvPr id="20" name="Picture 19">
              <a:extLst>
                <a:ext uri="{FF2B5EF4-FFF2-40B4-BE49-F238E27FC236}">
                  <a16:creationId xmlns:a16="http://schemas.microsoft.com/office/drawing/2014/main" id="{72164256-A714-F624-3CB8-F9310A757B62}"/>
                </a:ext>
              </a:extLst>
            </p:cNvPr>
            <p:cNvPicPr>
              <a:picLocks noChangeAspect="1"/>
            </p:cNvPicPr>
            <p:nvPr/>
          </p:nvPicPr>
          <p:blipFill rotWithShape="1">
            <a:blip r:embed="rId8"/>
            <a:srcRect t="1" r="96265" b="42135"/>
            <a:stretch/>
          </p:blipFill>
          <p:spPr>
            <a:xfrm>
              <a:off x="897059" y="2273048"/>
              <a:ext cx="457200" cy="228600"/>
            </a:xfrm>
            <a:prstGeom prst="rect">
              <a:avLst/>
            </a:prstGeom>
          </p:spPr>
        </p:pic>
        <p:pic>
          <p:nvPicPr>
            <p:cNvPr id="21" name="Picture 20">
              <a:extLst>
                <a:ext uri="{FF2B5EF4-FFF2-40B4-BE49-F238E27FC236}">
                  <a16:creationId xmlns:a16="http://schemas.microsoft.com/office/drawing/2014/main" id="{765E4273-58C0-5899-89D7-FA31F1B479D8}"/>
                </a:ext>
              </a:extLst>
            </p:cNvPr>
            <p:cNvPicPr>
              <a:picLocks noChangeAspect="1"/>
            </p:cNvPicPr>
            <p:nvPr/>
          </p:nvPicPr>
          <p:blipFill rotWithShape="1">
            <a:blip r:embed="rId9"/>
            <a:srcRect t="1" r="91851" b="39504"/>
            <a:stretch/>
          </p:blipFill>
          <p:spPr>
            <a:xfrm>
              <a:off x="714178" y="2486410"/>
              <a:ext cx="914400" cy="219076"/>
            </a:xfrm>
            <a:prstGeom prst="rect">
              <a:avLst/>
            </a:prstGeom>
          </p:spPr>
        </p:pic>
        <p:pic>
          <p:nvPicPr>
            <p:cNvPr id="22" name="Picture 21">
              <a:extLst>
                <a:ext uri="{FF2B5EF4-FFF2-40B4-BE49-F238E27FC236}">
                  <a16:creationId xmlns:a16="http://schemas.microsoft.com/office/drawing/2014/main" id="{21BE4650-0CEF-4E07-BFC7-28BF51F9DA2F}"/>
                </a:ext>
              </a:extLst>
            </p:cNvPr>
            <p:cNvPicPr>
              <a:picLocks noChangeAspect="1"/>
            </p:cNvPicPr>
            <p:nvPr/>
          </p:nvPicPr>
          <p:blipFill rotWithShape="1">
            <a:blip r:embed="rId10"/>
            <a:srcRect r="92348" b="38733"/>
            <a:stretch/>
          </p:blipFill>
          <p:spPr>
            <a:xfrm>
              <a:off x="6383458" y="2402886"/>
              <a:ext cx="822960" cy="212676"/>
            </a:xfrm>
            <a:prstGeom prst="rect">
              <a:avLst/>
            </a:prstGeom>
          </p:spPr>
        </p:pic>
        <p:pic>
          <p:nvPicPr>
            <p:cNvPr id="23" name="Picture 22">
              <a:extLst>
                <a:ext uri="{FF2B5EF4-FFF2-40B4-BE49-F238E27FC236}">
                  <a16:creationId xmlns:a16="http://schemas.microsoft.com/office/drawing/2014/main" id="{000D6739-CD97-D469-5213-44A0E75B4AFA}"/>
                </a:ext>
              </a:extLst>
            </p:cNvPr>
            <p:cNvPicPr>
              <a:picLocks noChangeAspect="1"/>
            </p:cNvPicPr>
            <p:nvPr/>
          </p:nvPicPr>
          <p:blipFill rotWithShape="1">
            <a:blip r:embed="rId11"/>
            <a:srcRect r="94842" b="38733"/>
            <a:stretch/>
          </p:blipFill>
          <p:spPr>
            <a:xfrm>
              <a:off x="6647279" y="2592403"/>
              <a:ext cx="548640" cy="198363"/>
            </a:xfrm>
            <a:prstGeom prst="rect">
              <a:avLst/>
            </a:prstGeom>
          </p:spPr>
        </p:pic>
        <p:pic>
          <p:nvPicPr>
            <p:cNvPr id="24" name="Picture 23">
              <a:extLst>
                <a:ext uri="{FF2B5EF4-FFF2-40B4-BE49-F238E27FC236}">
                  <a16:creationId xmlns:a16="http://schemas.microsoft.com/office/drawing/2014/main" id="{C8AF338F-4EE4-3EBA-040F-665C6505AFC6}"/>
                </a:ext>
              </a:extLst>
            </p:cNvPr>
            <p:cNvPicPr>
              <a:picLocks noChangeAspect="1"/>
            </p:cNvPicPr>
            <p:nvPr/>
          </p:nvPicPr>
          <p:blipFill rotWithShape="1">
            <a:blip r:embed="rId12"/>
            <a:srcRect r="92950" b="38733"/>
            <a:stretch/>
          </p:blipFill>
          <p:spPr>
            <a:xfrm>
              <a:off x="3937439" y="512829"/>
              <a:ext cx="731520" cy="205183"/>
            </a:xfrm>
            <a:prstGeom prst="rect">
              <a:avLst/>
            </a:prstGeom>
          </p:spPr>
        </p:pic>
        <p:pic>
          <p:nvPicPr>
            <p:cNvPr id="25" name="Picture 24">
              <a:extLst>
                <a:ext uri="{FF2B5EF4-FFF2-40B4-BE49-F238E27FC236}">
                  <a16:creationId xmlns:a16="http://schemas.microsoft.com/office/drawing/2014/main" id="{419B1C56-E1D8-CF2E-EDB8-4E30A7D997C7}"/>
                </a:ext>
              </a:extLst>
            </p:cNvPr>
            <p:cNvPicPr>
              <a:picLocks noChangeAspect="1"/>
            </p:cNvPicPr>
            <p:nvPr/>
          </p:nvPicPr>
          <p:blipFill rotWithShape="1">
            <a:blip r:embed="rId13"/>
            <a:srcRect l="36971" r="32036"/>
            <a:stretch/>
          </p:blipFill>
          <p:spPr>
            <a:xfrm rot="5400000">
              <a:off x="5225198" y="2458451"/>
              <a:ext cx="974725" cy="1209040"/>
            </a:xfrm>
            <a:prstGeom prst="rect">
              <a:avLst/>
            </a:prstGeom>
          </p:spPr>
        </p:pic>
        <p:pic>
          <p:nvPicPr>
            <p:cNvPr id="26" name="Picture 25">
              <a:extLst>
                <a:ext uri="{FF2B5EF4-FFF2-40B4-BE49-F238E27FC236}">
                  <a16:creationId xmlns:a16="http://schemas.microsoft.com/office/drawing/2014/main" id="{156E270E-FB04-B0C3-2F5C-5930B055C04E}"/>
                </a:ext>
              </a:extLst>
            </p:cNvPr>
            <p:cNvPicPr>
              <a:picLocks noChangeAspect="1"/>
            </p:cNvPicPr>
            <p:nvPr/>
          </p:nvPicPr>
          <p:blipFill rotWithShape="1">
            <a:blip r:embed="rId14"/>
            <a:srcRect r="92005" b="38733"/>
            <a:stretch/>
          </p:blipFill>
          <p:spPr>
            <a:xfrm>
              <a:off x="5385239" y="3332229"/>
              <a:ext cx="822960" cy="203528"/>
            </a:xfrm>
            <a:prstGeom prst="rect">
              <a:avLst/>
            </a:prstGeom>
          </p:spPr>
        </p:pic>
        <p:pic>
          <p:nvPicPr>
            <p:cNvPr id="27" name="Picture 26">
              <a:extLst>
                <a:ext uri="{FF2B5EF4-FFF2-40B4-BE49-F238E27FC236}">
                  <a16:creationId xmlns:a16="http://schemas.microsoft.com/office/drawing/2014/main" id="{D17B8ADF-2D9F-930A-175D-80DFFC33506C}"/>
                </a:ext>
              </a:extLst>
            </p:cNvPr>
            <p:cNvPicPr>
              <a:picLocks noChangeAspect="1"/>
            </p:cNvPicPr>
            <p:nvPr/>
          </p:nvPicPr>
          <p:blipFill rotWithShape="1">
            <a:blip r:embed="rId15"/>
            <a:srcRect r="87620" b="38733"/>
            <a:stretch/>
          </p:blipFill>
          <p:spPr>
            <a:xfrm>
              <a:off x="5194738" y="3657984"/>
              <a:ext cx="1188720" cy="189865"/>
            </a:xfrm>
            <a:prstGeom prst="rect">
              <a:avLst/>
            </a:prstGeom>
          </p:spPr>
        </p:pic>
        <p:pic>
          <p:nvPicPr>
            <p:cNvPr id="28" name="Picture 27">
              <a:extLst>
                <a:ext uri="{FF2B5EF4-FFF2-40B4-BE49-F238E27FC236}">
                  <a16:creationId xmlns:a16="http://schemas.microsoft.com/office/drawing/2014/main" id="{AA8DA24E-3644-26CD-A822-3A4D05CD52FF}"/>
                </a:ext>
              </a:extLst>
            </p:cNvPr>
            <p:cNvPicPr>
              <a:picLocks noChangeAspect="1"/>
            </p:cNvPicPr>
            <p:nvPr/>
          </p:nvPicPr>
          <p:blipFill rotWithShape="1">
            <a:blip r:embed="rId16"/>
            <a:srcRect t="1" r="98023" b="44060"/>
            <a:stretch/>
          </p:blipFill>
          <p:spPr>
            <a:xfrm>
              <a:off x="6081222" y="3489374"/>
              <a:ext cx="200297" cy="182880"/>
            </a:xfrm>
            <a:prstGeom prst="rect">
              <a:avLst/>
            </a:prstGeom>
          </p:spPr>
        </p:pic>
        <p:pic>
          <p:nvPicPr>
            <p:cNvPr id="29" name="Picture 28">
              <a:extLst>
                <a:ext uri="{FF2B5EF4-FFF2-40B4-BE49-F238E27FC236}">
                  <a16:creationId xmlns:a16="http://schemas.microsoft.com/office/drawing/2014/main" id="{7B22CFBF-2231-C8FB-2660-40D6409BB2DC}"/>
                </a:ext>
              </a:extLst>
            </p:cNvPr>
            <p:cNvPicPr>
              <a:picLocks noChangeAspect="1"/>
            </p:cNvPicPr>
            <p:nvPr/>
          </p:nvPicPr>
          <p:blipFill rotWithShape="1">
            <a:blip r:embed="rId17"/>
            <a:srcRect t="1" r="98132" b="42135"/>
            <a:stretch/>
          </p:blipFill>
          <p:spPr>
            <a:xfrm>
              <a:off x="7538819" y="2978828"/>
              <a:ext cx="365760" cy="365760"/>
            </a:xfrm>
            <a:prstGeom prst="rect">
              <a:avLst/>
            </a:prstGeom>
          </p:spPr>
        </p:pic>
        <p:pic>
          <p:nvPicPr>
            <p:cNvPr id="30" name="Picture 29">
              <a:extLst>
                <a:ext uri="{FF2B5EF4-FFF2-40B4-BE49-F238E27FC236}">
                  <a16:creationId xmlns:a16="http://schemas.microsoft.com/office/drawing/2014/main" id="{812A6546-5389-1B59-5796-7BCD8DAB1908}"/>
                </a:ext>
              </a:extLst>
            </p:cNvPr>
            <p:cNvPicPr>
              <a:picLocks noChangeAspect="1"/>
            </p:cNvPicPr>
            <p:nvPr/>
          </p:nvPicPr>
          <p:blipFill rotWithShape="1">
            <a:blip r:embed="rId18"/>
            <a:srcRect r="97963" b="44765"/>
            <a:stretch/>
          </p:blipFill>
          <p:spPr>
            <a:xfrm>
              <a:off x="871319" y="3141728"/>
              <a:ext cx="365760" cy="320040"/>
            </a:xfrm>
            <a:prstGeom prst="rect">
              <a:avLst/>
            </a:prstGeom>
          </p:spPr>
        </p:pic>
        <p:pic>
          <p:nvPicPr>
            <p:cNvPr id="31" name="Picture 30">
              <a:extLst>
                <a:ext uri="{FF2B5EF4-FFF2-40B4-BE49-F238E27FC236}">
                  <a16:creationId xmlns:a16="http://schemas.microsoft.com/office/drawing/2014/main" id="{D5370C6A-326B-B581-B718-26C6B75AEE50}"/>
                </a:ext>
              </a:extLst>
            </p:cNvPr>
            <p:cNvPicPr>
              <a:picLocks noChangeAspect="1"/>
            </p:cNvPicPr>
            <p:nvPr/>
          </p:nvPicPr>
          <p:blipFill rotWithShape="1">
            <a:blip r:embed="rId19"/>
            <a:srcRect r="98023" b="44061"/>
            <a:stretch/>
          </p:blipFill>
          <p:spPr>
            <a:xfrm>
              <a:off x="6632170" y="3309369"/>
              <a:ext cx="365760" cy="333375"/>
            </a:xfrm>
            <a:prstGeom prst="rect">
              <a:avLst/>
            </a:prstGeom>
          </p:spPr>
        </p:pic>
        <p:pic>
          <p:nvPicPr>
            <p:cNvPr id="32" name="Picture 31">
              <a:extLst>
                <a:ext uri="{FF2B5EF4-FFF2-40B4-BE49-F238E27FC236}">
                  <a16:creationId xmlns:a16="http://schemas.microsoft.com/office/drawing/2014/main" id="{848B47E9-E456-7AF7-C8F8-9767A7C04822}"/>
                </a:ext>
              </a:extLst>
            </p:cNvPr>
            <p:cNvPicPr>
              <a:picLocks noChangeAspect="1"/>
            </p:cNvPicPr>
            <p:nvPr/>
          </p:nvPicPr>
          <p:blipFill rotWithShape="1">
            <a:blip r:embed="rId20"/>
            <a:srcRect t="1" r="98453" b="46724"/>
            <a:stretch/>
          </p:blipFill>
          <p:spPr>
            <a:xfrm>
              <a:off x="5575739" y="2418126"/>
              <a:ext cx="274320" cy="304800"/>
            </a:xfrm>
            <a:prstGeom prst="rect">
              <a:avLst/>
            </a:prstGeom>
          </p:spPr>
        </p:pic>
        <p:pic>
          <p:nvPicPr>
            <p:cNvPr id="33" name="Picture 32">
              <a:extLst>
                <a:ext uri="{FF2B5EF4-FFF2-40B4-BE49-F238E27FC236}">
                  <a16:creationId xmlns:a16="http://schemas.microsoft.com/office/drawing/2014/main" id="{0095E797-CB0D-50E2-3636-F40690B1E6D0}"/>
                </a:ext>
              </a:extLst>
            </p:cNvPr>
            <p:cNvPicPr>
              <a:picLocks noChangeAspect="1"/>
            </p:cNvPicPr>
            <p:nvPr/>
          </p:nvPicPr>
          <p:blipFill rotWithShape="1">
            <a:blip r:embed="rId21"/>
            <a:srcRect t="1" r="97679" b="44060"/>
            <a:stretch/>
          </p:blipFill>
          <p:spPr>
            <a:xfrm>
              <a:off x="5279648" y="3489374"/>
              <a:ext cx="235131" cy="182880"/>
            </a:xfrm>
            <a:prstGeom prst="rect">
              <a:avLst/>
            </a:prstGeom>
          </p:spPr>
        </p:pic>
        <p:pic>
          <p:nvPicPr>
            <p:cNvPr id="34" name="Picture 33">
              <a:extLst>
                <a:ext uri="{FF2B5EF4-FFF2-40B4-BE49-F238E27FC236}">
                  <a16:creationId xmlns:a16="http://schemas.microsoft.com/office/drawing/2014/main" id="{328E37BF-F9ED-0346-529B-566D5811A05F}"/>
                </a:ext>
              </a:extLst>
            </p:cNvPr>
            <p:cNvPicPr>
              <a:picLocks noChangeAspect="1"/>
            </p:cNvPicPr>
            <p:nvPr/>
          </p:nvPicPr>
          <p:blipFill rotWithShape="1">
            <a:blip r:embed="rId11"/>
            <a:srcRect r="94842" b="38733"/>
            <a:stretch/>
          </p:blipFill>
          <p:spPr>
            <a:xfrm>
              <a:off x="5514779" y="3489374"/>
              <a:ext cx="548640" cy="198120"/>
            </a:xfrm>
            <a:prstGeom prst="rect">
              <a:avLst/>
            </a:prstGeom>
          </p:spPr>
        </p:pic>
        <p:pic>
          <p:nvPicPr>
            <p:cNvPr id="35" name="Picture 34">
              <a:extLst>
                <a:ext uri="{FF2B5EF4-FFF2-40B4-BE49-F238E27FC236}">
                  <a16:creationId xmlns:a16="http://schemas.microsoft.com/office/drawing/2014/main" id="{CA60B113-2912-0692-4165-2289C73601F5}"/>
                </a:ext>
              </a:extLst>
            </p:cNvPr>
            <p:cNvPicPr>
              <a:picLocks noChangeAspect="1"/>
            </p:cNvPicPr>
            <p:nvPr/>
          </p:nvPicPr>
          <p:blipFill rotWithShape="1">
            <a:blip r:embed="rId22"/>
            <a:srcRect r="97851" b="41397"/>
            <a:stretch/>
          </p:blipFill>
          <p:spPr>
            <a:xfrm>
              <a:off x="6375838" y="2575608"/>
              <a:ext cx="238760" cy="182245"/>
            </a:xfrm>
            <a:prstGeom prst="rect">
              <a:avLst/>
            </a:prstGeom>
          </p:spPr>
        </p:pic>
        <p:pic>
          <p:nvPicPr>
            <p:cNvPr id="36" name="Picture 35">
              <a:extLst>
                <a:ext uri="{FF2B5EF4-FFF2-40B4-BE49-F238E27FC236}">
                  <a16:creationId xmlns:a16="http://schemas.microsoft.com/office/drawing/2014/main" id="{232B6656-F3D3-07DA-DFBD-314AFA343DE1}"/>
                </a:ext>
              </a:extLst>
            </p:cNvPr>
            <p:cNvPicPr>
              <a:picLocks noChangeAspect="1"/>
            </p:cNvPicPr>
            <p:nvPr/>
          </p:nvPicPr>
          <p:blipFill rotWithShape="1">
            <a:blip r:embed="rId23"/>
            <a:srcRect l="39778" r="42419"/>
            <a:stretch/>
          </p:blipFill>
          <p:spPr>
            <a:xfrm rot="16200000">
              <a:off x="6521232" y="2596773"/>
              <a:ext cx="548640" cy="1028065"/>
            </a:xfrm>
            <a:prstGeom prst="rect">
              <a:avLst/>
            </a:prstGeom>
          </p:spPr>
        </p:pic>
        <p:pic>
          <p:nvPicPr>
            <p:cNvPr id="37" name="Picture 36">
              <a:extLst>
                <a:ext uri="{FF2B5EF4-FFF2-40B4-BE49-F238E27FC236}">
                  <a16:creationId xmlns:a16="http://schemas.microsoft.com/office/drawing/2014/main" id="{FB50F0AC-E446-B34A-7800-9AD109C49A97}"/>
                </a:ext>
              </a:extLst>
            </p:cNvPr>
            <p:cNvPicPr>
              <a:picLocks noChangeAspect="1"/>
            </p:cNvPicPr>
            <p:nvPr/>
          </p:nvPicPr>
          <p:blipFill rotWithShape="1">
            <a:blip r:embed="rId24"/>
            <a:srcRect r="95701" b="38733"/>
            <a:stretch/>
          </p:blipFill>
          <p:spPr>
            <a:xfrm>
              <a:off x="6510119" y="2222882"/>
              <a:ext cx="457200" cy="210185"/>
            </a:xfrm>
            <a:prstGeom prst="rect">
              <a:avLst/>
            </a:prstGeom>
          </p:spPr>
        </p:pic>
        <p:pic>
          <p:nvPicPr>
            <p:cNvPr id="38" name="Picture 37">
              <a:extLst>
                <a:ext uri="{FF2B5EF4-FFF2-40B4-BE49-F238E27FC236}">
                  <a16:creationId xmlns:a16="http://schemas.microsoft.com/office/drawing/2014/main" id="{4FCAE76F-3CDE-E75D-E82B-0F80A0C797CF}"/>
                </a:ext>
              </a:extLst>
            </p:cNvPr>
            <p:cNvPicPr>
              <a:picLocks noChangeAspect="1"/>
            </p:cNvPicPr>
            <p:nvPr/>
          </p:nvPicPr>
          <p:blipFill rotWithShape="1">
            <a:blip r:embed="rId25"/>
            <a:srcRect t="1" r="71307" b="39504"/>
            <a:stretch/>
          </p:blipFill>
          <p:spPr>
            <a:xfrm>
              <a:off x="2517239" y="276609"/>
              <a:ext cx="3474720" cy="236220"/>
            </a:xfrm>
            <a:prstGeom prst="rect">
              <a:avLst/>
            </a:prstGeom>
          </p:spPr>
        </p:pic>
        <p:cxnSp>
          <p:nvCxnSpPr>
            <p:cNvPr id="39" name="Straight Connector 38">
              <a:extLst>
                <a:ext uri="{FF2B5EF4-FFF2-40B4-BE49-F238E27FC236}">
                  <a16:creationId xmlns:a16="http://schemas.microsoft.com/office/drawing/2014/main" id="{A9EBE607-B5B7-F1F5-06FF-6E46EBC06A89}"/>
                </a:ext>
              </a:extLst>
            </p:cNvPr>
            <p:cNvCxnSpPr/>
            <p:nvPr/>
          </p:nvCxnSpPr>
          <p:spPr>
            <a:xfrm>
              <a:off x="15239" y="22859"/>
              <a:ext cx="8846821" cy="152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C7A22AB-8AC9-36D7-0544-290C55D0A7CE}"/>
                </a:ext>
              </a:extLst>
            </p:cNvPr>
            <p:cNvCxnSpPr/>
            <p:nvPr/>
          </p:nvCxnSpPr>
          <p:spPr>
            <a:xfrm>
              <a:off x="1" y="6169320"/>
              <a:ext cx="8846185"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71243E3-E118-E030-C314-8A0F3CBF1A6D}"/>
                </a:ext>
              </a:extLst>
            </p:cNvPr>
            <p:cNvCxnSpPr/>
            <p:nvPr/>
          </p:nvCxnSpPr>
          <p:spPr>
            <a:xfrm flipH="1">
              <a:off x="1" y="18084"/>
              <a:ext cx="15240" cy="61512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53A887A-F6F0-058D-F6D7-73088899DB05}"/>
                </a:ext>
              </a:extLst>
            </p:cNvPr>
            <p:cNvCxnSpPr/>
            <p:nvPr/>
          </p:nvCxnSpPr>
          <p:spPr>
            <a:xfrm flipH="1">
              <a:off x="8846820" y="45720"/>
              <a:ext cx="15240" cy="61512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7921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ADA14E-927E-4DEE-E2A0-ADEAA2229880}"/>
              </a:ext>
            </a:extLst>
          </p:cNvPr>
          <p:cNvSpPr>
            <a:spLocks noGrp="1"/>
          </p:cNvSpPr>
          <p:nvPr>
            <p:ph type="title"/>
          </p:nvPr>
        </p:nvSpPr>
        <p:spPr>
          <a:xfrm>
            <a:off x="615318" y="457200"/>
            <a:ext cx="3521275" cy="1032297"/>
          </a:xfrm>
        </p:spPr>
        <p:txBody>
          <a:bodyPr>
            <a:normAutofit fontScale="90000"/>
          </a:bodyPr>
          <a:lstStyle/>
          <a:p>
            <a:r>
              <a:rPr lang="en-US" sz="2400" dirty="0"/>
              <a:t>Study of electrical close circuit of 33kv Vacuum Circuit Breaker</a:t>
            </a:r>
            <a:endParaRPr lang="en-IN" sz="2400" dirty="0"/>
          </a:p>
        </p:txBody>
      </p:sp>
      <p:sp>
        <p:nvSpPr>
          <p:cNvPr id="7" name="Text Placeholder 6">
            <a:extLst>
              <a:ext uri="{FF2B5EF4-FFF2-40B4-BE49-F238E27FC236}">
                <a16:creationId xmlns:a16="http://schemas.microsoft.com/office/drawing/2014/main" id="{EDB25289-7E09-9717-DA73-E59C6BDC7DBC}"/>
              </a:ext>
            </a:extLst>
          </p:cNvPr>
          <p:cNvSpPr>
            <a:spLocks noGrp="1"/>
          </p:cNvSpPr>
          <p:nvPr>
            <p:ph type="body" sz="half" idx="2"/>
          </p:nvPr>
        </p:nvSpPr>
        <p:spPr>
          <a:xfrm>
            <a:off x="481264" y="1633499"/>
            <a:ext cx="3665572" cy="4235489"/>
          </a:xfrm>
        </p:spPr>
        <p:txBody>
          <a:bodyPr>
            <a:normAutofit/>
          </a:bodyPr>
          <a:lstStyle/>
          <a:p>
            <a:r>
              <a:rPr lang="en-US" sz="1600" b="1" i="0" dirty="0">
                <a:solidFill>
                  <a:srgbClr val="4D5156"/>
                </a:solidFill>
                <a:effectLst/>
                <a:latin typeface="Arial" panose="020B0604020202020204" pitchFamily="34" charset="0"/>
                <a:cs typeface="Arial" panose="020B0604020202020204" pitchFamily="34" charset="0"/>
              </a:rPr>
              <a:t>3.Anti-pumping relay</a:t>
            </a:r>
            <a:r>
              <a:rPr lang="en-US" sz="1600" b="0" i="0" dirty="0">
                <a:solidFill>
                  <a:srgbClr val="4D5156"/>
                </a:solidFill>
                <a:effectLst/>
                <a:latin typeface="Arial" panose="020B0604020202020204" pitchFamily="34" charset="0"/>
                <a:cs typeface="Arial" panose="020B0604020202020204" pitchFamily="34" charset="0"/>
              </a:rPr>
              <a:t>: The anti-pumping  relay or anti-hunting relay is a device in circuit-breaker whose function is to prevent multiple closing operations of breaker</a:t>
            </a:r>
            <a:r>
              <a:rPr lang="en-US" sz="1600" dirty="0">
                <a:solidFill>
                  <a:srgbClr val="4D5156"/>
                </a:solidFill>
                <a:latin typeface="Arial" panose="020B0604020202020204" pitchFamily="34" charset="0"/>
                <a:cs typeface="Arial" panose="020B0604020202020204" pitchFamily="34" charset="0"/>
              </a:rPr>
              <a:t> during SOTF condition, which</a:t>
            </a:r>
            <a:r>
              <a:rPr lang="en-US" sz="1600" b="0" i="0" dirty="0">
                <a:solidFill>
                  <a:srgbClr val="4D5156"/>
                </a:solidFill>
                <a:effectLst/>
                <a:latin typeface="Arial" panose="020B0604020202020204" pitchFamily="34" charset="0"/>
                <a:cs typeface="Arial" panose="020B0604020202020204" pitchFamily="34" charset="0"/>
              </a:rPr>
              <a:t> can damage the closing mechanism of the breaker. </a:t>
            </a:r>
          </a:p>
          <a:p>
            <a:r>
              <a:rPr lang="en-US" sz="1800" b="0" i="0" dirty="0">
                <a:solidFill>
                  <a:srgbClr val="313131"/>
                </a:solidFill>
                <a:effectLst/>
                <a:latin typeface="Arial" panose="020B0604020202020204" pitchFamily="34" charset="0"/>
                <a:cs typeface="Arial" panose="020B0604020202020204" pitchFamily="34" charset="0"/>
              </a:rPr>
              <a:t>Anti-Pump relay also provides protection from repeated closing operations in the event breaker close push button gets jammed in the close position. </a:t>
            </a:r>
          </a:p>
          <a:p>
            <a:r>
              <a:rPr lang="en-US" sz="1800" dirty="0">
                <a:solidFill>
                  <a:srgbClr val="313131"/>
                </a:solidFill>
                <a:latin typeface="Arial" panose="020B0604020202020204" pitchFamily="34" charset="0"/>
                <a:cs typeface="Arial" panose="020B0604020202020204" pitchFamily="34" charset="0"/>
              </a:rPr>
              <a:t>Hence an anti-pumping relay is introduced in the circuit to prevent continuous closing of circuit breaker. </a:t>
            </a:r>
            <a:endParaRPr lang="en-IN" dirty="0">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902814E6-7380-6FCE-FDA5-D2F97B553C39}"/>
              </a:ext>
            </a:extLst>
          </p:cNvPr>
          <p:cNvSpPr>
            <a:spLocks noGrp="1"/>
          </p:cNvSpPr>
          <p:nvPr>
            <p:ph idx="1"/>
          </p:nvPr>
        </p:nvSpPr>
        <p:spPr/>
        <p:txBody>
          <a:bodyPr/>
          <a:lstStyle/>
          <a:p>
            <a:endParaRPr lang="en-IN" dirty="0"/>
          </a:p>
        </p:txBody>
      </p:sp>
      <p:grpSp>
        <p:nvGrpSpPr>
          <p:cNvPr id="11" name="Canvas 192">
            <a:extLst>
              <a:ext uri="{FF2B5EF4-FFF2-40B4-BE49-F238E27FC236}">
                <a16:creationId xmlns:a16="http://schemas.microsoft.com/office/drawing/2014/main" id="{9FA43BCC-7791-E72F-ECAC-67B7C24B9FFD}"/>
              </a:ext>
            </a:extLst>
          </p:cNvPr>
          <p:cNvGrpSpPr/>
          <p:nvPr/>
        </p:nvGrpSpPr>
        <p:grpSpPr>
          <a:xfrm>
            <a:off x="4162926" y="457200"/>
            <a:ext cx="7808529" cy="5411788"/>
            <a:chOff x="0" y="0"/>
            <a:chExt cx="8863330" cy="6191885"/>
          </a:xfrm>
        </p:grpSpPr>
        <p:sp>
          <p:nvSpPr>
            <p:cNvPr id="12" name="Rectangle 11">
              <a:extLst>
                <a:ext uri="{FF2B5EF4-FFF2-40B4-BE49-F238E27FC236}">
                  <a16:creationId xmlns:a16="http://schemas.microsoft.com/office/drawing/2014/main" id="{01B2C017-A9C5-0BB6-9C08-4443767629C6}"/>
                </a:ext>
              </a:extLst>
            </p:cNvPr>
            <p:cNvSpPr/>
            <p:nvPr/>
          </p:nvSpPr>
          <p:spPr>
            <a:xfrm>
              <a:off x="0" y="0"/>
              <a:ext cx="8863330" cy="6191885"/>
            </a:xfrm>
            <a:prstGeom prst="rect">
              <a:avLst/>
            </a:prstGeom>
            <a:solidFill>
              <a:prstClr val="white"/>
            </a:solidFill>
            <a:ln>
              <a:prstDash val="lgDash"/>
            </a:ln>
          </p:spPr>
          <p:txBody>
            <a:bodyPr/>
            <a:lstStyle/>
            <a:p>
              <a:endParaRPr lang="en-IN"/>
            </a:p>
          </p:txBody>
        </p:sp>
        <p:cxnSp>
          <p:nvCxnSpPr>
            <p:cNvPr id="13" name="Straight Connector 12">
              <a:extLst>
                <a:ext uri="{FF2B5EF4-FFF2-40B4-BE49-F238E27FC236}">
                  <a16:creationId xmlns:a16="http://schemas.microsoft.com/office/drawing/2014/main" id="{809A2FB7-B736-2632-21FD-7B4E0CB18110}"/>
                </a:ext>
              </a:extLst>
            </p:cNvPr>
            <p:cNvCxnSpPr/>
            <p:nvPr/>
          </p:nvCxnSpPr>
          <p:spPr>
            <a:xfrm flipH="1">
              <a:off x="8425240" y="1783080"/>
              <a:ext cx="12670" cy="3604260"/>
            </a:xfrm>
            <a:prstGeom prst="line">
              <a:avLst/>
            </a:prstGeom>
            <a:ln w="38100"/>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A2E1E8EE-0FA5-DA08-C9E0-B0B0D7091758}"/>
                </a:ext>
              </a:extLst>
            </p:cNvPr>
            <p:cNvCxnSpPr/>
            <p:nvPr/>
          </p:nvCxnSpPr>
          <p:spPr>
            <a:xfrm flipH="1">
              <a:off x="548640" y="1699260"/>
              <a:ext cx="12361" cy="295656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pic>
          <p:nvPicPr>
            <p:cNvPr id="15" name="Picture 14">
              <a:extLst>
                <a:ext uri="{FF2B5EF4-FFF2-40B4-BE49-F238E27FC236}">
                  <a16:creationId xmlns:a16="http://schemas.microsoft.com/office/drawing/2014/main" id="{52F3E5DA-C478-338D-F143-262A4B629B2E}"/>
                </a:ext>
              </a:extLst>
            </p:cNvPr>
            <p:cNvPicPr>
              <a:picLocks noChangeAspect="1"/>
            </p:cNvPicPr>
            <p:nvPr/>
          </p:nvPicPr>
          <p:blipFill>
            <a:blip r:embed="rId2"/>
            <a:stretch>
              <a:fillRect/>
            </a:stretch>
          </p:blipFill>
          <p:spPr>
            <a:xfrm>
              <a:off x="6961931" y="2732705"/>
              <a:ext cx="1463309" cy="822960"/>
            </a:xfrm>
            <a:prstGeom prst="rect">
              <a:avLst/>
            </a:prstGeom>
          </p:spPr>
        </p:pic>
        <p:pic>
          <p:nvPicPr>
            <p:cNvPr id="16" name="Picture 15">
              <a:extLst>
                <a:ext uri="{FF2B5EF4-FFF2-40B4-BE49-F238E27FC236}">
                  <a16:creationId xmlns:a16="http://schemas.microsoft.com/office/drawing/2014/main" id="{DD6B86EC-7731-E748-A937-5B95EFA02D28}"/>
                </a:ext>
              </a:extLst>
            </p:cNvPr>
            <p:cNvPicPr>
              <a:picLocks noChangeAspect="1"/>
            </p:cNvPicPr>
            <p:nvPr/>
          </p:nvPicPr>
          <p:blipFill rotWithShape="1">
            <a:blip r:embed="rId3"/>
            <a:srcRect t="1" r="93548" b="29729"/>
            <a:stretch/>
          </p:blipFill>
          <p:spPr>
            <a:xfrm>
              <a:off x="7391400" y="3566161"/>
              <a:ext cx="701040" cy="228599"/>
            </a:xfrm>
            <a:prstGeom prst="rect">
              <a:avLst/>
            </a:prstGeom>
          </p:spPr>
        </p:pic>
        <p:cxnSp>
          <p:nvCxnSpPr>
            <p:cNvPr id="17" name="Straight Connector 16">
              <a:extLst>
                <a:ext uri="{FF2B5EF4-FFF2-40B4-BE49-F238E27FC236}">
                  <a16:creationId xmlns:a16="http://schemas.microsoft.com/office/drawing/2014/main" id="{F2D84DD8-BB55-610A-634D-7EDB760CB729}"/>
                </a:ext>
              </a:extLst>
            </p:cNvPr>
            <p:cNvCxnSpPr/>
            <p:nvPr/>
          </p:nvCxnSpPr>
          <p:spPr>
            <a:xfrm>
              <a:off x="975360" y="3108960"/>
              <a:ext cx="2735580" cy="289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AC74A64-717C-2ED3-C8D0-C9BFD656F781}"/>
                </a:ext>
              </a:extLst>
            </p:cNvPr>
            <p:cNvPicPr>
              <a:picLocks noChangeAspect="1"/>
            </p:cNvPicPr>
            <p:nvPr/>
          </p:nvPicPr>
          <p:blipFill rotWithShape="1">
            <a:blip r:embed="rId4"/>
            <a:srcRect l="3798" r="5696" b="35507"/>
            <a:stretch/>
          </p:blipFill>
          <p:spPr>
            <a:xfrm>
              <a:off x="576241" y="2747940"/>
              <a:ext cx="881523" cy="548640"/>
            </a:xfrm>
            <a:prstGeom prst="rect">
              <a:avLst/>
            </a:prstGeom>
          </p:spPr>
        </p:pic>
        <p:pic>
          <p:nvPicPr>
            <p:cNvPr id="19" name="Picture 18">
              <a:extLst>
                <a:ext uri="{FF2B5EF4-FFF2-40B4-BE49-F238E27FC236}">
                  <a16:creationId xmlns:a16="http://schemas.microsoft.com/office/drawing/2014/main" id="{197054DF-524D-31B4-A079-3773C639DD80}"/>
                </a:ext>
              </a:extLst>
            </p:cNvPr>
            <p:cNvPicPr>
              <a:picLocks noChangeAspect="1"/>
            </p:cNvPicPr>
            <p:nvPr/>
          </p:nvPicPr>
          <p:blipFill rotWithShape="1">
            <a:blip r:embed="rId5"/>
            <a:srcRect t="1" r="94090" b="39504"/>
            <a:stretch/>
          </p:blipFill>
          <p:spPr>
            <a:xfrm>
              <a:off x="304800" y="1181100"/>
              <a:ext cx="640080" cy="211454"/>
            </a:xfrm>
            <a:prstGeom prst="rect">
              <a:avLst/>
            </a:prstGeom>
          </p:spPr>
        </p:pic>
        <p:pic>
          <p:nvPicPr>
            <p:cNvPr id="20" name="Picture 19">
              <a:extLst>
                <a:ext uri="{FF2B5EF4-FFF2-40B4-BE49-F238E27FC236}">
                  <a16:creationId xmlns:a16="http://schemas.microsoft.com/office/drawing/2014/main" id="{4B3BF5C1-9565-2007-9200-68CCF6503E34}"/>
                </a:ext>
              </a:extLst>
            </p:cNvPr>
            <p:cNvPicPr>
              <a:picLocks noChangeAspect="1"/>
            </p:cNvPicPr>
            <p:nvPr/>
          </p:nvPicPr>
          <p:blipFill rotWithShape="1">
            <a:blip r:embed="rId5"/>
            <a:srcRect t="1" r="94090" b="39504"/>
            <a:stretch/>
          </p:blipFill>
          <p:spPr>
            <a:xfrm>
              <a:off x="8081940" y="1345860"/>
              <a:ext cx="640080" cy="210820"/>
            </a:xfrm>
            <a:prstGeom prst="rect">
              <a:avLst/>
            </a:prstGeom>
          </p:spPr>
        </p:pic>
        <p:pic>
          <p:nvPicPr>
            <p:cNvPr id="21" name="Picture 20">
              <a:extLst>
                <a:ext uri="{FF2B5EF4-FFF2-40B4-BE49-F238E27FC236}">
                  <a16:creationId xmlns:a16="http://schemas.microsoft.com/office/drawing/2014/main" id="{16630F30-1F8F-86D4-51C8-A6F31FCC53FF}"/>
                </a:ext>
              </a:extLst>
            </p:cNvPr>
            <p:cNvPicPr>
              <a:picLocks noChangeAspect="1"/>
            </p:cNvPicPr>
            <p:nvPr/>
          </p:nvPicPr>
          <p:blipFill rotWithShape="1">
            <a:blip r:embed="rId6"/>
            <a:srcRect t="1" r="94652" b="39504"/>
            <a:stretch/>
          </p:blipFill>
          <p:spPr>
            <a:xfrm>
              <a:off x="281940" y="1371600"/>
              <a:ext cx="640080" cy="213360"/>
            </a:xfrm>
            <a:prstGeom prst="rect">
              <a:avLst/>
            </a:prstGeom>
          </p:spPr>
        </p:pic>
        <p:pic>
          <p:nvPicPr>
            <p:cNvPr id="22" name="Picture 21">
              <a:extLst>
                <a:ext uri="{FF2B5EF4-FFF2-40B4-BE49-F238E27FC236}">
                  <a16:creationId xmlns:a16="http://schemas.microsoft.com/office/drawing/2014/main" id="{1D4A4D8C-EAB0-F23F-FE12-145B433ED3A4}"/>
                </a:ext>
              </a:extLst>
            </p:cNvPr>
            <p:cNvPicPr>
              <a:picLocks noChangeAspect="1"/>
            </p:cNvPicPr>
            <p:nvPr/>
          </p:nvPicPr>
          <p:blipFill rotWithShape="1">
            <a:blip r:embed="rId7"/>
            <a:srcRect t="1" r="93888" b="31614"/>
            <a:stretch/>
          </p:blipFill>
          <p:spPr>
            <a:xfrm>
              <a:off x="8100060" y="1534794"/>
              <a:ext cx="640080" cy="231140"/>
            </a:xfrm>
            <a:prstGeom prst="rect">
              <a:avLst/>
            </a:prstGeom>
          </p:spPr>
        </p:pic>
        <p:pic>
          <p:nvPicPr>
            <p:cNvPr id="23" name="Picture 22">
              <a:extLst>
                <a:ext uri="{FF2B5EF4-FFF2-40B4-BE49-F238E27FC236}">
                  <a16:creationId xmlns:a16="http://schemas.microsoft.com/office/drawing/2014/main" id="{97DAC28C-FE90-CBA1-2BEB-96ED9359EB17}"/>
                </a:ext>
              </a:extLst>
            </p:cNvPr>
            <p:cNvPicPr>
              <a:picLocks noChangeAspect="1"/>
            </p:cNvPicPr>
            <p:nvPr/>
          </p:nvPicPr>
          <p:blipFill rotWithShape="1">
            <a:blip r:embed="rId8"/>
            <a:srcRect t="1" r="96265" b="42135"/>
            <a:stretch/>
          </p:blipFill>
          <p:spPr>
            <a:xfrm>
              <a:off x="861060" y="2247900"/>
              <a:ext cx="457200" cy="228600"/>
            </a:xfrm>
            <a:prstGeom prst="rect">
              <a:avLst/>
            </a:prstGeom>
          </p:spPr>
        </p:pic>
        <p:pic>
          <p:nvPicPr>
            <p:cNvPr id="24" name="Picture 23">
              <a:extLst>
                <a:ext uri="{FF2B5EF4-FFF2-40B4-BE49-F238E27FC236}">
                  <a16:creationId xmlns:a16="http://schemas.microsoft.com/office/drawing/2014/main" id="{278630FD-DAEA-218C-7778-0FE1384E8C8C}"/>
                </a:ext>
              </a:extLst>
            </p:cNvPr>
            <p:cNvPicPr>
              <a:picLocks noChangeAspect="1"/>
            </p:cNvPicPr>
            <p:nvPr/>
          </p:nvPicPr>
          <p:blipFill rotWithShape="1">
            <a:blip r:embed="rId9"/>
            <a:srcRect t="1" r="91851" b="39504"/>
            <a:stretch/>
          </p:blipFill>
          <p:spPr>
            <a:xfrm>
              <a:off x="678179" y="2461262"/>
              <a:ext cx="914400" cy="219076"/>
            </a:xfrm>
            <a:prstGeom prst="rect">
              <a:avLst/>
            </a:prstGeom>
          </p:spPr>
        </p:pic>
        <p:pic>
          <p:nvPicPr>
            <p:cNvPr id="25" name="Picture 24">
              <a:extLst>
                <a:ext uri="{FF2B5EF4-FFF2-40B4-BE49-F238E27FC236}">
                  <a16:creationId xmlns:a16="http://schemas.microsoft.com/office/drawing/2014/main" id="{750B9767-460A-F719-1420-E10E54D5F9BD}"/>
                </a:ext>
              </a:extLst>
            </p:cNvPr>
            <p:cNvPicPr>
              <a:picLocks noChangeAspect="1"/>
            </p:cNvPicPr>
            <p:nvPr/>
          </p:nvPicPr>
          <p:blipFill rotWithShape="1">
            <a:blip r:embed="rId10"/>
            <a:srcRect r="92348" b="38733"/>
            <a:stretch/>
          </p:blipFill>
          <p:spPr>
            <a:xfrm>
              <a:off x="6347459" y="2377738"/>
              <a:ext cx="822960" cy="212676"/>
            </a:xfrm>
            <a:prstGeom prst="rect">
              <a:avLst/>
            </a:prstGeom>
          </p:spPr>
        </p:pic>
        <p:pic>
          <p:nvPicPr>
            <p:cNvPr id="26" name="Picture 25">
              <a:extLst>
                <a:ext uri="{FF2B5EF4-FFF2-40B4-BE49-F238E27FC236}">
                  <a16:creationId xmlns:a16="http://schemas.microsoft.com/office/drawing/2014/main" id="{FED5835A-64D2-C686-7962-FB44789FB7E0}"/>
                </a:ext>
              </a:extLst>
            </p:cNvPr>
            <p:cNvPicPr>
              <a:picLocks noChangeAspect="1"/>
            </p:cNvPicPr>
            <p:nvPr/>
          </p:nvPicPr>
          <p:blipFill rotWithShape="1">
            <a:blip r:embed="rId11"/>
            <a:srcRect r="94842" b="38733"/>
            <a:stretch/>
          </p:blipFill>
          <p:spPr>
            <a:xfrm>
              <a:off x="6611280" y="2567255"/>
              <a:ext cx="548640" cy="198363"/>
            </a:xfrm>
            <a:prstGeom prst="rect">
              <a:avLst/>
            </a:prstGeom>
          </p:spPr>
        </p:pic>
        <p:pic>
          <p:nvPicPr>
            <p:cNvPr id="27" name="Picture 26">
              <a:extLst>
                <a:ext uri="{FF2B5EF4-FFF2-40B4-BE49-F238E27FC236}">
                  <a16:creationId xmlns:a16="http://schemas.microsoft.com/office/drawing/2014/main" id="{48078513-C636-7AD1-BF56-DCE6346A3110}"/>
                </a:ext>
              </a:extLst>
            </p:cNvPr>
            <p:cNvPicPr>
              <a:picLocks noChangeAspect="1"/>
            </p:cNvPicPr>
            <p:nvPr/>
          </p:nvPicPr>
          <p:blipFill rotWithShape="1">
            <a:blip r:embed="rId12"/>
            <a:srcRect l="36971" r="32036"/>
            <a:stretch/>
          </p:blipFill>
          <p:spPr>
            <a:xfrm rot="5400000">
              <a:off x="5189199" y="2433303"/>
              <a:ext cx="974725" cy="1209040"/>
            </a:xfrm>
            <a:prstGeom prst="rect">
              <a:avLst/>
            </a:prstGeom>
          </p:spPr>
        </p:pic>
        <p:pic>
          <p:nvPicPr>
            <p:cNvPr id="28" name="Picture 27">
              <a:extLst>
                <a:ext uri="{FF2B5EF4-FFF2-40B4-BE49-F238E27FC236}">
                  <a16:creationId xmlns:a16="http://schemas.microsoft.com/office/drawing/2014/main" id="{D36CF461-A399-558C-54F1-B94CEAE2F7C0}"/>
                </a:ext>
              </a:extLst>
            </p:cNvPr>
            <p:cNvPicPr>
              <a:picLocks noChangeAspect="1"/>
            </p:cNvPicPr>
            <p:nvPr/>
          </p:nvPicPr>
          <p:blipFill rotWithShape="1">
            <a:blip r:embed="rId13"/>
            <a:srcRect r="92005" b="38733"/>
            <a:stretch/>
          </p:blipFill>
          <p:spPr>
            <a:xfrm>
              <a:off x="5349240" y="3307081"/>
              <a:ext cx="822960" cy="203528"/>
            </a:xfrm>
            <a:prstGeom prst="rect">
              <a:avLst/>
            </a:prstGeom>
          </p:spPr>
        </p:pic>
        <p:pic>
          <p:nvPicPr>
            <p:cNvPr id="29" name="Picture 28">
              <a:extLst>
                <a:ext uri="{FF2B5EF4-FFF2-40B4-BE49-F238E27FC236}">
                  <a16:creationId xmlns:a16="http://schemas.microsoft.com/office/drawing/2014/main" id="{7A8436EB-5E7A-AECF-B07A-46894BE55E4A}"/>
                </a:ext>
              </a:extLst>
            </p:cNvPr>
            <p:cNvPicPr>
              <a:picLocks noChangeAspect="1"/>
            </p:cNvPicPr>
            <p:nvPr/>
          </p:nvPicPr>
          <p:blipFill rotWithShape="1">
            <a:blip r:embed="rId14"/>
            <a:srcRect r="87620" b="38733"/>
            <a:stretch/>
          </p:blipFill>
          <p:spPr>
            <a:xfrm>
              <a:off x="5158739" y="3632836"/>
              <a:ext cx="1188720" cy="189865"/>
            </a:xfrm>
            <a:prstGeom prst="rect">
              <a:avLst/>
            </a:prstGeom>
          </p:spPr>
        </p:pic>
        <p:pic>
          <p:nvPicPr>
            <p:cNvPr id="30" name="Picture 29">
              <a:extLst>
                <a:ext uri="{FF2B5EF4-FFF2-40B4-BE49-F238E27FC236}">
                  <a16:creationId xmlns:a16="http://schemas.microsoft.com/office/drawing/2014/main" id="{EC306F2D-6213-8640-4B76-F4901396AAAE}"/>
                </a:ext>
              </a:extLst>
            </p:cNvPr>
            <p:cNvPicPr>
              <a:picLocks noChangeAspect="1"/>
            </p:cNvPicPr>
            <p:nvPr/>
          </p:nvPicPr>
          <p:blipFill rotWithShape="1">
            <a:blip r:embed="rId15"/>
            <a:srcRect t="1" r="98023" b="44060"/>
            <a:stretch/>
          </p:blipFill>
          <p:spPr>
            <a:xfrm>
              <a:off x="6045223" y="3464226"/>
              <a:ext cx="200297" cy="182880"/>
            </a:xfrm>
            <a:prstGeom prst="rect">
              <a:avLst/>
            </a:prstGeom>
          </p:spPr>
        </p:pic>
        <p:pic>
          <p:nvPicPr>
            <p:cNvPr id="31" name="Picture 30">
              <a:extLst>
                <a:ext uri="{FF2B5EF4-FFF2-40B4-BE49-F238E27FC236}">
                  <a16:creationId xmlns:a16="http://schemas.microsoft.com/office/drawing/2014/main" id="{375C6B00-0DC5-4722-FC45-C5F2A9B31B1E}"/>
                </a:ext>
              </a:extLst>
            </p:cNvPr>
            <p:cNvPicPr>
              <a:picLocks noChangeAspect="1"/>
            </p:cNvPicPr>
            <p:nvPr/>
          </p:nvPicPr>
          <p:blipFill rotWithShape="1">
            <a:blip r:embed="rId16"/>
            <a:srcRect t="1" r="98132" b="42135"/>
            <a:stretch/>
          </p:blipFill>
          <p:spPr>
            <a:xfrm>
              <a:off x="7502820" y="2953680"/>
              <a:ext cx="365760" cy="365760"/>
            </a:xfrm>
            <a:prstGeom prst="rect">
              <a:avLst/>
            </a:prstGeom>
          </p:spPr>
        </p:pic>
        <p:pic>
          <p:nvPicPr>
            <p:cNvPr id="32" name="Picture 31">
              <a:extLst>
                <a:ext uri="{FF2B5EF4-FFF2-40B4-BE49-F238E27FC236}">
                  <a16:creationId xmlns:a16="http://schemas.microsoft.com/office/drawing/2014/main" id="{3CB3942D-D14D-9AF9-8385-C8610A434A27}"/>
                </a:ext>
              </a:extLst>
            </p:cNvPr>
            <p:cNvPicPr>
              <a:picLocks noChangeAspect="1"/>
            </p:cNvPicPr>
            <p:nvPr/>
          </p:nvPicPr>
          <p:blipFill rotWithShape="1">
            <a:blip r:embed="rId17"/>
            <a:srcRect r="97963" b="44765"/>
            <a:stretch/>
          </p:blipFill>
          <p:spPr>
            <a:xfrm>
              <a:off x="835320" y="3116580"/>
              <a:ext cx="365760" cy="320040"/>
            </a:xfrm>
            <a:prstGeom prst="rect">
              <a:avLst/>
            </a:prstGeom>
          </p:spPr>
        </p:pic>
        <p:pic>
          <p:nvPicPr>
            <p:cNvPr id="33" name="Picture 32">
              <a:extLst>
                <a:ext uri="{FF2B5EF4-FFF2-40B4-BE49-F238E27FC236}">
                  <a16:creationId xmlns:a16="http://schemas.microsoft.com/office/drawing/2014/main" id="{72E9E0C3-6987-B093-9A0F-9792F23558F2}"/>
                </a:ext>
              </a:extLst>
            </p:cNvPr>
            <p:cNvPicPr>
              <a:picLocks noChangeAspect="1"/>
            </p:cNvPicPr>
            <p:nvPr/>
          </p:nvPicPr>
          <p:blipFill rotWithShape="1">
            <a:blip r:embed="rId18"/>
            <a:srcRect r="98023" b="44061"/>
            <a:stretch/>
          </p:blipFill>
          <p:spPr>
            <a:xfrm>
              <a:off x="6596171" y="3284221"/>
              <a:ext cx="365760" cy="333375"/>
            </a:xfrm>
            <a:prstGeom prst="rect">
              <a:avLst/>
            </a:prstGeom>
          </p:spPr>
        </p:pic>
        <p:pic>
          <p:nvPicPr>
            <p:cNvPr id="34" name="Picture 33">
              <a:extLst>
                <a:ext uri="{FF2B5EF4-FFF2-40B4-BE49-F238E27FC236}">
                  <a16:creationId xmlns:a16="http://schemas.microsoft.com/office/drawing/2014/main" id="{C0A2C7DF-AA82-58E6-603B-7BB9658750C9}"/>
                </a:ext>
              </a:extLst>
            </p:cNvPr>
            <p:cNvPicPr>
              <a:picLocks noChangeAspect="1"/>
            </p:cNvPicPr>
            <p:nvPr/>
          </p:nvPicPr>
          <p:blipFill rotWithShape="1">
            <a:blip r:embed="rId19"/>
            <a:srcRect t="1" r="98453" b="46724"/>
            <a:stretch/>
          </p:blipFill>
          <p:spPr>
            <a:xfrm>
              <a:off x="5539740" y="2392978"/>
              <a:ext cx="274320" cy="304800"/>
            </a:xfrm>
            <a:prstGeom prst="rect">
              <a:avLst/>
            </a:prstGeom>
          </p:spPr>
        </p:pic>
        <p:pic>
          <p:nvPicPr>
            <p:cNvPr id="35" name="Picture 34">
              <a:extLst>
                <a:ext uri="{FF2B5EF4-FFF2-40B4-BE49-F238E27FC236}">
                  <a16:creationId xmlns:a16="http://schemas.microsoft.com/office/drawing/2014/main" id="{B4127938-76A3-4DF5-8562-44C8C89E42AC}"/>
                </a:ext>
              </a:extLst>
            </p:cNvPr>
            <p:cNvPicPr>
              <a:picLocks noChangeAspect="1"/>
            </p:cNvPicPr>
            <p:nvPr/>
          </p:nvPicPr>
          <p:blipFill rotWithShape="1">
            <a:blip r:embed="rId20"/>
            <a:srcRect t="1" r="97679" b="44060"/>
            <a:stretch/>
          </p:blipFill>
          <p:spPr>
            <a:xfrm>
              <a:off x="5243649" y="3464226"/>
              <a:ext cx="235131" cy="182880"/>
            </a:xfrm>
            <a:prstGeom prst="rect">
              <a:avLst/>
            </a:prstGeom>
          </p:spPr>
        </p:pic>
        <p:pic>
          <p:nvPicPr>
            <p:cNvPr id="36" name="Picture 35">
              <a:extLst>
                <a:ext uri="{FF2B5EF4-FFF2-40B4-BE49-F238E27FC236}">
                  <a16:creationId xmlns:a16="http://schemas.microsoft.com/office/drawing/2014/main" id="{19732A87-E596-6E41-FA7D-EBAA906CA77E}"/>
                </a:ext>
              </a:extLst>
            </p:cNvPr>
            <p:cNvPicPr>
              <a:picLocks noChangeAspect="1"/>
            </p:cNvPicPr>
            <p:nvPr/>
          </p:nvPicPr>
          <p:blipFill rotWithShape="1">
            <a:blip r:embed="rId11"/>
            <a:srcRect r="94842" b="38733"/>
            <a:stretch/>
          </p:blipFill>
          <p:spPr>
            <a:xfrm>
              <a:off x="5478780" y="3464226"/>
              <a:ext cx="548640" cy="198120"/>
            </a:xfrm>
            <a:prstGeom prst="rect">
              <a:avLst/>
            </a:prstGeom>
          </p:spPr>
        </p:pic>
        <p:pic>
          <p:nvPicPr>
            <p:cNvPr id="37" name="Picture 36">
              <a:extLst>
                <a:ext uri="{FF2B5EF4-FFF2-40B4-BE49-F238E27FC236}">
                  <a16:creationId xmlns:a16="http://schemas.microsoft.com/office/drawing/2014/main" id="{E4E51CFF-8E10-EADF-6834-3DB818590821}"/>
                </a:ext>
              </a:extLst>
            </p:cNvPr>
            <p:cNvPicPr>
              <a:picLocks noChangeAspect="1"/>
            </p:cNvPicPr>
            <p:nvPr/>
          </p:nvPicPr>
          <p:blipFill rotWithShape="1">
            <a:blip r:embed="rId21"/>
            <a:srcRect r="97851" b="41397"/>
            <a:stretch/>
          </p:blipFill>
          <p:spPr>
            <a:xfrm>
              <a:off x="6339839" y="2550460"/>
              <a:ext cx="238760" cy="182245"/>
            </a:xfrm>
            <a:prstGeom prst="rect">
              <a:avLst/>
            </a:prstGeom>
          </p:spPr>
        </p:pic>
        <p:pic>
          <p:nvPicPr>
            <p:cNvPr id="38" name="Picture 37">
              <a:extLst>
                <a:ext uri="{FF2B5EF4-FFF2-40B4-BE49-F238E27FC236}">
                  <a16:creationId xmlns:a16="http://schemas.microsoft.com/office/drawing/2014/main" id="{8C68745C-0765-97B7-DCC5-24A150153BEB}"/>
                </a:ext>
              </a:extLst>
            </p:cNvPr>
            <p:cNvPicPr>
              <a:picLocks noChangeAspect="1"/>
            </p:cNvPicPr>
            <p:nvPr/>
          </p:nvPicPr>
          <p:blipFill rotWithShape="1">
            <a:blip r:embed="rId22"/>
            <a:srcRect l="39778" r="42419"/>
            <a:stretch/>
          </p:blipFill>
          <p:spPr>
            <a:xfrm rot="16200000">
              <a:off x="6485233" y="2571625"/>
              <a:ext cx="548640" cy="1028065"/>
            </a:xfrm>
            <a:prstGeom prst="rect">
              <a:avLst/>
            </a:prstGeom>
          </p:spPr>
        </p:pic>
        <p:pic>
          <p:nvPicPr>
            <p:cNvPr id="39" name="Picture 38">
              <a:extLst>
                <a:ext uri="{FF2B5EF4-FFF2-40B4-BE49-F238E27FC236}">
                  <a16:creationId xmlns:a16="http://schemas.microsoft.com/office/drawing/2014/main" id="{2452E339-90AC-1403-50A7-CF2BB57A64E8}"/>
                </a:ext>
              </a:extLst>
            </p:cNvPr>
            <p:cNvPicPr>
              <a:picLocks noChangeAspect="1"/>
            </p:cNvPicPr>
            <p:nvPr/>
          </p:nvPicPr>
          <p:blipFill rotWithShape="1">
            <a:blip r:embed="rId23"/>
            <a:srcRect r="95701" b="38733"/>
            <a:stretch/>
          </p:blipFill>
          <p:spPr>
            <a:xfrm>
              <a:off x="6474120" y="2197734"/>
              <a:ext cx="457200" cy="210185"/>
            </a:xfrm>
            <a:prstGeom prst="rect">
              <a:avLst/>
            </a:prstGeom>
          </p:spPr>
        </p:pic>
        <p:pic>
          <p:nvPicPr>
            <p:cNvPr id="40" name="Picture 39">
              <a:extLst>
                <a:ext uri="{FF2B5EF4-FFF2-40B4-BE49-F238E27FC236}">
                  <a16:creationId xmlns:a16="http://schemas.microsoft.com/office/drawing/2014/main" id="{58071A5A-D88A-7B84-95D8-4369406E41ED}"/>
                </a:ext>
              </a:extLst>
            </p:cNvPr>
            <p:cNvPicPr>
              <a:picLocks noChangeAspect="1"/>
            </p:cNvPicPr>
            <p:nvPr/>
          </p:nvPicPr>
          <p:blipFill rotWithShape="1">
            <a:blip r:embed="rId24"/>
            <a:srcRect t="1" r="92520" b="36069"/>
            <a:stretch/>
          </p:blipFill>
          <p:spPr>
            <a:xfrm>
              <a:off x="4043340" y="416220"/>
              <a:ext cx="731520" cy="201295"/>
            </a:xfrm>
            <a:prstGeom prst="rect">
              <a:avLst/>
            </a:prstGeom>
          </p:spPr>
        </p:pic>
        <p:pic>
          <p:nvPicPr>
            <p:cNvPr id="41" name="Picture 40">
              <a:extLst>
                <a:ext uri="{FF2B5EF4-FFF2-40B4-BE49-F238E27FC236}">
                  <a16:creationId xmlns:a16="http://schemas.microsoft.com/office/drawing/2014/main" id="{22E6F441-23F2-7465-672E-FF568531F034}"/>
                </a:ext>
              </a:extLst>
            </p:cNvPr>
            <p:cNvPicPr>
              <a:picLocks noChangeAspect="1"/>
            </p:cNvPicPr>
            <p:nvPr/>
          </p:nvPicPr>
          <p:blipFill rotWithShape="1">
            <a:blip r:embed="rId22"/>
            <a:srcRect l="39778" r="42419"/>
            <a:stretch/>
          </p:blipFill>
          <p:spPr>
            <a:xfrm rot="16200000">
              <a:off x="4351634" y="2571623"/>
              <a:ext cx="548640" cy="1028065"/>
            </a:xfrm>
            <a:prstGeom prst="rect">
              <a:avLst/>
            </a:prstGeom>
          </p:spPr>
        </p:pic>
        <p:pic>
          <p:nvPicPr>
            <p:cNvPr id="42" name="Picture 41">
              <a:extLst>
                <a:ext uri="{FF2B5EF4-FFF2-40B4-BE49-F238E27FC236}">
                  <a16:creationId xmlns:a16="http://schemas.microsoft.com/office/drawing/2014/main" id="{29C3ACA6-C0FA-AB17-5307-2B1E06C7AD3E}"/>
                </a:ext>
              </a:extLst>
            </p:cNvPr>
            <p:cNvPicPr>
              <a:picLocks noChangeAspect="1"/>
            </p:cNvPicPr>
            <p:nvPr/>
          </p:nvPicPr>
          <p:blipFill rotWithShape="1">
            <a:blip r:embed="rId25"/>
            <a:srcRect l="41216" r="39895"/>
            <a:stretch/>
          </p:blipFill>
          <p:spPr>
            <a:xfrm>
              <a:off x="3802380" y="3159420"/>
              <a:ext cx="496668" cy="1005840"/>
            </a:xfrm>
            <a:prstGeom prst="rect">
              <a:avLst/>
            </a:prstGeom>
          </p:spPr>
        </p:pic>
        <p:pic>
          <p:nvPicPr>
            <p:cNvPr id="43" name="Picture 42">
              <a:extLst>
                <a:ext uri="{FF2B5EF4-FFF2-40B4-BE49-F238E27FC236}">
                  <a16:creationId xmlns:a16="http://schemas.microsoft.com/office/drawing/2014/main" id="{1EE41C5B-C624-B39F-054A-2EF6608242BA}"/>
                </a:ext>
              </a:extLst>
            </p:cNvPr>
            <p:cNvPicPr>
              <a:picLocks noChangeAspect="1"/>
            </p:cNvPicPr>
            <p:nvPr/>
          </p:nvPicPr>
          <p:blipFill rotWithShape="1">
            <a:blip r:embed="rId25"/>
            <a:srcRect l="41216" r="39895"/>
            <a:stretch/>
          </p:blipFill>
          <p:spPr>
            <a:xfrm>
              <a:off x="3342300" y="3147060"/>
              <a:ext cx="496570" cy="1005840"/>
            </a:xfrm>
            <a:prstGeom prst="rect">
              <a:avLst/>
            </a:prstGeom>
          </p:spPr>
        </p:pic>
        <p:cxnSp>
          <p:nvCxnSpPr>
            <p:cNvPr id="44" name="Straight Connector 43">
              <a:extLst>
                <a:ext uri="{FF2B5EF4-FFF2-40B4-BE49-F238E27FC236}">
                  <a16:creationId xmlns:a16="http://schemas.microsoft.com/office/drawing/2014/main" id="{3457A82C-FF8E-CDDA-A20B-EBD9B91F1A75}"/>
                </a:ext>
              </a:extLst>
            </p:cNvPr>
            <p:cNvCxnSpPr/>
            <p:nvPr/>
          </p:nvCxnSpPr>
          <p:spPr>
            <a:xfrm>
              <a:off x="3672840" y="3137875"/>
              <a:ext cx="470195" cy="91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6105BA6-062E-045F-FDAF-5974926D1EE3}"/>
                </a:ext>
              </a:extLst>
            </p:cNvPr>
            <p:cNvCxnSpPr/>
            <p:nvPr/>
          </p:nvCxnSpPr>
          <p:spPr>
            <a:xfrm>
              <a:off x="3662340" y="4165260"/>
              <a:ext cx="469900" cy="88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94028BEE-A756-80BC-1C1E-548C47D516D3}"/>
                </a:ext>
              </a:extLst>
            </p:cNvPr>
            <p:cNvPicPr>
              <a:picLocks noChangeAspect="1"/>
            </p:cNvPicPr>
            <p:nvPr/>
          </p:nvPicPr>
          <p:blipFill>
            <a:blip r:embed="rId2"/>
            <a:stretch>
              <a:fillRect/>
            </a:stretch>
          </p:blipFill>
          <p:spPr>
            <a:xfrm rot="10800000">
              <a:off x="4111921" y="3943998"/>
              <a:ext cx="822960" cy="466654"/>
            </a:xfrm>
            <a:prstGeom prst="rect">
              <a:avLst/>
            </a:prstGeom>
          </p:spPr>
        </p:pic>
        <p:cxnSp>
          <p:nvCxnSpPr>
            <p:cNvPr id="47" name="Straight Connector 46">
              <a:extLst>
                <a:ext uri="{FF2B5EF4-FFF2-40B4-BE49-F238E27FC236}">
                  <a16:creationId xmlns:a16="http://schemas.microsoft.com/office/drawing/2014/main" id="{B3459EBC-F4F5-D518-2904-F57C8C3FE61D}"/>
                </a:ext>
              </a:extLst>
            </p:cNvPr>
            <p:cNvCxnSpPr/>
            <p:nvPr/>
          </p:nvCxnSpPr>
          <p:spPr>
            <a:xfrm flipV="1">
              <a:off x="4947551" y="4174150"/>
              <a:ext cx="3490359" cy="12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26F10A44-F286-A3D1-325C-E2CB15362632}"/>
                </a:ext>
              </a:extLst>
            </p:cNvPr>
            <p:cNvPicPr>
              <a:picLocks noChangeAspect="1"/>
            </p:cNvPicPr>
            <p:nvPr/>
          </p:nvPicPr>
          <p:blipFill rotWithShape="1">
            <a:blip r:embed="rId26"/>
            <a:srcRect t="1" r="97163" b="44060"/>
            <a:stretch/>
          </p:blipFill>
          <p:spPr>
            <a:xfrm>
              <a:off x="4351019" y="4046220"/>
              <a:ext cx="365760" cy="232756"/>
            </a:xfrm>
            <a:prstGeom prst="rect">
              <a:avLst/>
            </a:prstGeom>
          </p:spPr>
        </p:pic>
        <p:pic>
          <p:nvPicPr>
            <p:cNvPr id="49" name="Picture 48">
              <a:extLst>
                <a:ext uri="{FF2B5EF4-FFF2-40B4-BE49-F238E27FC236}">
                  <a16:creationId xmlns:a16="http://schemas.microsoft.com/office/drawing/2014/main" id="{489F95BF-FC5A-E9CC-64E6-5B8522013AF0}"/>
                </a:ext>
              </a:extLst>
            </p:cNvPr>
            <p:cNvPicPr>
              <a:picLocks noChangeAspect="1"/>
            </p:cNvPicPr>
            <p:nvPr/>
          </p:nvPicPr>
          <p:blipFill rotWithShape="1">
            <a:blip r:embed="rId26"/>
            <a:srcRect t="1" r="97163" b="44060"/>
            <a:stretch/>
          </p:blipFill>
          <p:spPr>
            <a:xfrm>
              <a:off x="4310040" y="2549825"/>
              <a:ext cx="287810" cy="182880"/>
            </a:xfrm>
            <a:prstGeom prst="rect">
              <a:avLst/>
            </a:prstGeom>
          </p:spPr>
        </p:pic>
        <p:pic>
          <p:nvPicPr>
            <p:cNvPr id="50" name="Picture 49">
              <a:extLst>
                <a:ext uri="{FF2B5EF4-FFF2-40B4-BE49-F238E27FC236}">
                  <a16:creationId xmlns:a16="http://schemas.microsoft.com/office/drawing/2014/main" id="{EB558B8E-3BE7-43FF-3827-F71CF4C19BE7}"/>
                </a:ext>
              </a:extLst>
            </p:cNvPr>
            <p:cNvPicPr>
              <a:picLocks noChangeAspect="1"/>
            </p:cNvPicPr>
            <p:nvPr/>
          </p:nvPicPr>
          <p:blipFill rotWithShape="1">
            <a:blip r:embed="rId21"/>
            <a:srcRect r="97851" b="41397"/>
            <a:stretch/>
          </p:blipFill>
          <p:spPr>
            <a:xfrm>
              <a:off x="4210980" y="2709840"/>
              <a:ext cx="238760" cy="182245"/>
            </a:xfrm>
            <a:prstGeom prst="rect">
              <a:avLst/>
            </a:prstGeom>
          </p:spPr>
        </p:pic>
        <p:pic>
          <p:nvPicPr>
            <p:cNvPr id="51" name="Picture 50">
              <a:extLst>
                <a:ext uri="{FF2B5EF4-FFF2-40B4-BE49-F238E27FC236}">
                  <a16:creationId xmlns:a16="http://schemas.microsoft.com/office/drawing/2014/main" id="{BB9B76DA-D92E-05E2-CB61-18B22F79BD9C}"/>
                </a:ext>
              </a:extLst>
            </p:cNvPr>
            <p:cNvPicPr>
              <a:picLocks noChangeAspect="1"/>
            </p:cNvPicPr>
            <p:nvPr/>
          </p:nvPicPr>
          <p:blipFill rotWithShape="1">
            <a:blip r:embed="rId26"/>
            <a:srcRect t="1" r="97163" b="44060"/>
            <a:stretch/>
          </p:blipFill>
          <p:spPr>
            <a:xfrm>
              <a:off x="4234475" y="3383282"/>
              <a:ext cx="287655" cy="182880"/>
            </a:xfrm>
            <a:prstGeom prst="rect">
              <a:avLst/>
            </a:prstGeom>
          </p:spPr>
        </p:pic>
        <p:pic>
          <p:nvPicPr>
            <p:cNvPr id="52" name="Picture 51">
              <a:extLst>
                <a:ext uri="{FF2B5EF4-FFF2-40B4-BE49-F238E27FC236}">
                  <a16:creationId xmlns:a16="http://schemas.microsoft.com/office/drawing/2014/main" id="{F612ACBB-6FBA-6A04-4B37-D5A9EDDB0AF9}"/>
                </a:ext>
              </a:extLst>
            </p:cNvPr>
            <p:cNvPicPr>
              <a:picLocks noChangeAspect="1"/>
            </p:cNvPicPr>
            <p:nvPr/>
          </p:nvPicPr>
          <p:blipFill rotWithShape="1">
            <a:blip r:embed="rId11"/>
            <a:srcRect r="94842" b="38733"/>
            <a:stretch/>
          </p:blipFill>
          <p:spPr>
            <a:xfrm>
              <a:off x="4430690" y="3555665"/>
              <a:ext cx="548640" cy="198120"/>
            </a:xfrm>
            <a:prstGeom prst="rect">
              <a:avLst/>
            </a:prstGeom>
          </p:spPr>
        </p:pic>
        <p:pic>
          <p:nvPicPr>
            <p:cNvPr id="53" name="Picture 52">
              <a:extLst>
                <a:ext uri="{FF2B5EF4-FFF2-40B4-BE49-F238E27FC236}">
                  <a16:creationId xmlns:a16="http://schemas.microsoft.com/office/drawing/2014/main" id="{38A2D828-9AF6-1973-A46F-2836354B631F}"/>
                </a:ext>
              </a:extLst>
            </p:cNvPr>
            <p:cNvPicPr>
              <a:picLocks noChangeAspect="1"/>
            </p:cNvPicPr>
            <p:nvPr/>
          </p:nvPicPr>
          <p:blipFill rotWithShape="1">
            <a:blip r:embed="rId11"/>
            <a:srcRect r="94842" b="38733"/>
            <a:stretch/>
          </p:blipFill>
          <p:spPr>
            <a:xfrm>
              <a:off x="4477680" y="2702518"/>
              <a:ext cx="548640" cy="198120"/>
            </a:xfrm>
            <a:prstGeom prst="rect">
              <a:avLst/>
            </a:prstGeom>
          </p:spPr>
        </p:pic>
        <p:pic>
          <p:nvPicPr>
            <p:cNvPr id="54" name="Picture 53">
              <a:extLst>
                <a:ext uri="{FF2B5EF4-FFF2-40B4-BE49-F238E27FC236}">
                  <a16:creationId xmlns:a16="http://schemas.microsoft.com/office/drawing/2014/main" id="{6C29834B-2067-D6A7-FB69-DEF67BF372D0}"/>
                </a:ext>
              </a:extLst>
            </p:cNvPr>
            <p:cNvPicPr>
              <a:picLocks noChangeAspect="1"/>
            </p:cNvPicPr>
            <p:nvPr/>
          </p:nvPicPr>
          <p:blipFill rotWithShape="1">
            <a:blip r:embed="rId20"/>
            <a:srcRect t="1" r="97679" b="44060"/>
            <a:stretch/>
          </p:blipFill>
          <p:spPr>
            <a:xfrm>
              <a:off x="4195740" y="3548975"/>
              <a:ext cx="234950" cy="182880"/>
            </a:xfrm>
            <a:prstGeom prst="rect">
              <a:avLst/>
            </a:prstGeom>
          </p:spPr>
        </p:pic>
        <p:pic>
          <p:nvPicPr>
            <p:cNvPr id="55" name="Picture 54">
              <a:extLst>
                <a:ext uri="{FF2B5EF4-FFF2-40B4-BE49-F238E27FC236}">
                  <a16:creationId xmlns:a16="http://schemas.microsoft.com/office/drawing/2014/main" id="{7D5FEF06-27AB-6392-AE9F-88DD300465A3}"/>
                </a:ext>
              </a:extLst>
            </p:cNvPr>
            <p:cNvPicPr>
              <a:picLocks noChangeAspect="1"/>
            </p:cNvPicPr>
            <p:nvPr/>
          </p:nvPicPr>
          <p:blipFill rotWithShape="1">
            <a:blip r:embed="rId10"/>
            <a:srcRect r="92348" b="38733"/>
            <a:stretch/>
          </p:blipFill>
          <p:spPr>
            <a:xfrm>
              <a:off x="2682239" y="3476920"/>
              <a:ext cx="822960" cy="212090"/>
            </a:xfrm>
            <a:prstGeom prst="rect">
              <a:avLst/>
            </a:prstGeom>
          </p:spPr>
        </p:pic>
        <p:pic>
          <p:nvPicPr>
            <p:cNvPr id="56" name="Picture 55">
              <a:extLst>
                <a:ext uri="{FF2B5EF4-FFF2-40B4-BE49-F238E27FC236}">
                  <a16:creationId xmlns:a16="http://schemas.microsoft.com/office/drawing/2014/main" id="{32E74DE3-2779-B8AD-0263-2EC979F2C1F5}"/>
                </a:ext>
              </a:extLst>
            </p:cNvPr>
            <p:cNvPicPr>
              <a:picLocks noChangeAspect="1"/>
            </p:cNvPicPr>
            <p:nvPr/>
          </p:nvPicPr>
          <p:blipFill rotWithShape="1">
            <a:blip r:embed="rId11"/>
            <a:srcRect r="94842" b="38733"/>
            <a:stretch/>
          </p:blipFill>
          <p:spPr>
            <a:xfrm>
              <a:off x="2946399" y="3666150"/>
              <a:ext cx="548640" cy="198120"/>
            </a:xfrm>
            <a:prstGeom prst="rect">
              <a:avLst/>
            </a:prstGeom>
          </p:spPr>
        </p:pic>
        <p:pic>
          <p:nvPicPr>
            <p:cNvPr id="57" name="Picture 56">
              <a:extLst>
                <a:ext uri="{FF2B5EF4-FFF2-40B4-BE49-F238E27FC236}">
                  <a16:creationId xmlns:a16="http://schemas.microsoft.com/office/drawing/2014/main" id="{10CBB899-29DB-9AF3-B428-27B1F52E1A23}"/>
                </a:ext>
              </a:extLst>
            </p:cNvPr>
            <p:cNvPicPr>
              <a:picLocks noChangeAspect="1"/>
            </p:cNvPicPr>
            <p:nvPr/>
          </p:nvPicPr>
          <p:blipFill rotWithShape="1">
            <a:blip r:embed="rId23"/>
            <a:srcRect r="95701" b="38733"/>
            <a:stretch/>
          </p:blipFill>
          <p:spPr>
            <a:xfrm>
              <a:off x="2809239" y="3296580"/>
              <a:ext cx="457200" cy="210185"/>
            </a:xfrm>
            <a:prstGeom prst="rect">
              <a:avLst/>
            </a:prstGeom>
          </p:spPr>
        </p:pic>
        <p:pic>
          <p:nvPicPr>
            <p:cNvPr id="58" name="Picture 57">
              <a:extLst>
                <a:ext uri="{FF2B5EF4-FFF2-40B4-BE49-F238E27FC236}">
                  <a16:creationId xmlns:a16="http://schemas.microsoft.com/office/drawing/2014/main" id="{7091C2EA-DDB1-F322-78A2-B618D6251175}"/>
                </a:ext>
              </a:extLst>
            </p:cNvPr>
            <p:cNvPicPr>
              <a:picLocks noChangeAspect="1"/>
            </p:cNvPicPr>
            <p:nvPr/>
          </p:nvPicPr>
          <p:blipFill rotWithShape="1">
            <a:blip r:embed="rId20"/>
            <a:srcRect t="1" r="97679" b="44060"/>
            <a:stretch/>
          </p:blipFill>
          <p:spPr>
            <a:xfrm>
              <a:off x="2682239" y="3666150"/>
              <a:ext cx="234950" cy="182880"/>
            </a:xfrm>
            <a:prstGeom prst="rect">
              <a:avLst/>
            </a:prstGeom>
          </p:spPr>
        </p:pic>
        <p:cxnSp>
          <p:nvCxnSpPr>
            <p:cNvPr id="59" name="Straight Connector 58">
              <a:extLst>
                <a:ext uri="{FF2B5EF4-FFF2-40B4-BE49-F238E27FC236}">
                  <a16:creationId xmlns:a16="http://schemas.microsoft.com/office/drawing/2014/main" id="{95FB0701-FD1D-DE86-30EA-C43ABEFF88C7}"/>
                </a:ext>
              </a:extLst>
            </p:cNvPr>
            <p:cNvCxnSpPr/>
            <p:nvPr/>
          </p:nvCxnSpPr>
          <p:spPr>
            <a:xfrm flipV="1">
              <a:off x="5058661" y="2505035"/>
              <a:ext cx="0" cy="205039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DDE1525-7B8F-3A63-B7C6-FA6FFB3B5B59}"/>
                </a:ext>
              </a:extLst>
            </p:cNvPr>
            <p:cNvCxnSpPr/>
            <p:nvPr/>
          </p:nvCxnSpPr>
          <p:spPr>
            <a:xfrm flipH="1" flipV="1">
              <a:off x="3839800" y="2474260"/>
              <a:ext cx="15580" cy="20526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040CF18-66FF-ECA4-FB89-928A617ED2F0}"/>
                </a:ext>
              </a:extLst>
            </p:cNvPr>
            <p:cNvCxnSpPr/>
            <p:nvPr/>
          </p:nvCxnSpPr>
          <p:spPr>
            <a:xfrm flipH="1">
              <a:off x="3848210" y="2484120"/>
              <a:ext cx="1196680" cy="56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BDE8521-AC86-9170-4622-DA248FB978C0}"/>
                </a:ext>
              </a:extLst>
            </p:cNvPr>
            <p:cNvCxnSpPr/>
            <p:nvPr/>
          </p:nvCxnSpPr>
          <p:spPr>
            <a:xfrm flipH="1">
              <a:off x="3839800" y="4555432"/>
              <a:ext cx="12021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E11E294E-0F54-2679-C0E8-66C0DBCA0587}"/>
                </a:ext>
              </a:extLst>
            </p:cNvPr>
            <p:cNvPicPr>
              <a:picLocks noChangeAspect="1"/>
            </p:cNvPicPr>
            <p:nvPr/>
          </p:nvPicPr>
          <p:blipFill rotWithShape="1">
            <a:blip r:embed="rId27"/>
            <a:srcRect r="84353" b="38733"/>
            <a:stretch/>
          </p:blipFill>
          <p:spPr>
            <a:xfrm>
              <a:off x="3652970" y="2199917"/>
              <a:ext cx="1645920" cy="208002"/>
            </a:xfrm>
            <a:prstGeom prst="rect">
              <a:avLst/>
            </a:prstGeom>
          </p:spPr>
        </p:pic>
        <p:pic>
          <p:nvPicPr>
            <p:cNvPr id="64" name="Picture 63">
              <a:extLst>
                <a:ext uri="{FF2B5EF4-FFF2-40B4-BE49-F238E27FC236}">
                  <a16:creationId xmlns:a16="http://schemas.microsoft.com/office/drawing/2014/main" id="{EF92197A-5112-3502-827F-BC9243AC13CF}"/>
                </a:ext>
              </a:extLst>
            </p:cNvPr>
            <p:cNvPicPr>
              <a:picLocks noChangeAspect="1"/>
            </p:cNvPicPr>
            <p:nvPr/>
          </p:nvPicPr>
          <p:blipFill rotWithShape="1">
            <a:blip r:embed="rId28"/>
            <a:srcRect t="1" r="71307" b="39504"/>
            <a:stretch/>
          </p:blipFill>
          <p:spPr>
            <a:xfrm>
              <a:off x="2684583" y="187620"/>
              <a:ext cx="3474720" cy="236220"/>
            </a:xfrm>
            <a:prstGeom prst="rect">
              <a:avLst/>
            </a:prstGeom>
          </p:spPr>
        </p:pic>
        <p:cxnSp>
          <p:nvCxnSpPr>
            <p:cNvPr id="65" name="Straight Connector 64">
              <a:extLst>
                <a:ext uri="{FF2B5EF4-FFF2-40B4-BE49-F238E27FC236}">
                  <a16:creationId xmlns:a16="http://schemas.microsoft.com/office/drawing/2014/main" id="{E3D9B1AC-3166-A2F3-4E4F-4D28C822B4D8}"/>
                </a:ext>
              </a:extLst>
            </p:cNvPr>
            <p:cNvCxnSpPr/>
            <p:nvPr/>
          </p:nvCxnSpPr>
          <p:spPr>
            <a:xfrm>
              <a:off x="16510" y="1236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9B2E595-557F-1872-BF91-A568C39C1286}"/>
                </a:ext>
              </a:extLst>
            </p:cNvPr>
            <p:cNvCxnSpPr/>
            <p:nvPr/>
          </p:nvCxnSpPr>
          <p:spPr>
            <a:xfrm>
              <a:off x="16510" y="616932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076A34B-EC0A-CE75-34F9-C3698B0283CA}"/>
                </a:ext>
              </a:extLst>
            </p:cNvPr>
            <p:cNvCxnSpPr/>
            <p:nvPr/>
          </p:nvCxnSpPr>
          <p:spPr>
            <a:xfrm flipH="1">
              <a:off x="1270" y="18710"/>
              <a:ext cx="15240" cy="6150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7735B81-BD4E-670C-DF94-345648C99229}"/>
                </a:ext>
              </a:extLst>
            </p:cNvPr>
            <p:cNvCxnSpPr/>
            <p:nvPr/>
          </p:nvCxnSpPr>
          <p:spPr>
            <a:xfrm flipH="1">
              <a:off x="8848090" y="33950"/>
              <a:ext cx="15240" cy="6150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0899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0B0A-BADB-A01F-E050-807F5B3E7FEE}"/>
              </a:ext>
            </a:extLst>
          </p:cNvPr>
          <p:cNvSpPr>
            <a:spLocks noGrp="1"/>
          </p:cNvSpPr>
          <p:nvPr>
            <p:ph type="title"/>
          </p:nvPr>
        </p:nvSpPr>
        <p:spPr>
          <a:xfrm>
            <a:off x="545432" y="457200"/>
            <a:ext cx="3579989" cy="1044999"/>
          </a:xfrm>
        </p:spPr>
        <p:txBody>
          <a:bodyPr>
            <a:normAutofit fontScale="90000"/>
          </a:bodyPr>
          <a:lstStyle/>
          <a:p>
            <a:r>
              <a:rPr lang="en-US" sz="2400" dirty="0"/>
              <a:t>Study of electrical close circuit of 33kv Vacuum Circuit Breaker</a:t>
            </a:r>
            <a:endParaRPr lang="en-IN" sz="2400" dirty="0"/>
          </a:p>
        </p:txBody>
      </p:sp>
      <p:sp>
        <p:nvSpPr>
          <p:cNvPr id="3" name="Content Placeholder 2">
            <a:extLst>
              <a:ext uri="{FF2B5EF4-FFF2-40B4-BE49-F238E27FC236}">
                <a16:creationId xmlns:a16="http://schemas.microsoft.com/office/drawing/2014/main" id="{4FA5D7D9-6B9B-CC57-67FB-07F77FA461A2}"/>
              </a:ext>
            </a:extLst>
          </p:cNvPr>
          <p:cNvSpPr>
            <a:spLocks noGrp="1"/>
          </p:cNvSpPr>
          <p:nvPr>
            <p:ph idx="1"/>
          </p:nvPr>
        </p:nvSpPr>
        <p:spPr/>
        <p:txBody>
          <a:bodyPr/>
          <a:lstStyle/>
          <a:p>
            <a:endParaRPr lang="en-IN" dirty="0"/>
          </a:p>
        </p:txBody>
      </p:sp>
      <p:sp>
        <p:nvSpPr>
          <p:cNvPr id="4" name="Text Placeholder 3">
            <a:extLst>
              <a:ext uri="{FF2B5EF4-FFF2-40B4-BE49-F238E27FC236}">
                <a16:creationId xmlns:a16="http://schemas.microsoft.com/office/drawing/2014/main" id="{222C2533-46C6-C689-46D6-EB3B255DE4A3}"/>
              </a:ext>
            </a:extLst>
          </p:cNvPr>
          <p:cNvSpPr>
            <a:spLocks noGrp="1"/>
          </p:cNvSpPr>
          <p:nvPr>
            <p:ph type="body" sz="half" idx="2"/>
          </p:nvPr>
        </p:nvSpPr>
        <p:spPr>
          <a:xfrm>
            <a:off x="545432" y="2057400"/>
            <a:ext cx="3539699" cy="3811588"/>
          </a:xfrm>
        </p:spPr>
        <p:txBody>
          <a:bodyPr/>
          <a:lstStyle/>
          <a:p>
            <a:r>
              <a:rPr lang="en-US" b="1" dirty="0">
                <a:latin typeface="Arial" panose="020B0604020202020204" pitchFamily="34" charset="0"/>
                <a:cs typeface="Arial" panose="020B0604020202020204" pitchFamily="34" charset="0"/>
              </a:rPr>
              <a:t>4. Electrical interlock </a:t>
            </a:r>
            <a:r>
              <a:rPr lang="en-US" dirty="0">
                <a:latin typeface="Arial" panose="020B0604020202020204" pitchFamily="34" charset="0"/>
                <a:cs typeface="Arial" panose="020B0604020202020204" pitchFamily="34" charset="0"/>
              </a:rPr>
              <a:t>is introduced in the circuit to interlock with the associated equipment in the bay or other equipment in the sub-station  for conditional operations.</a:t>
            </a:r>
          </a:p>
          <a:p>
            <a:r>
              <a:rPr lang="en-US" dirty="0">
                <a:latin typeface="Arial" panose="020B0604020202020204" pitchFamily="34" charset="0"/>
                <a:cs typeface="Arial" panose="020B0604020202020204" pitchFamily="34" charset="0"/>
              </a:rPr>
              <a:t>Normally this interlock is shorted when no interlocking is needed.</a:t>
            </a:r>
            <a:endParaRPr lang="en-IN" dirty="0">
              <a:latin typeface="Arial" panose="020B0604020202020204" pitchFamily="34" charset="0"/>
              <a:cs typeface="Arial" panose="020B0604020202020204" pitchFamily="34" charset="0"/>
            </a:endParaRPr>
          </a:p>
        </p:txBody>
      </p:sp>
      <p:grpSp>
        <p:nvGrpSpPr>
          <p:cNvPr id="5" name="Canvas 128">
            <a:extLst>
              <a:ext uri="{FF2B5EF4-FFF2-40B4-BE49-F238E27FC236}">
                <a16:creationId xmlns:a16="http://schemas.microsoft.com/office/drawing/2014/main" id="{333D6611-601A-2C8A-4D8E-B4DCF42E0C17}"/>
              </a:ext>
            </a:extLst>
          </p:cNvPr>
          <p:cNvGrpSpPr/>
          <p:nvPr/>
        </p:nvGrpSpPr>
        <p:grpSpPr>
          <a:xfrm>
            <a:off x="4098758" y="457200"/>
            <a:ext cx="7752884" cy="5478380"/>
            <a:chOff x="0" y="0"/>
            <a:chExt cx="8863330" cy="6191885"/>
          </a:xfrm>
        </p:grpSpPr>
        <p:sp>
          <p:nvSpPr>
            <p:cNvPr id="6" name="Rectangle 5">
              <a:extLst>
                <a:ext uri="{FF2B5EF4-FFF2-40B4-BE49-F238E27FC236}">
                  <a16:creationId xmlns:a16="http://schemas.microsoft.com/office/drawing/2014/main" id="{4830D63E-81B1-7F48-C696-B8489799EFDE}"/>
                </a:ext>
              </a:extLst>
            </p:cNvPr>
            <p:cNvSpPr/>
            <p:nvPr/>
          </p:nvSpPr>
          <p:spPr>
            <a:xfrm>
              <a:off x="0" y="0"/>
              <a:ext cx="8863330" cy="6191885"/>
            </a:xfrm>
            <a:prstGeom prst="rect">
              <a:avLst/>
            </a:prstGeom>
            <a:solidFill>
              <a:prstClr val="white"/>
            </a:solidFill>
            <a:ln>
              <a:prstDash val="lgDash"/>
            </a:ln>
          </p:spPr>
          <p:txBody>
            <a:bodyPr/>
            <a:lstStyle/>
            <a:p>
              <a:endParaRPr lang="en-IN"/>
            </a:p>
          </p:txBody>
        </p:sp>
        <p:cxnSp>
          <p:nvCxnSpPr>
            <p:cNvPr id="7" name="Straight Connector 6">
              <a:extLst>
                <a:ext uri="{FF2B5EF4-FFF2-40B4-BE49-F238E27FC236}">
                  <a16:creationId xmlns:a16="http://schemas.microsoft.com/office/drawing/2014/main" id="{24C3D2D3-AD57-FAD0-8C97-1321481F8623}"/>
                </a:ext>
              </a:extLst>
            </p:cNvPr>
            <p:cNvCxnSpPr/>
            <p:nvPr/>
          </p:nvCxnSpPr>
          <p:spPr>
            <a:xfrm flipH="1">
              <a:off x="8425240" y="1783080"/>
              <a:ext cx="12670" cy="3604260"/>
            </a:xfrm>
            <a:prstGeom prst="line">
              <a:avLst/>
            </a:prstGeom>
            <a:ln w="38100"/>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DD9F7201-F1EC-0A51-E319-B6DC1354F5B3}"/>
                </a:ext>
              </a:extLst>
            </p:cNvPr>
            <p:cNvCxnSpPr/>
            <p:nvPr/>
          </p:nvCxnSpPr>
          <p:spPr>
            <a:xfrm flipH="1">
              <a:off x="548640" y="1699260"/>
              <a:ext cx="12361" cy="295656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CE6C19D4-1C7D-9196-4423-F44981E3D2DC}"/>
                </a:ext>
              </a:extLst>
            </p:cNvPr>
            <p:cNvPicPr>
              <a:picLocks noChangeAspect="1"/>
            </p:cNvPicPr>
            <p:nvPr/>
          </p:nvPicPr>
          <p:blipFill>
            <a:blip r:embed="rId2"/>
            <a:stretch>
              <a:fillRect/>
            </a:stretch>
          </p:blipFill>
          <p:spPr>
            <a:xfrm>
              <a:off x="6961931" y="2732705"/>
              <a:ext cx="1463309" cy="822960"/>
            </a:xfrm>
            <a:prstGeom prst="rect">
              <a:avLst/>
            </a:prstGeom>
          </p:spPr>
        </p:pic>
        <p:pic>
          <p:nvPicPr>
            <p:cNvPr id="10" name="Picture 9">
              <a:extLst>
                <a:ext uri="{FF2B5EF4-FFF2-40B4-BE49-F238E27FC236}">
                  <a16:creationId xmlns:a16="http://schemas.microsoft.com/office/drawing/2014/main" id="{5A4760CE-D0C9-158A-5A4E-4FCF55312932}"/>
                </a:ext>
              </a:extLst>
            </p:cNvPr>
            <p:cNvPicPr>
              <a:picLocks noChangeAspect="1"/>
            </p:cNvPicPr>
            <p:nvPr/>
          </p:nvPicPr>
          <p:blipFill rotWithShape="1">
            <a:blip r:embed="rId3"/>
            <a:srcRect t="1" r="93548" b="29729"/>
            <a:stretch/>
          </p:blipFill>
          <p:spPr>
            <a:xfrm>
              <a:off x="7391400" y="3566161"/>
              <a:ext cx="701040" cy="228599"/>
            </a:xfrm>
            <a:prstGeom prst="rect">
              <a:avLst/>
            </a:prstGeom>
          </p:spPr>
        </p:pic>
        <p:cxnSp>
          <p:nvCxnSpPr>
            <p:cNvPr id="11" name="Straight Connector 10">
              <a:extLst>
                <a:ext uri="{FF2B5EF4-FFF2-40B4-BE49-F238E27FC236}">
                  <a16:creationId xmlns:a16="http://schemas.microsoft.com/office/drawing/2014/main" id="{519283B7-A74D-70A7-9A28-8877CFCF1558}"/>
                </a:ext>
              </a:extLst>
            </p:cNvPr>
            <p:cNvCxnSpPr>
              <a:endCxn id="58" idx="1"/>
            </p:cNvCxnSpPr>
            <p:nvPr/>
          </p:nvCxnSpPr>
          <p:spPr>
            <a:xfrm>
              <a:off x="693420" y="3101340"/>
              <a:ext cx="1927860" cy="244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F7E0F59-6665-0409-BDA3-65F244C6C163}"/>
                </a:ext>
              </a:extLst>
            </p:cNvPr>
            <p:cNvPicPr>
              <a:picLocks noChangeAspect="1"/>
            </p:cNvPicPr>
            <p:nvPr/>
          </p:nvPicPr>
          <p:blipFill rotWithShape="1">
            <a:blip r:embed="rId4"/>
            <a:srcRect l="3798" r="5696" b="35507"/>
            <a:stretch/>
          </p:blipFill>
          <p:spPr>
            <a:xfrm>
              <a:off x="576241" y="2747940"/>
              <a:ext cx="881523" cy="548640"/>
            </a:xfrm>
            <a:prstGeom prst="rect">
              <a:avLst/>
            </a:prstGeom>
          </p:spPr>
        </p:pic>
        <p:pic>
          <p:nvPicPr>
            <p:cNvPr id="13" name="Picture 12">
              <a:extLst>
                <a:ext uri="{FF2B5EF4-FFF2-40B4-BE49-F238E27FC236}">
                  <a16:creationId xmlns:a16="http://schemas.microsoft.com/office/drawing/2014/main" id="{BCFAC06B-465A-6572-807E-F41ED18CC7DE}"/>
                </a:ext>
              </a:extLst>
            </p:cNvPr>
            <p:cNvPicPr>
              <a:picLocks noChangeAspect="1"/>
            </p:cNvPicPr>
            <p:nvPr/>
          </p:nvPicPr>
          <p:blipFill rotWithShape="1">
            <a:blip r:embed="rId5"/>
            <a:srcRect t="1" r="94090" b="39504"/>
            <a:stretch/>
          </p:blipFill>
          <p:spPr>
            <a:xfrm>
              <a:off x="304800" y="1181100"/>
              <a:ext cx="640080" cy="211454"/>
            </a:xfrm>
            <a:prstGeom prst="rect">
              <a:avLst/>
            </a:prstGeom>
          </p:spPr>
        </p:pic>
        <p:pic>
          <p:nvPicPr>
            <p:cNvPr id="14" name="Picture 13">
              <a:extLst>
                <a:ext uri="{FF2B5EF4-FFF2-40B4-BE49-F238E27FC236}">
                  <a16:creationId xmlns:a16="http://schemas.microsoft.com/office/drawing/2014/main" id="{04EE01DF-193F-7AC2-0365-FFB91FCEC0DE}"/>
                </a:ext>
              </a:extLst>
            </p:cNvPr>
            <p:cNvPicPr>
              <a:picLocks noChangeAspect="1"/>
            </p:cNvPicPr>
            <p:nvPr/>
          </p:nvPicPr>
          <p:blipFill rotWithShape="1">
            <a:blip r:embed="rId5"/>
            <a:srcRect t="1" r="94090" b="39504"/>
            <a:stretch/>
          </p:blipFill>
          <p:spPr>
            <a:xfrm>
              <a:off x="8081940" y="1345860"/>
              <a:ext cx="640080" cy="210820"/>
            </a:xfrm>
            <a:prstGeom prst="rect">
              <a:avLst/>
            </a:prstGeom>
          </p:spPr>
        </p:pic>
        <p:pic>
          <p:nvPicPr>
            <p:cNvPr id="15" name="Picture 14">
              <a:extLst>
                <a:ext uri="{FF2B5EF4-FFF2-40B4-BE49-F238E27FC236}">
                  <a16:creationId xmlns:a16="http://schemas.microsoft.com/office/drawing/2014/main" id="{4AB2B5FC-BF88-9982-1C3E-A2DE42E02636}"/>
                </a:ext>
              </a:extLst>
            </p:cNvPr>
            <p:cNvPicPr>
              <a:picLocks noChangeAspect="1"/>
            </p:cNvPicPr>
            <p:nvPr/>
          </p:nvPicPr>
          <p:blipFill rotWithShape="1">
            <a:blip r:embed="rId6"/>
            <a:srcRect t="1" r="94652" b="39504"/>
            <a:stretch/>
          </p:blipFill>
          <p:spPr>
            <a:xfrm>
              <a:off x="281940" y="1371600"/>
              <a:ext cx="640080" cy="213360"/>
            </a:xfrm>
            <a:prstGeom prst="rect">
              <a:avLst/>
            </a:prstGeom>
          </p:spPr>
        </p:pic>
        <p:pic>
          <p:nvPicPr>
            <p:cNvPr id="16" name="Picture 15">
              <a:extLst>
                <a:ext uri="{FF2B5EF4-FFF2-40B4-BE49-F238E27FC236}">
                  <a16:creationId xmlns:a16="http://schemas.microsoft.com/office/drawing/2014/main" id="{4375FE0D-1E6D-225A-2C97-FEB44254798C}"/>
                </a:ext>
              </a:extLst>
            </p:cNvPr>
            <p:cNvPicPr>
              <a:picLocks noChangeAspect="1"/>
            </p:cNvPicPr>
            <p:nvPr/>
          </p:nvPicPr>
          <p:blipFill rotWithShape="1">
            <a:blip r:embed="rId7"/>
            <a:srcRect t="1" r="93888" b="31614"/>
            <a:stretch/>
          </p:blipFill>
          <p:spPr>
            <a:xfrm>
              <a:off x="8100060" y="1534794"/>
              <a:ext cx="640080" cy="231140"/>
            </a:xfrm>
            <a:prstGeom prst="rect">
              <a:avLst/>
            </a:prstGeom>
          </p:spPr>
        </p:pic>
        <p:pic>
          <p:nvPicPr>
            <p:cNvPr id="17" name="Picture 16">
              <a:extLst>
                <a:ext uri="{FF2B5EF4-FFF2-40B4-BE49-F238E27FC236}">
                  <a16:creationId xmlns:a16="http://schemas.microsoft.com/office/drawing/2014/main" id="{072497F3-B7A9-D677-07B8-0A3145E457AB}"/>
                </a:ext>
              </a:extLst>
            </p:cNvPr>
            <p:cNvPicPr>
              <a:picLocks noChangeAspect="1"/>
            </p:cNvPicPr>
            <p:nvPr/>
          </p:nvPicPr>
          <p:blipFill rotWithShape="1">
            <a:blip r:embed="rId8"/>
            <a:srcRect t="1" r="96265" b="42135"/>
            <a:stretch/>
          </p:blipFill>
          <p:spPr>
            <a:xfrm>
              <a:off x="861060" y="2247900"/>
              <a:ext cx="457200" cy="228600"/>
            </a:xfrm>
            <a:prstGeom prst="rect">
              <a:avLst/>
            </a:prstGeom>
          </p:spPr>
        </p:pic>
        <p:pic>
          <p:nvPicPr>
            <p:cNvPr id="18" name="Picture 17">
              <a:extLst>
                <a:ext uri="{FF2B5EF4-FFF2-40B4-BE49-F238E27FC236}">
                  <a16:creationId xmlns:a16="http://schemas.microsoft.com/office/drawing/2014/main" id="{47C3A1B1-AEF5-E927-35F0-2876D1222BD2}"/>
                </a:ext>
              </a:extLst>
            </p:cNvPr>
            <p:cNvPicPr>
              <a:picLocks noChangeAspect="1"/>
            </p:cNvPicPr>
            <p:nvPr/>
          </p:nvPicPr>
          <p:blipFill rotWithShape="1">
            <a:blip r:embed="rId9"/>
            <a:srcRect t="1" r="91851" b="39504"/>
            <a:stretch/>
          </p:blipFill>
          <p:spPr>
            <a:xfrm>
              <a:off x="678179" y="2461262"/>
              <a:ext cx="914400" cy="219076"/>
            </a:xfrm>
            <a:prstGeom prst="rect">
              <a:avLst/>
            </a:prstGeom>
          </p:spPr>
        </p:pic>
        <p:pic>
          <p:nvPicPr>
            <p:cNvPr id="19" name="Picture 18">
              <a:extLst>
                <a:ext uri="{FF2B5EF4-FFF2-40B4-BE49-F238E27FC236}">
                  <a16:creationId xmlns:a16="http://schemas.microsoft.com/office/drawing/2014/main" id="{59B5B9F7-6F3C-1834-4449-40E5502470DC}"/>
                </a:ext>
              </a:extLst>
            </p:cNvPr>
            <p:cNvPicPr>
              <a:picLocks noChangeAspect="1"/>
            </p:cNvPicPr>
            <p:nvPr/>
          </p:nvPicPr>
          <p:blipFill rotWithShape="1">
            <a:blip r:embed="rId10"/>
            <a:srcRect r="92348" b="38733"/>
            <a:stretch/>
          </p:blipFill>
          <p:spPr>
            <a:xfrm>
              <a:off x="6347459" y="2377738"/>
              <a:ext cx="822960" cy="212676"/>
            </a:xfrm>
            <a:prstGeom prst="rect">
              <a:avLst/>
            </a:prstGeom>
          </p:spPr>
        </p:pic>
        <p:pic>
          <p:nvPicPr>
            <p:cNvPr id="20" name="Picture 19">
              <a:extLst>
                <a:ext uri="{FF2B5EF4-FFF2-40B4-BE49-F238E27FC236}">
                  <a16:creationId xmlns:a16="http://schemas.microsoft.com/office/drawing/2014/main" id="{FEB4F2E5-7F41-4CE4-C089-F72845BFEF87}"/>
                </a:ext>
              </a:extLst>
            </p:cNvPr>
            <p:cNvPicPr>
              <a:picLocks noChangeAspect="1"/>
            </p:cNvPicPr>
            <p:nvPr/>
          </p:nvPicPr>
          <p:blipFill rotWithShape="1">
            <a:blip r:embed="rId11"/>
            <a:srcRect r="94842" b="38733"/>
            <a:stretch/>
          </p:blipFill>
          <p:spPr>
            <a:xfrm>
              <a:off x="6611280" y="2567255"/>
              <a:ext cx="548640" cy="198363"/>
            </a:xfrm>
            <a:prstGeom prst="rect">
              <a:avLst/>
            </a:prstGeom>
          </p:spPr>
        </p:pic>
        <p:pic>
          <p:nvPicPr>
            <p:cNvPr id="21" name="Picture 20">
              <a:extLst>
                <a:ext uri="{FF2B5EF4-FFF2-40B4-BE49-F238E27FC236}">
                  <a16:creationId xmlns:a16="http://schemas.microsoft.com/office/drawing/2014/main" id="{B3B17F4A-17BF-F1CB-DACE-54CED7DC11A5}"/>
                </a:ext>
              </a:extLst>
            </p:cNvPr>
            <p:cNvPicPr>
              <a:picLocks noChangeAspect="1"/>
            </p:cNvPicPr>
            <p:nvPr/>
          </p:nvPicPr>
          <p:blipFill rotWithShape="1">
            <a:blip r:embed="rId12"/>
            <a:srcRect l="36971" r="32036"/>
            <a:stretch/>
          </p:blipFill>
          <p:spPr>
            <a:xfrm rot="5400000">
              <a:off x="5189199" y="2433303"/>
              <a:ext cx="974725" cy="1209040"/>
            </a:xfrm>
            <a:prstGeom prst="rect">
              <a:avLst/>
            </a:prstGeom>
          </p:spPr>
        </p:pic>
        <p:pic>
          <p:nvPicPr>
            <p:cNvPr id="22" name="Picture 21">
              <a:extLst>
                <a:ext uri="{FF2B5EF4-FFF2-40B4-BE49-F238E27FC236}">
                  <a16:creationId xmlns:a16="http://schemas.microsoft.com/office/drawing/2014/main" id="{ACE54DF7-15BE-4B09-ECB4-B563C6B36244}"/>
                </a:ext>
              </a:extLst>
            </p:cNvPr>
            <p:cNvPicPr>
              <a:picLocks noChangeAspect="1"/>
            </p:cNvPicPr>
            <p:nvPr/>
          </p:nvPicPr>
          <p:blipFill rotWithShape="1">
            <a:blip r:embed="rId13"/>
            <a:srcRect r="92005" b="38733"/>
            <a:stretch/>
          </p:blipFill>
          <p:spPr>
            <a:xfrm>
              <a:off x="5349240" y="3307081"/>
              <a:ext cx="822960" cy="203528"/>
            </a:xfrm>
            <a:prstGeom prst="rect">
              <a:avLst/>
            </a:prstGeom>
          </p:spPr>
        </p:pic>
        <p:pic>
          <p:nvPicPr>
            <p:cNvPr id="23" name="Picture 22">
              <a:extLst>
                <a:ext uri="{FF2B5EF4-FFF2-40B4-BE49-F238E27FC236}">
                  <a16:creationId xmlns:a16="http://schemas.microsoft.com/office/drawing/2014/main" id="{974A3CE7-6139-ADFC-317E-19E23C959960}"/>
                </a:ext>
              </a:extLst>
            </p:cNvPr>
            <p:cNvPicPr>
              <a:picLocks noChangeAspect="1"/>
            </p:cNvPicPr>
            <p:nvPr/>
          </p:nvPicPr>
          <p:blipFill rotWithShape="1">
            <a:blip r:embed="rId14"/>
            <a:srcRect r="87620" b="38733"/>
            <a:stretch/>
          </p:blipFill>
          <p:spPr>
            <a:xfrm>
              <a:off x="5158739" y="3632836"/>
              <a:ext cx="1188720" cy="189865"/>
            </a:xfrm>
            <a:prstGeom prst="rect">
              <a:avLst/>
            </a:prstGeom>
          </p:spPr>
        </p:pic>
        <p:pic>
          <p:nvPicPr>
            <p:cNvPr id="24" name="Picture 23">
              <a:extLst>
                <a:ext uri="{FF2B5EF4-FFF2-40B4-BE49-F238E27FC236}">
                  <a16:creationId xmlns:a16="http://schemas.microsoft.com/office/drawing/2014/main" id="{BB8F6C1A-A84C-D620-14A5-F1B42A4E78FA}"/>
                </a:ext>
              </a:extLst>
            </p:cNvPr>
            <p:cNvPicPr>
              <a:picLocks noChangeAspect="1"/>
            </p:cNvPicPr>
            <p:nvPr/>
          </p:nvPicPr>
          <p:blipFill rotWithShape="1">
            <a:blip r:embed="rId15"/>
            <a:srcRect t="1" r="98023" b="44060"/>
            <a:stretch/>
          </p:blipFill>
          <p:spPr>
            <a:xfrm>
              <a:off x="6045223" y="3464226"/>
              <a:ext cx="200297" cy="182880"/>
            </a:xfrm>
            <a:prstGeom prst="rect">
              <a:avLst/>
            </a:prstGeom>
          </p:spPr>
        </p:pic>
        <p:pic>
          <p:nvPicPr>
            <p:cNvPr id="25" name="Picture 24">
              <a:extLst>
                <a:ext uri="{FF2B5EF4-FFF2-40B4-BE49-F238E27FC236}">
                  <a16:creationId xmlns:a16="http://schemas.microsoft.com/office/drawing/2014/main" id="{512C46E6-45BB-7431-036D-9893F7B26D41}"/>
                </a:ext>
              </a:extLst>
            </p:cNvPr>
            <p:cNvPicPr>
              <a:picLocks noChangeAspect="1"/>
            </p:cNvPicPr>
            <p:nvPr/>
          </p:nvPicPr>
          <p:blipFill rotWithShape="1">
            <a:blip r:embed="rId16"/>
            <a:srcRect t="1" r="98132" b="42135"/>
            <a:stretch/>
          </p:blipFill>
          <p:spPr>
            <a:xfrm>
              <a:off x="7502820" y="2953680"/>
              <a:ext cx="365760" cy="365760"/>
            </a:xfrm>
            <a:prstGeom prst="rect">
              <a:avLst/>
            </a:prstGeom>
          </p:spPr>
        </p:pic>
        <p:pic>
          <p:nvPicPr>
            <p:cNvPr id="26" name="Picture 25">
              <a:extLst>
                <a:ext uri="{FF2B5EF4-FFF2-40B4-BE49-F238E27FC236}">
                  <a16:creationId xmlns:a16="http://schemas.microsoft.com/office/drawing/2014/main" id="{0B7FBEC2-E09A-FEE8-574D-77B83FFC555D}"/>
                </a:ext>
              </a:extLst>
            </p:cNvPr>
            <p:cNvPicPr>
              <a:picLocks noChangeAspect="1"/>
            </p:cNvPicPr>
            <p:nvPr/>
          </p:nvPicPr>
          <p:blipFill rotWithShape="1">
            <a:blip r:embed="rId17"/>
            <a:srcRect r="97963" b="44765"/>
            <a:stretch/>
          </p:blipFill>
          <p:spPr>
            <a:xfrm>
              <a:off x="835320" y="3116580"/>
              <a:ext cx="365760" cy="320040"/>
            </a:xfrm>
            <a:prstGeom prst="rect">
              <a:avLst/>
            </a:prstGeom>
          </p:spPr>
        </p:pic>
        <p:pic>
          <p:nvPicPr>
            <p:cNvPr id="27" name="Picture 26">
              <a:extLst>
                <a:ext uri="{FF2B5EF4-FFF2-40B4-BE49-F238E27FC236}">
                  <a16:creationId xmlns:a16="http://schemas.microsoft.com/office/drawing/2014/main" id="{4B617187-273E-E043-4778-DFD93BEF65F0}"/>
                </a:ext>
              </a:extLst>
            </p:cNvPr>
            <p:cNvPicPr>
              <a:picLocks noChangeAspect="1"/>
            </p:cNvPicPr>
            <p:nvPr/>
          </p:nvPicPr>
          <p:blipFill rotWithShape="1">
            <a:blip r:embed="rId18"/>
            <a:srcRect r="98023" b="44061"/>
            <a:stretch/>
          </p:blipFill>
          <p:spPr>
            <a:xfrm>
              <a:off x="6596171" y="3284221"/>
              <a:ext cx="365760" cy="333375"/>
            </a:xfrm>
            <a:prstGeom prst="rect">
              <a:avLst/>
            </a:prstGeom>
          </p:spPr>
        </p:pic>
        <p:pic>
          <p:nvPicPr>
            <p:cNvPr id="28" name="Picture 27">
              <a:extLst>
                <a:ext uri="{FF2B5EF4-FFF2-40B4-BE49-F238E27FC236}">
                  <a16:creationId xmlns:a16="http://schemas.microsoft.com/office/drawing/2014/main" id="{DCE3D27E-7A4B-E6F0-AA75-76257029CB52}"/>
                </a:ext>
              </a:extLst>
            </p:cNvPr>
            <p:cNvPicPr>
              <a:picLocks noChangeAspect="1"/>
            </p:cNvPicPr>
            <p:nvPr/>
          </p:nvPicPr>
          <p:blipFill rotWithShape="1">
            <a:blip r:embed="rId19"/>
            <a:srcRect t="1" r="98453" b="46724"/>
            <a:stretch/>
          </p:blipFill>
          <p:spPr>
            <a:xfrm>
              <a:off x="5539740" y="2392978"/>
              <a:ext cx="274320" cy="304800"/>
            </a:xfrm>
            <a:prstGeom prst="rect">
              <a:avLst/>
            </a:prstGeom>
          </p:spPr>
        </p:pic>
        <p:pic>
          <p:nvPicPr>
            <p:cNvPr id="29" name="Picture 28">
              <a:extLst>
                <a:ext uri="{FF2B5EF4-FFF2-40B4-BE49-F238E27FC236}">
                  <a16:creationId xmlns:a16="http://schemas.microsoft.com/office/drawing/2014/main" id="{0E3B356D-9E63-F5A7-FAAB-A73713B49CE8}"/>
                </a:ext>
              </a:extLst>
            </p:cNvPr>
            <p:cNvPicPr>
              <a:picLocks noChangeAspect="1"/>
            </p:cNvPicPr>
            <p:nvPr/>
          </p:nvPicPr>
          <p:blipFill rotWithShape="1">
            <a:blip r:embed="rId20"/>
            <a:srcRect t="1" r="97679" b="44060"/>
            <a:stretch/>
          </p:blipFill>
          <p:spPr>
            <a:xfrm>
              <a:off x="5243649" y="3464226"/>
              <a:ext cx="235131" cy="182880"/>
            </a:xfrm>
            <a:prstGeom prst="rect">
              <a:avLst/>
            </a:prstGeom>
          </p:spPr>
        </p:pic>
        <p:pic>
          <p:nvPicPr>
            <p:cNvPr id="30" name="Picture 29">
              <a:extLst>
                <a:ext uri="{FF2B5EF4-FFF2-40B4-BE49-F238E27FC236}">
                  <a16:creationId xmlns:a16="http://schemas.microsoft.com/office/drawing/2014/main" id="{FCF10E78-4158-CDCE-99D4-BE8C9CF178E8}"/>
                </a:ext>
              </a:extLst>
            </p:cNvPr>
            <p:cNvPicPr>
              <a:picLocks noChangeAspect="1"/>
            </p:cNvPicPr>
            <p:nvPr/>
          </p:nvPicPr>
          <p:blipFill rotWithShape="1">
            <a:blip r:embed="rId11"/>
            <a:srcRect r="94842" b="38733"/>
            <a:stretch/>
          </p:blipFill>
          <p:spPr>
            <a:xfrm>
              <a:off x="5478780" y="3464226"/>
              <a:ext cx="548640" cy="198120"/>
            </a:xfrm>
            <a:prstGeom prst="rect">
              <a:avLst/>
            </a:prstGeom>
          </p:spPr>
        </p:pic>
        <p:pic>
          <p:nvPicPr>
            <p:cNvPr id="31" name="Picture 30">
              <a:extLst>
                <a:ext uri="{FF2B5EF4-FFF2-40B4-BE49-F238E27FC236}">
                  <a16:creationId xmlns:a16="http://schemas.microsoft.com/office/drawing/2014/main" id="{A513F755-E869-6533-B632-B45792C3F562}"/>
                </a:ext>
              </a:extLst>
            </p:cNvPr>
            <p:cNvPicPr>
              <a:picLocks noChangeAspect="1"/>
            </p:cNvPicPr>
            <p:nvPr/>
          </p:nvPicPr>
          <p:blipFill rotWithShape="1">
            <a:blip r:embed="rId21"/>
            <a:srcRect r="97851" b="41397"/>
            <a:stretch/>
          </p:blipFill>
          <p:spPr>
            <a:xfrm>
              <a:off x="6339839" y="2550460"/>
              <a:ext cx="238760" cy="182245"/>
            </a:xfrm>
            <a:prstGeom prst="rect">
              <a:avLst/>
            </a:prstGeom>
          </p:spPr>
        </p:pic>
        <p:pic>
          <p:nvPicPr>
            <p:cNvPr id="32" name="Picture 31">
              <a:extLst>
                <a:ext uri="{FF2B5EF4-FFF2-40B4-BE49-F238E27FC236}">
                  <a16:creationId xmlns:a16="http://schemas.microsoft.com/office/drawing/2014/main" id="{47EFEB8D-88C4-A38E-E1FC-3899E51E6155}"/>
                </a:ext>
              </a:extLst>
            </p:cNvPr>
            <p:cNvPicPr>
              <a:picLocks noChangeAspect="1"/>
            </p:cNvPicPr>
            <p:nvPr/>
          </p:nvPicPr>
          <p:blipFill rotWithShape="1">
            <a:blip r:embed="rId22"/>
            <a:srcRect l="39778" r="42419"/>
            <a:stretch/>
          </p:blipFill>
          <p:spPr>
            <a:xfrm rot="16200000">
              <a:off x="6485233" y="2571625"/>
              <a:ext cx="548640" cy="1028065"/>
            </a:xfrm>
            <a:prstGeom prst="rect">
              <a:avLst/>
            </a:prstGeom>
          </p:spPr>
        </p:pic>
        <p:pic>
          <p:nvPicPr>
            <p:cNvPr id="33" name="Picture 32">
              <a:extLst>
                <a:ext uri="{FF2B5EF4-FFF2-40B4-BE49-F238E27FC236}">
                  <a16:creationId xmlns:a16="http://schemas.microsoft.com/office/drawing/2014/main" id="{63F09BA4-34EC-8D48-DDD9-1E64B6BAB7AE}"/>
                </a:ext>
              </a:extLst>
            </p:cNvPr>
            <p:cNvPicPr>
              <a:picLocks noChangeAspect="1"/>
            </p:cNvPicPr>
            <p:nvPr/>
          </p:nvPicPr>
          <p:blipFill rotWithShape="1">
            <a:blip r:embed="rId23"/>
            <a:srcRect r="95701" b="38733"/>
            <a:stretch/>
          </p:blipFill>
          <p:spPr>
            <a:xfrm>
              <a:off x="6474120" y="2197734"/>
              <a:ext cx="457200" cy="210185"/>
            </a:xfrm>
            <a:prstGeom prst="rect">
              <a:avLst/>
            </a:prstGeom>
          </p:spPr>
        </p:pic>
        <p:pic>
          <p:nvPicPr>
            <p:cNvPr id="34" name="Picture 33">
              <a:extLst>
                <a:ext uri="{FF2B5EF4-FFF2-40B4-BE49-F238E27FC236}">
                  <a16:creationId xmlns:a16="http://schemas.microsoft.com/office/drawing/2014/main" id="{71E1AA88-6B6F-9D8F-EE03-86F219D3C8F9}"/>
                </a:ext>
              </a:extLst>
            </p:cNvPr>
            <p:cNvPicPr>
              <a:picLocks noChangeAspect="1"/>
            </p:cNvPicPr>
            <p:nvPr/>
          </p:nvPicPr>
          <p:blipFill rotWithShape="1">
            <a:blip r:embed="rId22"/>
            <a:srcRect l="39778" r="42419"/>
            <a:stretch/>
          </p:blipFill>
          <p:spPr>
            <a:xfrm rot="16200000">
              <a:off x="4351634" y="2571623"/>
              <a:ext cx="548640" cy="1028065"/>
            </a:xfrm>
            <a:prstGeom prst="rect">
              <a:avLst/>
            </a:prstGeom>
          </p:spPr>
        </p:pic>
        <p:pic>
          <p:nvPicPr>
            <p:cNvPr id="35" name="Picture 34">
              <a:extLst>
                <a:ext uri="{FF2B5EF4-FFF2-40B4-BE49-F238E27FC236}">
                  <a16:creationId xmlns:a16="http://schemas.microsoft.com/office/drawing/2014/main" id="{BE07C8AC-BE9E-752A-B4B1-2A8F645E615D}"/>
                </a:ext>
              </a:extLst>
            </p:cNvPr>
            <p:cNvPicPr>
              <a:picLocks noChangeAspect="1"/>
            </p:cNvPicPr>
            <p:nvPr/>
          </p:nvPicPr>
          <p:blipFill rotWithShape="1">
            <a:blip r:embed="rId24"/>
            <a:srcRect l="41216" r="39895"/>
            <a:stretch/>
          </p:blipFill>
          <p:spPr>
            <a:xfrm>
              <a:off x="3802380" y="3159420"/>
              <a:ext cx="496668" cy="1005840"/>
            </a:xfrm>
            <a:prstGeom prst="rect">
              <a:avLst/>
            </a:prstGeom>
          </p:spPr>
        </p:pic>
        <p:pic>
          <p:nvPicPr>
            <p:cNvPr id="36" name="Picture 35">
              <a:extLst>
                <a:ext uri="{FF2B5EF4-FFF2-40B4-BE49-F238E27FC236}">
                  <a16:creationId xmlns:a16="http://schemas.microsoft.com/office/drawing/2014/main" id="{A5835755-997F-E55D-8819-46B7A47285D9}"/>
                </a:ext>
              </a:extLst>
            </p:cNvPr>
            <p:cNvPicPr>
              <a:picLocks noChangeAspect="1"/>
            </p:cNvPicPr>
            <p:nvPr/>
          </p:nvPicPr>
          <p:blipFill rotWithShape="1">
            <a:blip r:embed="rId24"/>
            <a:srcRect l="41216" r="39895"/>
            <a:stretch/>
          </p:blipFill>
          <p:spPr>
            <a:xfrm>
              <a:off x="3342300" y="3147060"/>
              <a:ext cx="496570" cy="1005840"/>
            </a:xfrm>
            <a:prstGeom prst="rect">
              <a:avLst/>
            </a:prstGeom>
          </p:spPr>
        </p:pic>
        <p:cxnSp>
          <p:nvCxnSpPr>
            <p:cNvPr id="37" name="Straight Connector 36">
              <a:extLst>
                <a:ext uri="{FF2B5EF4-FFF2-40B4-BE49-F238E27FC236}">
                  <a16:creationId xmlns:a16="http://schemas.microsoft.com/office/drawing/2014/main" id="{024D4D3B-024F-2B57-FC22-5B664BAF708F}"/>
                </a:ext>
              </a:extLst>
            </p:cNvPr>
            <p:cNvCxnSpPr/>
            <p:nvPr/>
          </p:nvCxnSpPr>
          <p:spPr>
            <a:xfrm>
              <a:off x="3078480" y="3147060"/>
              <a:ext cx="10537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BA26F-0408-8070-5BE6-F0BB6B2AA0CA}"/>
                </a:ext>
              </a:extLst>
            </p:cNvPr>
            <p:cNvCxnSpPr/>
            <p:nvPr/>
          </p:nvCxnSpPr>
          <p:spPr>
            <a:xfrm>
              <a:off x="3662340" y="4165260"/>
              <a:ext cx="469900" cy="88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A3922777-4C39-40F8-8958-96F04A054DA5}"/>
                </a:ext>
              </a:extLst>
            </p:cNvPr>
            <p:cNvPicPr>
              <a:picLocks noChangeAspect="1"/>
            </p:cNvPicPr>
            <p:nvPr/>
          </p:nvPicPr>
          <p:blipFill>
            <a:blip r:embed="rId2"/>
            <a:stretch>
              <a:fillRect/>
            </a:stretch>
          </p:blipFill>
          <p:spPr>
            <a:xfrm rot="10800000">
              <a:off x="4111921" y="3943998"/>
              <a:ext cx="822960" cy="466654"/>
            </a:xfrm>
            <a:prstGeom prst="rect">
              <a:avLst/>
            </a:prstGeom>
          </p:spPr>
        </p:pic>
        <p:cxnSp>
          <p:nvCxnSpPr>
            <p:cNvPr id="40" name="Straight Connector 39">
              <a:extLst>
                <a:ext uri="{FF2B5EF4-FFF2-40B4-BE49-F238E27FC236}">
                  <a16:creationId xmlns:a16="http://schemas.microsoft.com/office/drawing/2014/main" id="{F1F08C2A-9F32-F2AF-7A61-3132F3B0AB12}"/>
                </a:ext>
              </a:extLst>
            </p:cNvPr>
            <p:cNvCxnSpPr/>
            <p:nvPr/>
          </p:nvCxnSpPr>
          <p:spPr>
            <a:xfrm flipV="1">
              <a:off x="4947551" y="4174150"/>
              <a:ext cx="3490359" cy="12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D2898377-C588-1C72-874B-61650450646B}"/>
                </a:ext>
              </a:extLst>
            </p:cNvPr>
            <p:cNvPicPr>
              <a:picLocks noChangeAspect="1"/>
            </p:cNvPicPr>
            <p:nvPr/>
          </p:nvPicPr>
          <p:blipFill rotWithShape="1">
            <a:blip r:embed="rId25"/>
            <a:srcRect t="1" r="97163" b="44060"/>
            <a:stretch/>
          </p:blipFill>
          <p:spPr>
            <a:xfrm>
              <a:off x="4351019" y="4046220"/>
              <a:ext cx="365760" cy="232756"/>
            </a:xfrm>
            <a:prstGeom prst="rect">
              <a:avLst/>
            </a:prstGeom>
          </p:spPr>
        </p:pic>
        <p:pic>
          <p:nvPicPr>
            <p:cNvPr id="42" name="Picture 41">
              <a:extLst>
                <a:ext uri="{FF2B5EF4-FFF2-40B4-BE49-F238E27FC236}">
                  <a16:creationId xmlns:a16="http://schemas.microsoft.com/office/drawing/2014/main" id="{74501533-92BE-BF9D-4EC0-2E925696D61C}"/>
                </a:ext>
              </a:extLst>
            </p:cNvPr>
            <p:cNvPicPr>
              <a:picLocks noChangeAspect="1"/>
            </p:cNvPicPr>
            <p:nvPr/>
          </p:nvPicPr>
          <p:blipFill rotWithShape="1">
            <a:blip r:embed="rId25"/>
            <a:srcRect t="1" r="97163" b="44060"/>
            <a:stretch/>
          </p:blipFill>
          <p:spPr>
            <a:xfrm>
              <a:off x="4310040" y="2549825"/>
              <a:ext cx="287810" cy="182880"/>
            </a:xfrm>
            <a:prstGeom prst="rect">
              <a:avLst/>
            </a:prstGeom>
          </p:spPr>
        </p:pic>
        <p:pic>
          <p:nvPicPr>
            <p:cNvPr id="43" name="Picture 42">
              <a:extLst>
                <a:ext uri="{FF2B5EF4-FFF2-40B4-BE49-F238E27FC236}">
                  <a16:creationId xmlns:a16="http://schemas.microsoft.com/office/drawing/2014/main" id="{F8C98440-0F1B-0F4B-0F0B-72957832890B}"/>
                </a:ext>
              </a:extLst>
            </p:cNvPr>
            <p:cNvPicPr>
              <a:picLocks noChangeAspect="1"/>
            </p:cNvPicPr>
            <p:nvPr/>
          </p:nvPicPr>
          <p:blipFill rotWithShape="1">
            <a:blip r:embed="rId21"/>
            <a:srcRect r="97851" b="41397"/>
            <a:stretch/>
          </p:blipFill>
          <p:spPr>
            <a:xfrm>
              <a:off x="4210980" y="2709840"/>
              <a:ext cx="238760" cy="182245"/>
            </a:xfrm>
            <a:prstGeom prst="rect">
              <a:avLst/>
            </a:prstGeom>
          </p:spPr>
        </p:pic>
        <p:pic>
          <p:nvPicPr>
            <p:cNvPr id="44" name="Picture 43">
              <a:extLst>
                <a:ext uri="{FF2B5EF4-FFF2-40B4-BE49-F238E27FC236}">
                  <a16:creationId xmlns:a16="http://schemas.microsoft.com/office/drawing/2014/main" id="{72B10F51-CEAD-CB20-4BD3-421173DD7944}"/>
                </a:ext>
              </a:extLst>
            </p:cNvPr>
            <p:cNvPicPr>
              <a:picLocks noChangeAspect="1"/>
            </p:cNvPicPr>
            <p:nvPr/>
          </p:nvPicPr>
          <p:blipFill rotWithShape="1">
            <a:blip r:embed="rId25"/>
            <a:srcRect t="1" r="97163" b="44060"/>
            <a:stretch/>
          </p:blipFill>
          <p:spPr>
            <a:xfrm>
              <a:off x="4234475" y="3383282"/>
              <a:ext cx="287655" cy="182880"/>
            </a:xfrm>
            <a:prstGeom prst="rect">
              <a:avLst/>
            </a:prstGeom>
          </p:spPr>
        </p:pic>
        <p:pic>
          <p:nvPicPr>
            <p:cNvPr id="45" name="Picture 44">
              <a:extLst>
                <a:ext uri="{FF2B5EF4-FFF2-40B4-BE49-F238E27FC236}">
                  <a16:creationId xmlns:a16="http://schemas.microsoft.com/office/drawing/2014/main" id="{77A92E3F-B14C-97D7-E9B2-C2E18BB626F0}"/>
                </a:ext>
              </a:extLst>
            </p:cNvPr>
            <p:cNvPicPr>
              <a:picLocks noChangeAspect="1"/>
            </p:cNvPicPr>
            <p:nvPr/>
          </p:nvPicPr>
          <p:blipFill rotWithShape="1">
            <a:blip r:embed="rId11"/>
            <a:srcRect r="94842" b="38733"/>
            <a:stretch/>
          </p:blipFill>
          <p:spPr>
            <a:xfrm>
              <a:off x="4430690" y="3555665"/>
              <a:ext cx="548640" cy="198120"/>
            </a:xfrm>
            <a:prstGeom prst="rect">
              <a:avLst/>
            </a:prstGeom>
          </p:spPr>
        </p:pic>
        <p:pic>
          <p:nvPicPr>
            <p:cNvPr id="46" name="Picture 45">
              <a:extLst>
                <a:ext uri="{FF2B5EF4-FFF2-40B4-BE49-F238E27FC236}">
                  <a16:creationId xmlns:a16="http://schemas.microsoft.com/office/drawing/2014/main" id="{53A9C575-0F4E-3644-4882-97267C03B79B}"/>
                </a:ext>
              </a:extLst>
            </p:cNvPr>
            <p:cNvPicPr>
              <a:picLocks noChangeAspect="1"/>
            </p:cNvPicPr>
            <p:nvPr/>
          </p:nvPicPr>
          <p:blipFill rotWithShape="1">
            <a:blip r:embed="rId11"/>
            <a:srcRect r="94842" b="38733"/>
            <a:stretch/>
          </p:blipFill>
          <p:spPr>
            <a:xfrm>
              <a:off x="4477680" y="2702518"/>
              <a:ext cx="548640" cy="198120"/>
            </a:xfrm>
            <a:prstGeom prst="rect">
              <a:avLst/>
            </a:prstGeom>
          </p:spPr>
        </p:pic>
        <p:pic>
          <p:nvPicPr>
            <p:cNvPr id="47" name="Picture 46">
              <a:extLst>
                <a:ext uri="{FF2B5EF4-FFF2-40B4-BE49-F238E27FC236}">
                  <a16:creationId xmlns:a16="http://schemas.microsoft.com/office/drawing/2014/main" id="{2D59D15F-65C8-DFA7-32DF-F28764565D72}"/>
                </a:ext>
              </a:extLst>
            </p:cNvPr>
            <p:cNvPicPr>
              <a:picLocks noChangeAspect="1"/>
            </p:cNvPicPr>
            <p:nvPr/>
          </p:nvPicPr>
          <p:blipFill rotWithShape="1">
            <a:blip r:embed="rId20"/>
            <a:srcRect t="1" r="97679" b="44060"/>
            <a:stretch/>
          </p:blipFill>
          <p:spPr>
            <a:xfrm>
              <a:off x="4195740" y="3548975"/>
              <a:ext cx="234950" cy="182880"/>
            </a:xfrm>
            <a:prstGeom prst="rect">
              <a:avLst/>
            </a:prstGeom>
          </p:spPr>
        </p:pic>
        <p:pic>
          <p:nvPicPr>
            <p:cNvPr id="48" name="Picture 47">
              <a:extLst>
                <a:ext uri="{FF2B5EF4-FFF2-40B4-BE49-F238E27FC236}">
                  <a16:creationId xmlns:a16="http://schemas.microsoft.com/office/drawing/2014/main" id="{E47706FE-9520-4686-8AA1-87E04382F235}"/>
                </a:ext>
              </a:extLst>
            </p:cNvPr>
            <p:cNvPicPr>
              <a:picLocks noChangeAspect="1"/>
            </p:cNvPicPr>
            <p:nvPr/>
          </p:nvPicPr>
          <p:blipFill rotWithShape="1">
            <a:blip r:embed="rId10"/>
            <a:srcRect r="92348" b="38733"/>
            <a:stretch/>
          </p:blipFill>
          <p:spPr>
            <a:xfrm>
              <a:off x="2804160" y="3781720"/>
              <a:ext cx="822960" cy="212090"/>
            </a:xfrm>
            <a:prstGeom prst="rect">
              <a:avLst/>
            </a:prstGeom>
          </p:spPr>
        </p:pic>
        <p:pic>
          <p:nvPicPr>
            <p:cNvPr id="49" name="Picture 48">
              <a:extLst>
                <a:ext uri="{FF2B5EF4-FFF2-40B4-BE49-F238E27FC236}">
                  <a16:creationId xmlns:a16="http://schemas.microsoft.com/office/drawing/2014/main" id="{1ECEEACE-48CD-AEC6-06A4-0D9EF87DEDFB}"/>
                </a:ext>
              </a:extLst>
            </p:cNvPr>
            <p:cNvPicPr>
              <a:picLocks noChangeAspect="1"/>
            </p:cNvPicPr>
            <p:nvPr/>
          </p:nvPicPr>
          <p:blipFill rotWithShape="1">
            <a:blip r:embed="rId11"/>
            <a:srcRect r="94842" b="38733"/>
            <a:stretch/>
          </p:blipFill>
          <p:spPr>
            <a:xfrm>
              <a:off x="3078480" y="3951905"/>
              <a:ext cx="548640" cy="198120"/>
            </a:xfrm>
            <a:prstGeom prst="rect">
              <a:avLst/>
            </a:prstGeom>
          </p:spPr>
        </p:pic>
        <p:pic>
          <p:nvPicPr>
            <p:cNvPr id="50" name="Picture 49">
              <a:extLst>
                <a:ext uri="{FF2B5EF4-FFF2-40B4-BE49-F238E27FC236}">
                  <a16:creationId xmlns:a16="http://schemas.microsoft.com/office/drawing/2014/main" id="{2996D395-DC5F-AA03-A16E-C4750753913D}"/>
                </a:ext>
              </a:extLst>
            </p:cNvPr>
            <p:cNvPicPr>
              <a:picLocks noChangeAspect="1"/>
            </p:cNvPicPr>
            <p:nvPr/>
          </p:nvPicPr>
          <p:blipFill rotWithShape="1">
            <a:blip r:embed="rId23"/>
            <a:srcRect r="95701" b="38733"/>
            <a:stretch/>
          </p:blipFill>
          <p:spPr>
            <a:xfrm>
              <a:off x="2969259" y="3617596"/>
              <a:ext cx="457200" cy="210185"/>
            </a:xfrm>
            <a:prstGeom prst="rect">
              <a:avLst/>
            </a:prstGeom>
          </p:spPr>
        </p:pic>
        <p:pic>
          <p:nvPicPr>
            <p:cNvPr id="51" name="Picture 50">
              <a:extLst>
                <a:ext uri="{FF2B5EF4-FFF2-40B4-BE49-F238E27FC236}">
                  <a16:creationId xmlns:a16="http://schemas.microsoft.com/office/drawing/2014/main" id="{3FB1DC6B-B798-7623-44BE-131DE852665C}"/>
                </a:ext>
              </a:extLst>
            </p:cNvPr>
            <p:cNvPicPr>
              <a:picLocks noChangeAspect="1"/>
            </p:cNvPicPr>
            <p:nvPr/>
          </p:nvPicPr>
          <p:blipFill rotWithShape="1">
            <a:blip r:embed="rId20"/>
            <a:srcRect t="1" r="97679" b="44060"/>
            <a:stretch/>
          </p:blipFill>
          <p:spPr>
            <a:xfrm>
              <a:off x="2827019" y="3943998"/>
              <a:ext cx="234950" cy="182880"/>
            </a:xfrm>
            <a:prstGeom prst="rect">
              <a:avLst/>
            </a:prstGeom>
          </p:spPr>
        </p:pic>
        <p:cxnSp>
          <p:nvCxnSpPr>
            <p:cNvPr id="52" name="Straight Connector 51">
              <a:extLst>
                <a:ext uri="{FF2B5EF4-FFF2-40B4-BE49-F238E27FC236}">
                  <a16:creationId xmlns:a16="http://schemas.microsoft.com/office/drawing/2014/main" id="{0CAC066D-9EAC-FA56-F0FD-3054A61048C0}"/>
                </a:ext>
              </a:extLst>
            </p:cNvPr>
            <p:cNvCxnSpPr/>
            <p:nvPr/>
          </p:nvCxnSpPr>
          <p:spPr>
            <a:xfrm flipV="1">
              <a:off x="5058661" y="2505035"/>
              <a:ext cx="0" cy="205039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A26BCFE-FF40-1575-3FA9-7C89B7AEB7B1}"/>
                </a:ext>
              </a:extLst>
            </p:cNvPr>
            <p:cNvCxnSpPr/>
            <p:nvPr/>
          </p:nvCxnSpPr>
          <p:spPr>
            <a:xfrm flipH="1" flipV="1">
              <a:off x="3839800" y="2474260"/>
              <a:ext cx="15580" cy="20526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7116E6D-E097-205C-E5C5-033FF975D67F}"/>
                </a:ext>
              </a:extLst>
            </p:cNvPr>
            <p:cNvCxnSpPr/>
            <p:nvPr/>
          </p:nvCxnSpPr>
          <p:spPr>
            <a:xfrm flipH="1">
              <a:off x="3848210" y="2484120"/>
              <a:ext cx="1196680" cy="56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FB35F3E-580C-88B2-E60F-C5235B141633}"/>
                </a:ext>
              </a:extLst>
            </p:cNvPr>
            <p:cNvCxnSpPr/>
            <p:nvPr/>
          </p:nvCxnSpPr>
          <p:spPr>
            <a:xfrm flipH="1">
              <a:off x="3839800" y="4555432"/>
              <a:ext cx="12021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190907DD-42BF-6C7A-97D4-411ED40D21AA}"/>
                </a:ext>
              </a:extLst>
            </p:cNvPr>
            <p:cNvPicPr>
              <a:picLocks noChangeAspect="1"/>
            </p:cNvPicPr>
            <p:nvPr/>
          </p:nvPicPr>
          <p:blipFill rotWithShape="1">
            <a:blip r:embed="rId26"/>
            <a:srcRect r="84353" b="38733"/>
            <a:stretch/>
          </p:blipFill>
          <p:spPr>
            <a:xfrm>
              <a:off x="3652970" y="2199917"/>
              <a:ext cx="1645920" cy="208002"/>
            </a:xfrm>
            <a:prstGeom prst="rect">
              <a:avLst/>
            </a:prstGeom>
          </p:spPr>
        </p:pic>
        <p:pic>
          <p:nvPicPr>
            <p:cNvPr id="57" name="Picture 56">
              <a:extLst>
                <a:ext uri="{FF2B5EF4-FFF2-40B4-BE49-F238E27FC236}">
                  <a16:creationId xmlns:a16="http://schemas.microsoft.com/office/drawing/2014/main" id="{D1ACFBBD-266B-1E68-B727-CC6656BE6132}"/>
                </a:ext>
              </a:extLst>
            </p:cNvPr>
            <p:cNvPicPr>
              <a:picLocks noChangeAspect="1"/>
            </p:cNvPicPr>
            <p:nvPr/>
          </p:nvPicPr>
          <p:blipFill rotWithShape="1">
            <a:blip r:embed="rId27"/>
            <a:srcRect r="92864" b="38733"/>
            <a:stretch/>
          </p:blipFill>
          <p:spPr>
            <a:xfrm>
              <a:off x="4038600" y="414654"/>
              <a:ext cx="731520" cy="202711"/>
            </a:xfrm>
            <a:prstGeom prst="rect">
              <a:avLst/>
            </a:prstGeom>
          </p:spPr>
        </p:pic>
        <p:pic>
          <p:nvPicPr>
            <p:cNvPr id="58" name="Picture 57">
              <a:extLst>
                <a:ext uri="{FF2B5EF4-FFF2-40B4-BE49-F238E27FC236}">
                  <a16:creationId xmlns:a16="http://schemas.microsoft.com/office/drawing/2014/main" id="{0F1816C1-2F2F-9238-E234-F7D12E21CD21}"/>
                </a:ext>
              </a:extLst>
            </p:cNvPr>
            <p:cNvPicPr>
              <a:picLocks noChangeAspect="1"/>
            </p:cNvPicPr>
            <p:nvPr/>
          </p:nvPicPr>
          <p:blipFill rotWithShape="1">
            <a:blip r:embed="rId28"/>
            <a:srcRect l="33491" t="34741" r="33593" b="36092"/>
            <a:stretch/>
          </p:blipFill>
          <p:spPr>
            <a:xfrm>
              <a:off x="2621280" y="2923200"/>
              <a:ext cx="457200" cy="405114"/>
            </a:xfrm>
            <a:prstGeom prst="rect">
              <a:avLst/>
            </a:prstGeom>
          </p:spPr>
        </p:pic>
        <p:pic>
          <p:nvPicPr>
            <p:cNvPr id="59" name="Picture 58">
              <a:extLst>
                <a:ext uri="{FF2B5EF4-FFF2-40B4-BE49-F238E27FC236}">
                  <a16:creationId xmlns:a16="http://schemas.microsoft.com/office/drawing/2014/main" id="{8BEC38E3-3223-34A4-1AE5-C445152C1F33}"/>
                </a:ext>
              </a:extLst>
            </p:cNvPr>
            <p:cNvPicPr>
              <a:picLocks noChangeAspect="1"/>
            </p:cNvPicPr>
            <p:nvPr/>
          </p:nvPicPr>
          <p:blipFill rotWithShape="1">
            <a:blip r:embed="rId29"/>
            <a:srcRect t="1" r="87878" b="36069"/>
            <a:stretch/>
          </p:blipFill>
          <p:spPr>
            <a:xfrm>
              <a:off x="2232660" y="2773681"/>
              <a:ext cx="1280160" cy="217899"/>
            </a:xfrm>
            <a:prstGeom prst="rect">
              <a:avLst/>
            </a:prstGeom>
          </p:spPr>
        </p:pic>
        <p:pic>
          <p:nvPicPr>
            <p:cNvPr id="60" name="Picture 59">
              <a:extLst>
                <a:ext uri="{FF2B5EF4-FFF2-40B4-BE49-F238E27FC236}">
                  <a16:creationId xmlns:a16="http://schemas.microsoft.com/office/drawing/2014/main" id="{EC1BD222-E7E9-745F-364F-5CC57E9F85BD}"/>
                </a:ext>
              </a:extLst>
            </p:cNvPr>
            <p:cNvPicPr>
              <a:picLocks noChangeAspect="1"/>
            </p:cNvPicPr>
            <p:nvPr/>
          </p:nvPicPr>
          <p:blipFill rotWithShape="1">
            <a:blip r:embed="rId30"/>
            <a:srcRect t="1" r="71307" b="39504"/>
            <a:stretch/>
          </p:blipFill>
          <p:spPr>
            <a:xfrm>
              <a:off x="2587920" y="210480"/>
              <a:ext cx="3474720" cy="236220"/>
            </a:xfrm>
            <a:prstGeom prst="rect">
              <a:avLst/>
            </a:prstGeom>
          </p:spPr>
        </p:pic>
        <p:cxnSp>
          <p:nvCxnSpPr>
            <p:cNvPr id="61" name="Straight Connector 60">
              <a:extLst>
                <a:ext uri="{FF2B5EF4-FFF2-40B4-BE49-F238E27FC236}">
                  <a16:creationId xmlns:a16="http://schemas.microsoft.com/office/drawing/2014/main" id="{CBDEF5A7-2C9D-6365-70B3-158F670F541D}"/>
                </a:ext>
              </a:extLst>
            </p:cNvPr>
            <p:cNvCxnSpPr/>
            <p:nvPr/>
          </p:nvCxnSpPr>
          <p:spPr>
            <a:xfrm flipH="1">
              <a:off x="15240" y="16510"/>
              <a:ext cx="15240" cy="6150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CC62B75-BEA5-007C-B1C2-8841FA0CFD3C}"/>
                </a:ext>
              </a:extLst>
            </p:cNvPr>
            <p:cNvCxnSpPr/>
            <p:nvPr/>
          </p:nvCxnSpPr>
          <p:spPr>
            <a:xfrm flipH="1">
              <a:off x="8845210" y="0"/>
              <a:ext cx="15240" cy="6150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8A9C960-4B37-DF78-A9BC-822DC38DF740}"/>
                </a:ext>
              </a:extLst>
            </p:cNvPr>
            <p:cNvCxnSpPr/>
            <p:nvPr/>
          </p:nvCxnSpPr>
          <p:spPr>
            <a:xfrm>
              <a:off x="16510" y="615061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019F5EB-D679-CE7B-5869-E292234C3C03}"/>
                </a:ext>
              </a:extLst>
            </p:cNvPr>
            <p:cNvCxnSpPr/>
            <p:nvPr/>
          </p:nvCxnSpPr>
          <p:spPr>
            <a:xfrm>
              <a:off x="16510" y="1651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4581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D550-9F5F-6384-6B1B-4926B5D1003D}"/>
              </a:ext>
            </a:extLst>
          </p:cNvPr>
          <p:cNvSpPr>
            <a:spLocks noGrp="1"/>
          </p:cNvSpPr>
          <p:nvPr>
            <p:ph type="title"/>
          </p:nvPr>
        </p:nvSpPr>
        <p:spPr>
          <a:xfrm>
            <a:off x="839788" y="457200"/>
            <a:ext cx="3257817" cy="1017834"/>
          </a:xfrm>
        </p:spPr>
        <p:txBody>
          <a:bodyPr>
            <a:normAutofit fontScale="90000"/>
          </a:bodyPr>
          <a:lstStyle/>
          <a:p>
            <a:r>
              <a:rPr lang="en-US" sz="2400" dirty="0"/>
              <a:t>Study of electrical close circuit of 33kv Vacuum Circuit Breaker</a:t>
            </a:r>
            <a:endParaRPr lang="en-IN" sz="2400" dirty="0"/>
          </a:p>
        </p:txBody>
      </p:sp>
      <p:sp>
        <p:nvSpPr>
          <p:cNvPr id="3" name="Content Placeholder 2">
            <a:extLst>
              <a:ext uri="{FF2B5EF4-FFF2-40B4-BE49-F238E27FC236}">
                <a16:creationId xmlns:a16="http://schemas.microsoft.com/office/drawing/2014/main" id="{DD3AC781-4D3B-5543-341F-D06620B4B310}"/>
              </a:ext>
            </a:extLst>
          </p:cNvPr>
          <p:cNvSpPr>
            <a:spLocks noGrp="1"/>
          </p:cNvSpPr>
          <p:nvPr>
            <p:ph idx="1"/>
          </p:nvPr>
        </p:nvSpPr>
        <p:spPr/>
        <p:txBody>
          <a:bodyPr/>
          <a:lstStyle/>
          <a:p>
            <a:endParaRPr lang="en-IN" dirty="0"/>
          </a:p>
        </p:txBody>
      </p:sp>
      <p:sp>
        <p:nvSpPr>
          <p:cNvPr id="4" name="Text Placeholder 3">
            <a:extLst>
              <a:ext uri="{FF2B5EF4-FFF2-40B4-BE49-F238E27FC236}">
                <a16:creationId xmlns:a16="http://schemas.microsoft.com/office/drawing/2014/main" id="{69800B5B-CDD2-F252-28EC-17C8FE0AA6C1}"/>
              </a:ext>
            </a:extLst>
          </p:cNvPr>
          <p:cNvSpPr>
            <a:spLocks noGrp="1"/>
          </p:cNvSpPr>
          <p:nvPr>
            <p:ph type="body" sz="half" idx="2"/>
          </p:nvPr>
        </p:nvSpPr>
        <p:spPr>
          <a:xfrm>
            <a:off x="839788" y="1619412"/>
            <a:ext cx="3260199" cy="4249576"/>
          </a:xfrm>
        </p:spPr>
        <p:txBody>
          <a:bodyPr/>
          <a:lstStyle/>
          <a:p>
            <a:r>
              <a:rPr lang="en-US" b="1" dirty="0">
                <a:latin typeface="Arial" panose="020B0604020202020204" pitchFamily="34" charset="0"/>
                <a:cs typeface="Arial" panose="020B0604020202020204" pitchFamily="34" charset="0"/>
              </a:rPr>
              <a:t>5.Local-Remote selector switch </a:t>
            </a:r>
            <a:r>
              <a:rPr lang="en-US" dirty="0">
                <a:latin typeface="Arial" panose="020B0604020202020204" pitchFamily="34" charset="0"/>
                <a:cs typeface="Arial" panose="020B0604020202020204" pitchFamily="34" charset="0"/>
              </a:rPr>
              <a:t>is introduced in the circuit to operate the Circuit breaker locally or from C&amp;R panel in the control room.</a:t>
            </a:r>
          </a:p>
          <a:p>
            <a:r>
              <a:rPr lang="en-US" dirty="0">
                <a:latin typeface="Arial" panose="020B0604020202020204" pitchFamily="34" charset="0"/>
                <a:cs typeface="Arial" panose="020B0604020202020204" pitchFamily="34" charset="0"/>
              </a:rPr>
              <a:t>For local testing operations the LR switch can be kept in Local mode. To keep the circuit breaker in service, the LR switch should be kept in Remote mode and operate the CB from C&amp;R panel.</a:t>
            </a:r>
          </a:p>
          <a:p>
            <a:r>
              <a:rPr lang="en-US" dirty="0">
                <a:latin typeface="Arial" panose="020B0604020202020204" pitchFamily="34" charset="0"/>
                <a:cs typeface="Arial" panose="020B0604020202020204" pitchFamily="34" charset="0"/>
              </a:rPr>
              <a:t>Note:</a:t>
            </a:r>
          </a:p>
          <a:p>
            <a:r>
              <a:rPr lang="en-US" dirty="0">
                <a:latin typeface="Arial" panose="020B0604020202020204" pitchFamily="34" charset="0"/>
                <a:cs typeface="Arial" panose="020B0604020202020204" pitchFamily="34" charset="0"/>
              </a:rPr>
              <a:t>Don’t operate the CB locally while in service.</a:t>
            </a:r>
          </a:p>
        </p:txBody>
      </p:sp>
      <p:grpSp>
        <p:nvGrpSpPr>
          <p:cNvPr id="5" name="Canvas 245">
            <a:extLst>
              <a:ext uri="{FF2B5EF4-FFF2-40B4-BE49-F238E27FC236}">
                <a16:creationId xmlns:a16="http://schemas.microsoft.com/office/drawing/2014/main" id="{C739E58A-1C3A-68CC-9569-BCFC7A180182}"/>
              </a:ext>
            </a:extLst>
          </p:cNvPr>
          <p:cNvGrpSpPr/>
          <p:nvPr/>
        </p:nvGrpSpPr>
        <p:grpSpPr>
          <a:xfrm>
            <a:off x="4097605" y="601578"/>
            <a:ext cx="7744863" cy="5355641"/>
            <a:chOff x="0" y="0"/>
            <a:chExt cx="8863330" cy="6111240"/>
          </a:xfrm>
        </p:grpSpPr>
        <p:sp>
          <p:nvSpPr>
            <p:cNvPr id="6" name="Rectangle 5">
              <a:extLst>
                <a:ext uri="{FF2B5EF4-FFF2-40B4-BE49-F238E27FC236}">
                  <a16:creationId xmlns:a16="http://schemas.microsoft.com/office/drawing/2014/main" id="{5E5FC5DA-A289-882B-337A-B8DE8C486F59}"/>
                </a:ext>
              </a:extLst>
            </p:cNvPr>
            <p:cNvSpPr/>
            <p:nvPr/>
          </p:nvSpPr>
          <p:spPr>
            <a:xfrm>
              <a:off x="0" y="0"/>
              <a:ext cx="8863330" cy="6111240"/>
            </a:xfrm>
            <a:prstGeom prst="rect">
              <a:avLst/>
            </a:prstGeom>
            <a:solidFill>
              <a:prstClr val="white"/>
            </a:solidFill>
            <a:ln>
              <a:prstDash val="lgDash"/>
            </a:ln>
          </p:spPr>
          <p:txBody>
            <a:bodyPr/>
            <a:lstStyle/>
            <a:p>
              <a:endParaRPr lang="en-IN"/>
            </a:p>
          </p:txBody>
        </p:sp>
        <p:cxnSp>
          <p:nvCxnSpPr>
            <p:cNvPr id="7" name="Straight Connector 6">
              <a:extLst>
                <a:ext uri="{FF2B5EF4-FFF2-40B4-BE49-F238E27FC236}">
                  <a16:creationId xmlns:a16="http://schemas.microsoft.com/office/drawing/2014/main" id="{7A577019-FB77-CA86-5C77-ADABA65BA16E}"/>
                </a:ext>
              </a:extLst>
            </p:cNvPr>
            <p:cNvCxnSpPr/>
            <p:nvPr/>
          </p:nvCxnSpPr>
          <p:spPr>
            <a:xfrm>
              <a:off x="8437910" y="647700"/>
              <a:ext cx="0" cy="3118779"/>
            </a:xfrm>
            <a:prstGeom prst="line">
              <a:avLst/>
            </a:prstGeom>
            <a:ln w="38100"/>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BB4D9274-0FC5-8B3F-211E-A3DF2471D6F7}"/>
                </a:ext>
              </a:extLst>
            </p:cNvPr>
            <p:cNvCxnSpPr/>
            <p:nvPr/>
          </p:nvCxnSpPr>
          <p:spPr>
            <a:xfrm flipH="1">
              <a:off x="548640" y="563880"/>
              <a:ext cx="12361" cy="295656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0D380D8B-2A30-DFFD-2EE3-737DCB61B82E}"/>
                </a:ext>
              </a:extLst>
            </p:cNvPr>
            <p:cNvPicPr>
              <a:picLocks noChangeAspect="1"/>
            </p:cNvPicPr>
            <p:nvPr/>
          </p:nvPicPr>
          <p:blipFill>
            <a:blip r:embed="rId2"/>
            <a:stretch>
              <a:fillRect/>
            </a:stretch>
          </p:blipFill>
          <p:spPr>
            <a:xfrm>
              <a:off x="6961931" y="1597325"/>
              <a:ext cx="1463309" cy="822960"/>
            </a:xfrm>
            <a:prstGeom prst="rect">
              <a:avLst/>
            </a:prstGeom>
          </p:spPr>
        </p:pic>
        <p:pic>
          <p:nvPicPr>
            <p:cNvPr id="10" name="Picture 9">
              <a:extLst>
                <a:ext uri="{FF2B5EF4-FFF2-40B4-BE49-F238E27FC236}">
                  <a16:creationId xmlns:a16="http://schemas.microsoft.com/office/drawing/2014/main" id="{6C46E224-1434-BEC1-0D77-771891FE17EC}"/>
                </a:ext>
              </a:extLst>
            </p:cNvPr>
            <p:cNvPicPr>
              <a:picLocks noChangeAspect="1"/>
            </p:cNvPicPr>
            <p:nvPr/>
          </p:nvPicPr>
          <p:blipFill rotWithShape="1">
            <a:blip r:embed="rId3"/>
            <a:srcRect t="1" r="93548" b="29729"/>
            <a:stretch/>
          </p:blipFill>
          <p:spPr>
            <a:xfrm>
              <a:off x="7391400" y="2430781"/>
              <a:ext cx="701040" cy="228599"/>
            </a:xfrm>
            <a:prstGeom prst="rect">
              <a:avLst/>
            </a:prstGeom>
          </p:spPr>
        </p:pic>
        <p:cxnSp>
          <p:nvCxnSpPr>
            <p:cNvPr id="11" name="Straight Connector 10">
              <a:extLst>
                <a:ext uri="{FF2B5EF4-FFF2-40B4-BE49-F238E27FC236}">
                  <a16:creationId xmlns:a16="http://schemas.microsoft.com/office/drawing/2014/main" id="{D6780676-9396-0FA3-C1FF-A4076CE70162}"/>
                </a:ext>
              </a:extLst>
            </p:cNvPr>
            <p:cNvCxnSpPr/>
            <p:nvPr/>
          </p:nvCxnSpPr>
          <p:spPr>
            <a:xfrm>
              <a:off x="1066800" y="1825920"/>
              <a:ext cx="12039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DDF692B-76A2-4ECC-DE33-EC83743E6A80}"/>
                </a:ext>
              </a:extLst>
            </p:cNvPr>
            <p:cNvPicPr>
              <a:picLocks noChangeAspect="1"/>
            </p:cNvPicPr>
            <p:nvPr/>
          </p:nvPicPr>
          <p:blipFill rotWithShape="1">
            <a:blip r:embed="rId4"/>
            <a:srcRect t="1" r="94090" b="39504"/>
            <a:stretch/>
          </p:blipFill>
          <p:spPr>
            <a:xfrm>
              <a:off x="304800" y="45720"/>
              <a:ext cx="640080" cy="211454"/>
            </a:xfrm>
            <a:prstGeom prst="rect">
              <a:avLst/>
            </a:prstGeom>
          </p:spPr>
        </p:pic>
        <p:pic>
          <p:nvPicPr>
            <p:cNvPr id="13" name="Picture 12">
              <a:extLst>
                <a:ext uri="{FF2B5EF4-FFF2-40B4-BE49-F238E27FC236}">
                  <a16:creationId xmlns:a16="http://schemas.microsoft.com/office/drawing/2014/main" id="{580BE875-244B-2349-DA28-99A568418A2D}"/>
                </a:ext>
              </a:extLst>
            </p:cNvPr>
            <p:cNvPicPr>
              <a:picLocks noChangeAspect="1"/>
            </p:cNvPicPr>
            <p:nvPr/>
          </p:nvPicPr>
          <p:blipFill rotWithShape="1">
            <a:blip r:embed="rId4"/>
            <a:srcRect t="1" r="94090" b="39504"/>
            <a:stretch/>
          </p:blipFill>
          <p:spPr>
            <a:xfrm>
              <a:off x="8081940" y="210480"/>
              <a:ext cx="640080" cy="210820"/>
            </a:xfrm>
            <a:prstGeom prst="rect">
              <a:avLst/>
            </a:prstGeom>
          </p:spPr>
        </p:pic>
        <p:pic>
          <p:nvPicPr>
            <p:cNvPr id="14" name="Picture 13">
              <a:extLst>
                <a:ext uri="{FF2B5EF4-FFF2-40B4-BE49-F238E27FC236}">
                  <a16:creationId xmlns:a16="http://schemas.microsoft.com/office/drawing/2014/main" id="{E5270CEF-10F8-85A8-A896-2E3CA04D1C75}"/>
                </a:ext>
              </a:extLst>
            </p:cNvPr>
            <p:cNvPicPr>
              <a:picLocks noChangeAspect="1"/>
            </p:cNvPicPr>
            <p:nvPr/>
          </p:nvPicPr>
          <p:blipFill rotWithShape="1">
            <a:blip r:embed="rId5"/>
            <a:srcRect t="1" r="94652" b="39504"/>
            <a:stretch/>
          </p:blipFill>
          <p:spPr>
            <a:xfrm>
              <a:off x="281940" y="236220"/>
              <a:ext cx="640080" cy="213360"/>
            </a:xfrm>
            <a:prstGeom prst="rect">
              <a:avLst/>
            </a:prstGeom>
          </p:spPr>
        </p:pic>
        <p:pic>
          <p:nvPicPr>
            <p:cNvPr id="15" name="Picture 14">
              <a:extLst>
                <a:ext uri="{FF2B5EF4-FFF2-40B4-BE49-F238E27FC236}">
                  <a16:creationId xmlns:a16="http://schemas.microsoft.com/office/drawing/2014/main" id="{36FB6FA0-DB31-D49D-BB2E-FC095EDD70EC}"/>
                </a:ext>
              </a:extLst>
            </p:cNvPr>
            <p:cNvPicPr>
              <a:picLocks noChangeAspect="1"/>
            </p:cNvPicPr>
            <p:nvPr/>
          </p:nvPicPr>
          <p:blipFill rotWithShape="1">
            <a:blip r:embed="rId6"/>
            <a:srcRect t="1" r="93888" b="31614"/>
            <a:stretch/>
          </p:blipFill>
          <p:spPr>
            <a:xfrm>
              <a:off x="8100060" y="399414"/>
              <a:ext cx="640080" cy="231140"/>
            </a:xfrm>
            <a:prstGeom prst="rect">
              <a:avLst/>
            </a:prstGeom>
          </p:spPr>
        </p:pic>
        <p:pic>
          <p:nvPicPr>
            <p:cNvPr id="16" name="Picture 15">
              <a:extLst>
                <a:ext uri="{FF2B5EF4-FFF2-40B4-BE49-F238E27FC236}">
                  <a16:creationId xmlns:a16="http://schemas.microsoft.com/office/drawing/2014/main" id="{E148C866-8EC9-197A-A242-AF96C800F485}"/>
                </a:ext>
              </a:extLst>
            </p:cNvPr>
            <p:cNvPicPr>
              <a:picLocks noChangeAspect="1"/>
            </p:cNvPicPr>
            <p:nvPr/>
          </p:nvPicPr>
          <p:blipFill rotWithShape="1">
            <a:blip r:embed="rId7"/>
            <a:srcRect t="1" r="96265" b="42135"/>
            <a:stretch/>
          </p:blipFill>
          <p:spPr>
            <a:xfrm>
              <a:off x="822960" y="1005840"/>
              <a:ext cx="457200" cy="228600"/>
            </a:xfrm>
            <a:prstGeom prst="rect">
              <a:avLst/>
            </a:prstGeom>
          </p:spPr>
        </p:pic>
        <p:pic>
          <p:nvPicPr>
            <p:cNvPr id="17" name="Picture 16">
              <a:extLst>
                <a:ext uri="{FF2B5EF4-FFF2-40B4-BE49-F238E27FC236}">
                  <a16:creationId xmlns:a16="http://schemas.microsoft.com/office/drawing/2014/main" id="{0AE937AD-5194-994F-F49C-D84F0D542EF5}"/>
                </a:ext>
              </a:extLst>
            </p:cNvPr>
            <p:cNvPicPr>
              <a:picLocks noChangeAspect="1"/>
            </p:cNvPicPr>
            <p:nvPr/>
          </p:nvPicPr>
          <p:blipFill rotWithShape="1">
            <a:blip r:embed="rId8"/>
            <a:srcRect t="1" r="91851" b="39504"/>
            <a:stretch/>
          </p:blipFill>
          <p:spPr>
            <a:xfrm>
              <a:off x="685799" y="1190584"/>
              <a:ext cx="914400" cy="219076"/>
            </a:xfrm>
            <a:prstGeom prst="rect">
              <a:avLst/>
            </a:prstGeom>
          </p:spPr>
        </p:pic>
        <p:pic>
          <p:nvPicPr>
            <p:cNvPr id="18" name="Picture 17">
              <a:extLst>
                <a:ext uri="{FF2B5EF4-FFF2-40B4-BE49-F238E27FC236}">
                  <a16:creationId xmlns:a16="http://schemas.microsoft.com/office/drawing/2014/main" id="{DB50ED04-4AE7-4838-BDB7-9E460313DDB4}"/>
                </a:ext>
              </a:extLst>
            </p:cNvPr>
            <p:cNvPicPr>
              <a:picLocks noChangeAspect="1"/>
            </p:cNvPicPr>
            <p:nvPr/>
          </p:nvPicPr>
          <p:blipFill rotWithShape="1">
            <a:blip r:embed="rId9"/>
            <a:srcRect t="1" r="71307" b="39504"/>
            <a:stretch/>
          </p:blipFill>
          <p:spPr>
            <a:xfrm>
              <a:off x="2756928" y="60962"/>
              <a:ext cx="3474720" cy="236444"/>
            </a:xfrm>
            <a:prstGeom prst="rect">
              <a:avLst/>
            </a:prstGeom>
          </p:spPr>
        </p:pic>
        <p:pic>
          <p:nvPicPr>
            <p:cNvPr id="19" name="Picture 18">
              <a:extLst>
                <a:ext uri="{FF2B5EF4-FFF2-40B4-BE49-F238E27FC236}">
                  <a16:creationId xmlns:a16="http://schemas.microsoft.com/office/drawing/2014/main" id="{AFE397F9-B5AA-B50D-B22E-8CCE07C21EA8}"/>
                </a:ext>
              </a:extLst>
            </p:cNvPr>
            <p:cNvPicPr>
              <a:picLocks noChangeAspect="1"/>
            </p:cNvPicPr>
            <p:nvPr/>
          </p:nvPicPr>
          <p:blipFill rotWithShape="1">
            <a:blip r:embed="rId10"/>
            <a:srcRect r="92348" b="38733"/>
            <a:stretch/>
          </p:blipFill>
          <p:spPr>
            <a:xfrm>
              <a:off x="6347459" y="1242358"/>
              <a:ext cx="822960" cy="212676"/>
            </a:xfrm>
            <a:prstGeom prst="rect">
              <a:avLst/>
            </a:prstGeom>
          </p:spPr>
        </p:pic>
        <p:pic>
          <p:nvPicPr>
            <p:cNvPr id="20" name="Picture 19">
              <a:extLst>
                <a:ext uri="{FF2B5EF4-FFF2-40B4-BE49-F238E27FC236}">
                  <a16:creationId xmlns:a16="http://schemas.microsoft.com/office/drawing/2014/main" id="{03A7D249-C34D-33EC-64F4-94E9E8F3AA15}"/>
                </a:ext>
              </a:extLst>
            </p:cNvPr>
            <p:cNvPicPr>
              <a:picLocks noChangeAspect="1"/>
            </p:cNvPicPr>
            <p:nvPr/>
          </p:nvPicPr>
          <p:blipFill rotWithShape="1">
            <a:blip r:embed="rId11"/>
            <a:srcRect r="94842" b="38733"/>
            <a:stretch/>
          </p:blipFill>
          <p:spPr>
            <a:xfrm>
              <a:off x="6611280" y="1431875"/>
              <a:ext cx="548640" cy="198363"/>
            </a:xfrm>
            <a:prstGeom prst="rect">
              <a:avLst/>
            </a:prstGeom>
          </p:spPr>
        </p:pic>
        <p:pic>
          <p:nvPicPr>
            <p:cNvPr id="21" name="Picture 20">
              <a:extLst>
                <a:ext uri="{FF2B5EF4-FFF2-40B4-BE49-F238E27FC236}">
                  <a16:creationId xmlns:a16="http://schemas.microsoft.com/office/drawing/2014/main" id="{88A93422-0D4F-6922-825B-EA3CB6C0D860}"/>
                </a:ext>
              </a:extLst>
            </p:cNvPr>
            <p:cNvPicPr>
              <a:picLocks noChangeAspect="1"/>
            </p:cNvPicPr>
            <p:nvPr/>
          </p:nvPicPr>
          <p:blipFill rotWithShape="1">
            <a:blip r:embed="rId12"/>
            <a:srcRect l="36971" r="32036"/>
            <a:stretch/>
          </p:blipFill>
          <p:spPr>
            <a:xfrm rot="5400000">
              <a:off x="5189199" y="1297923"/>
              <a:ext cx="974725" cy="1209040"/>
            </a:xfrm>
            <a:prstGeom prst="rect">
              <a:avLst/>
            </a:prstGeom>
          </p:spPr>
        </p:pic>
        <p:pic>
          <p:nvPicPr>
            <p:cNvPr id="22" name="Picture 21">
              <a:extLst>
                <a:ext uri="{FF2B5EF4-FFF2-40B4-BE49-F238E27FC236}">
                  <a16:creationId xmlns:a16="http://schemas.microsoft.com/office/drawing/2014/main" id="{F7FC8DEC-CB1D-E579-C9C2-2BA516D9ED3C}"/>
                </a:ext>
              </a:extLst>
            </p:cNvPr>
            <p:cNvPicPr>
              <a:picLocks noChangeAspect="1"/>
            </p:cNvPicPr>
            <p:nvPr/>
          </p:nvPicPr>
          <p:blipFill rotWithShape="1">
            <a:blip r:embed="rId13"/>
            <a:srcRect r="92005" b="38733"/>
            <a:stretch/>
          </p:blipFill>
          <p:spPr>
            <a:xfrm>
              <a:off x="5349240" y="2171701"/>
              <a:ext cx="822960" cy="203528"/>
            </a:xfrm>
            <a:prstGeom prst="rect">
              <a:avLst/>
            </a:prstGeom>
          </p:spPr>
        </p:pic>
        <p:pic>
          <p:nvPicPr>
            <p:cNvPr id="23" name="Picture 22">
              <a:extLst>
                <a:ext uri="{FF2B5EF4-FFF2-40B4-BE49-F238E27FC236}">
                  <a16:creationId xmlns:a16="http://schemas.microsoft.com/office/drawing/2014/main" id="{F425EDF4-8B05-D3D4-4B47-0C4056F5A344}"/>
                </a:ext>
              </a:extLst>
            </p:cNvPr>
            <p:cNvPicPr>
              <a:picLocks noChangeAspect="1"/>
            </p:cNvPicPr>
            <p:nvPr/>
          </p:nvPicPr>
          <p:blipFill rotWithShape="1">
            <a:blip r:embed="rId14"/>
            <a:srcRect r="87620" b="38733"/>
            <a:stretch/>
          </p:blipFill>
          <p:spPr>
            <a:xfrm>
              <a:off x="5158739" y="2497456"/>
              <a:ext cx="1188720" cy="189865"/>
            </a:xfrm>
            <a:prstGeom prst="rect">
              <a:avLst/>
            </a:prstGeom>
          </p:spPr>
        </p:pic>
        <p:pic>
          <p:nvPicPr>
            <p:cNvPr id="24" name="Picture 23">
              <a:extLst>
                <a:ext uri="{FF2B5EF4-FFF2-40B4-BE49-F238E27FC236}">
                  <a16:creationId xmlns:a16="http://schemas.microsoft.com/office/drawing/2014/main" id="{5C54F0F2-FB6C-F363-85EF-88FC77AD7309}"/>
                </a:ext>
              </a:extLst>
            </p:cNvPr>
            <p:cNvPicPr>
              <a:picLocks noChangeAspect="1"/>
            </p:cNvPicPr>
            <p:nvPr/>
          </p:nvPicPr>
          <p:blipFill rotWithShape="1">
            <a:blip r:embed="rId15"/>
            <a:srcRect t="1" r="98023" b="44060"/>
            <a:stretch/>
          </p:blipFill>
          <p:spPr>
            <a:xfrm>
              <a:off x="6045223" y="2328846"/>
              <a:ext cx="200297" cy="182880"/>
            </a:xfrm>
            <a:prstGeom prst="rect">
              <a:avLst/>
            </a:prstGeom>
          </p:spPr>
        </p:pic>
        <p:pic>
          <p:nvPicPr>
            <p:cNvPr id="25" name="Picture 24">
              <a:extLst>
                <a:ext uri="{FF2B5EF4-FFF2-40B4-BE49-F238E27FC236}">
                  <a16:creationId xmlns:a16="http://schemas.microsoft.com/office/drawing/2014/main" id="{29415522-472E-D56F-775B-D733F59E698E}"/>
                </a:ext>
              </a:extLst>
            </p:cNvPr>
            <p:cNvPicPr>
              <a:picLocks noChangeAspect="1"/>
            </p:cNvPicPr>
            <p:nvPr/>
          </p:nvPicPr>
          <p:blipFill rotWithShape="1">
            <a:blip r:embed="rId16"/>
            <a:srcRect t="1" r="98132" b="42135"/>
            <a:stretch/>
          </p:blipFill>
          <p:spPr>
            <a:xfrm>
              <a:off x="7502820" y="1818300"/>
              <a:ext cx="365760" cy="365760"/>
            </a:xfrm>
            <a:prstGeom prst="rect">
              <a:avLst/>
            </a:prstGeom>
          </p:spPr>
        </p:pic>
        <p:pic>
          <p:nvPicPr>
            <p:cNvPr id="26" name="Picture 25">
              <a:extLst>
                <a:ext uri="{FF2B5EF4-FFF2-40B4-BE49-F238E27FC236}">
                  <a16:creationId xmlns:a16="http://schemas.microsoft.com/office/drawing/2014/main" id="{876055F3-0EB6-1620-8D13-9AAF6F4632B6}"/>
                </a:ext>
              </a:extLst>
            </p:cNvPr>
            <p:cNvPicPr>
              <a:picLocks noChangeAspect="1"/>
            </p:cNvPicPr>
            <p:nvPr/>
          </p:nvPicPr>
          <p:blipFill rotWithShape="1">
            <a:blip r:embed="rId17"/>
            <a:srcRect r="97963" b="44765"/>
            <a:stretch/>
          </p:blipFill>
          <p:spPr>
            <a:xfrm>
              <a:off x="723900" y="1872894"/>
              <a:ext cx="365760" cy="320040"/>
            </a:xfrm>
            <a:prstGeom prst="rect">
              <a:avLst/>
            </a:prstGeom>
          </p:spPr>
        </p:pic>
        <p:pic>
          <p:nvPicPr>
            <p:cNvPr id="27" name="Picture 26">
              <a:extLst>
                <a:ext uri="{FF2B5EF4-FFF2-40B4-BE49-F238E27FC236}">
                  <a16:creationId xmlns:a16="http://schemas.microsoft.com/office/drawing/2014/main" id="{8904361D-5A6F-028B-75B3-06ADD3990446}"/>
                </a:ext>
              </a:extLst>
            </p:cNvPr>
            <p:cNvPicPr>
              <a:picLocks noChangeAspect="1"/>
            </p:cNvPicPr>
            <p:nvPr/>
          </p:nvPicPr>
          <p:blipFill rotWithShape="1">
            <a:blip r:embed="rId18"/>
            <a:srcRect r="98023" b="44061"/>
            <a:stretch/>
          </p:blipFill>
          <p:spPr>
            <a:xfrm>
              <a:off x="6596171" y="2148841"/>
              <a:ext cx="365760" cy="333375"/>
            </a:xfrm>
            <a:prstGeom prst="rect">
              <a:avLst/>
            </a:prstGeom>
          </p:spPr>
        </p:pic>
        <p:pic>
          <p:nvPicPr>
            <p:cNvPr id="28" name="Picture 27">
              <a:extLst>
                <a:ext uri="{FF2B5EF4-FFF2-40B4-BE49-F238E27FC236}">
                  <a16:creationId xmlns:a16="http://schemas.microsoft.com/office/drawing/2014/main" id="{EC5787A1-CEA8-BC6E-6A53-A826C62C7026}"/>
                </a:ext>
              </a:extLst>
            </p:cNvPr>
            <p:cNvPicPr>
              <a:picLocks noChangeAspect="1"/>
            </p:cNvPicPr>
            <p:nvPr/>
          </p:nvPicPr>
          <p:blipFill rotWithShape="1">
            <a:blip r:embed="rId19"/>
            <a:srcRect t="1" r="98453" b="46724"/>
            <a:stretch/>
          </p:blipFill>
          <p:spPr>
            <a:xfrm>
              <a:off x="5539740" y="1257598"/>
              <a:ext cx="274320" cy="304800"/>
            </a:xfrm>
            <a:prstGeom prst="rect">
              <a:avLst/>
            </a:prstGeom>
          </p:spPr>
        </p:pic>
        <p:pic>
          <p:nvPicPr>
            <p:cNvPr id="29" name="Picture 28">
              <a:extLst>
                <a:ext uri="{FF2B5EF4-FFF2-40B4-BE49-F238E27FC236}">
                  <a16:creationId xmlns:a16="http://schemas.microsoft.com/office/drawing/2014/main" id="{0615E40E-C8C3-8DE4-A97B-BA7CDBA1577E}"/>
                </a:ext>
              </a:extLst>
            </p:cNvPr>
            <p:cNvPicPr>
              <a:picLocks noChangeAspect="1"/>
            </p:cNvPicPr>
            <p:nvPr/>
          </p:nvPicPr>
          <p:blipFill rotWithShape="1">
            <a:blip r:embed="rId20"/>
            <a:srcRect t="1" r="97679" b="44060"/>
            <a:stretch/>
          </p:blipFill>
          <p:spPr>
            <a:xfrm>
              <a:off x="5243649" y="2328846"/>
              <a:ext cx="235131" cy="182880"/>
            </a:xfrm>
            <a:prstGeom prst="rect">
              <a:avLst/>
            </a:prstGeom>
          </p:spPr>
        </p:pic>
        <p:pic>
          <p:nvPicPr>
            <p:cNvPr id="30" name="Picture 29">
              <a:extLst>
                <a:ext uri="{FF2B5EF4-FFF2-40B4-BE49-F238E27FC236}">
                  <a16:creationId xmlns:a16="http://schemas.microsoft.com/office/drawing/2014/main" id="{5CB5605F-3CC4-DD66-E50F-641377D60312}"/>
                </a:ext>
              </a:extLst>
            </p:cNvPr>
            <p:cNvPicPr>
              <a:picLocks noChangeAspect="1"/>
            </p:cNvPicPr>
            <p:nvPr/>
          </p:nvPicPr>
          <p:blipFill rotWithShape="1">
            <a:blip r:embed="rId11"/>
            <a:srcRect r="94842" b="38733"/>
            <a:stretch/>
          </p:blipFill>
          <p:spPr>
            <a:xfrm>
              <a:off x="5478780" y="2328846"/>
              <a:ext cx="548640" cy="198120"/>
            </a:xfrm>
            <a:prstGeom prst="rect">
              <a:avLst/>
            </a:prstGeom>
          </p:spPr>
        </p:pic>
        <p:pic>
          <p:nvPicPr>
            <p:cNvPr id="31" name="Picture 30">
              <a:extLst>
                <a:ext uri="{FF2B5EF4-FFF2-40B4-BE49-F238E27FC236}">
                  <a16:creationId xmlns:a16="http://schemas.microsoft.com/office/drawing/2014/main" id="{5F943C93-9C01-3DA7-50BA-173E1B16C2BD}"/>
                </a:ext>
              </a:extLst>
            </p:cNvPr>
            <p:cNvPicPr>
              <a:picLocks noChangeAspect="1"/>
            </p:cNvPicPr>
            <p:nvPr/>
          </p:nvPicPr>
          <p:blipFill rotWithShape="1">
            <a:blip r:embed="rId21"/>
            <a:srcRect r="97851" b="41397"/>
            <a:stretch/>
          </p:blipFill>
          <p:spPr>
            <a:xfrm>
              <a:off x="6339839" y="1415080"/>
              <a:ext cx="238760" cy="182245"/>
            </a:xfrm>
            <a:prstGeom prst="rect">
              <a:avLst/>
            </a:prstGeom>
          </p:spPr>
        </p:pic>
        <p:pic>
          <p:nvPicPr>
            <p:cNvPr id="32" name="Picture 31">
              <a:extLst>
                <a:ext uri="{FF2B5EF4-FFF2-40B4-BE49-F238E27FC236}">
                  <a16:creationId xmlns:a16="http://schemas.microsoft.com/office/drawing/2014/main" id="{615EAE40-29F7-D3CF-A448-02AE7D50752D}"/>
                </a:ext>
              </a:extLst>
            </p:cNvPr>
            <p:cNvPicPr>
              <a:picLocks noChangeAspect="1"/>
            </p:cNvPicPr>
            <p:nvPr/>
          </p:nvPicPr>
          <p:blipFill rotWithShape="1">
            <a:blip r:embed="rId22"/>
            <a:srcRect l="39778" r="42419"/>
            <a:stretch/>
          </p:blipFill>
          <p:spPr>
            <a:xfrm rot="16200000">
              <a:off x="6485233" y="1436245"/>
              <a:ext cx="548640" cy="1028065"/>
            </a:xfrm>
            <a:prstGeom prst="rect">
              <a:avLst/>
            </a:prstGeom>
          </p:spPr>
        </p:pic>
        <p:pic>
          <p:nvPicPr>
            <p:cNvPr id="33" name="Picture 32">
              <a:extLst>
                <a:ext uri="{FF2B5EF4-FFF2-40B4-BE49-F238E27FC236}">
                  <a16:creationId xmlns:a16="http://schemas.microsoft.com/office/drawing/2014/main" id="{FF4670AB-31CB-A0F3-ABCB-A2CD7739A33B}"/>
                </a:ext>
              </a:extLst>
            </p:cNvPr>
            <p:cNvPicPr>
              <a:picLocks noChangeAspect="1"/>
            </p:cNvPicPr>
            <p:nvPr/>
          </p:nvPicPr>
          <p:blipFill rotWithShape="1">
            <a:blip r:embed="rId23"/>
            <a:srcRect r="95701" b="38733"/>
            <a:stretch/>
          </p:blipFill>
          <p:spPr>
            <a:xfrm>
              <a:off x="6474120" y="1062354"/>
              <a:ext cx="457200" cy="210185"/>
            </a:xfrm>
            <a:prstGeom prst="rect">
              <a:avLst/>
            </a:prstGeom>
          </p:spPr>
        </p:pic>
        <p:pic>
          <p:nvPicPr>
            <p:cNvPr id="34" name="Picture 33">
              <a:extLst>
                <a:ext uri="{FF2B5EF4-FFF2-40B4-BE49-F238E27FC236}">
                  <a16:creationId xmlns:a16="http://schemas.microsoft.com/office/drawing/2014/main" id="{89ACECD0-E5CE-FCF5-E7FE-02E3E9A979E3}"/>
                </a:ext>
              </a:extLst>
            </p:cNvPr>
            <p:cNvPicPr>
              <a:picLocks noChangeAspect="1"/>
            </p:cNvPicPr>
            <p:nvPr/>
          </p:nvPicPr>
          <p:blipFill rotWithShape="1">
            <a:blip r:embed="rId22"/>
            <a:srcRect l="39778" r="42419"/>
            <a:stretch/>
          </p:blipFill>
          <p:spPr>
            <a:xfrm rot="16200000">
              <a:off x="4351634" y="1436243"/>
              <a:ext cx="548640" cy="1028065"/>
            </a:xfrm>
            <a:prstGeom prst="rect">
              <a:avLst/>
            </a:prstGeom>
          </p:spPr>
        </p:pic>
        <p:pic>
          <p:nvPicPr>
            <p:cNvPr id="35" name="Picture 34">
              <a:extLst>
                <a:ext uri="{FF2B5EF4-FFF2-40B4-BE49-F238E27FC236}">
                  <a16:creationId xmlns:a16="http://schemas.microsoft.com/office/drawing/2014/main" id="{3ACD8953-A7DC-BE11-4E42-F6391D1762CB}"/>
                </a:ext>
              </a:extLst>
            </p:cNvPr>
            <p:cNvPicPr>
              <a:picLocks noChangeAspect="1"/>
            </p:cNvPicPr>
            <p:nvPr/>
          </p:nvPicPr>
          <p:blipFill rotWithShape="1">
            <a:blip r:embed="rId24"/>
            <a:srcRect l="41216" r="39895"/>
            <a:stretch/>
          </p:blipFill>
          <p:spPr>
            <a:xfrm>
              <a:off x="3802380" y="2024040"/>
              <a:ext cx="496668" cy="1005840"/>
            </a:xfrm>
            <a:prstGeom prst="rect">
              <a:avLst/>
            </a:prstGeom>
          </p:spPr>
        </p:pic>
        <p:pic>
          <p:nvPicPr>
            <p:cNvPr id="36" name="Picture 35">
              <a:extLst>
                <a:ext uri="{FF2B5EF4-FFF2-40B4-BE49-F238E27FC236}">
                  <a16:creationId xmlns:a16="http://schemas.microsoft.com/office/drawing/2014/main" id="{516AF260-2787-DB33-4BFA-47035F68D8BB}"/>
                </a:ext>
              </a:extLst>
            </p:cNvPr>
            <p:cNvPicPr>
              <a:picLocks noChangeAspect="1"/>
            </p:cNvPicPr>
            <p:nvPr/>
          </p:nvPicPr>
          <p:blipFill rotWithShape="1">
            <a:blip r:embed="rId24"/>
            <a:srcRect l="41216" r="39895"/>
            <a:stretch/>
          </p:blipFill>
          <p:spPr>
            <a:xfrm>
              <a:off x="3342300" y="2011680"/>
              <a:ext cx="496570" cy="1005840"/>
            </a:xfrm>
            <a:prstGeom prst="rect">
              <a:avLst/>
            </a:prstGeom>
          </p:spPr>
        </p:pic>
        <p:cxnSp>
          <p:nvCxnSpPr>
            <p:cNvPr id="37" name="Straight Connector 36">
              <a:extLst>
                <a:ext uri="{FF2B5EF4-FFF2-40B4-BE49-F238E27FC236}">
                  <a16:creationId xmlns:a16="http://schemas.microsoft.com/office/drawing/2014/main" id="{0EB96702-4FBA-C45F-78BE-77146F0CFFD1}"/>
                </a:ext>
              </a:extLst>
            </p:cNvPr>
            <p:cNvCxnSpPr/>
            <p:nvPr/>
          </p:nvCxnSpPr>
          <p:spPr>
            <a:xfrm>
              <a:off x="3078480" y="2011680"/>
              <a:ext cx="10537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8E7137-3A85-C3F8-3C7A-DA8DE373B7FD}"/>
                </a:ext>
              </a:extLst>
            </p:cNvPr>
            <p:cNvCxnSpPr/>
            <p:nvPr/>
          </p:nvCxnSpPr>
          <p:spPr>
            <a:xfrm>
              <a:off x="3662340" y="3029880"/>
              <a:ext cx="469900" cy="88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5932B457-1B4B-AC90-646C-ABCA9A6A366C}"/>
                </a:ext>
              </a:extLst>
            </p:cNvPr>
            <p:cNvPicPr>
              <a:picLocks noChangeAspect="1"/>
            </p:cNvPicPr>
            <p:nvPr/>
          </p:nvPicPr>
          <p:blipFill>
            <a:blip r:embed="rId2"/>
            <a:stretch>
              <a:fillRect/>
            </a:stretch>
          </p:blipFill>
          <p:spPr>
            <a:xfrm rot="10800000">
              <a:off x="4111921" y="2808618"/>
              <a:ext cx="822960" cy="466654"/>
            </a:xfrm>
            <a:prstGeom prst="rect">
              <a:avLst/>
            </a:prstGeom>
          </p:spPr>
        </p:pic>
        <p:cxnSp>
          <p:nvCxnSpPr>
            <p:cNvPr id="40" name="Straight Connector 39">
              <a:extLst>
                <a:ext uri="{FF2B5EF4-FFF2-40B4-BE49-F238E27FC236}">
                  <a16:creationId xmlns:a16="http://schemas.microsoft.com/office/drawing/2014/main" id="{405FBC55-CA32-8149-94B4-4E39329E00EE}"/>
                </a:ext>
              </a:extLst>
            </p:cNvPr>
            <p:cNvCxnSpPr/>
            <p:nvPr/>
          </p:nvCxnSpPr>
          <p:spPr>
            <a:xfrm flipV="1">
              <a:off x="4947551" y="3038770"/>
              <a:ext cx="3490359" cy="12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86773503-8F1D-12A8-88B4-8B607F42C401}"/>
                </a:ext>
              </a:extLst>
            </p:cNvPr>
            <p:cNvPicPr>
              <a:picLocks noChangeAspect="1"/>
            </p:cNvPicPr>
            <p:nvPr/>
          </p:nvPicPr>
          <p:blipFill rotWithShape="1">
            <a:blip r:embed="rId25"/>
            <a:srcRect t="1" r="97163" b="44060"/>
            <a:stretch/>
          </p:blipFill>
          <p:spPr>
            <a:xfrm>
              <a:off x="4351019" y="2910840"/>
              <a:ext cx="365760" cy="232756"/>
            </a:xfrm>
            <a:prstGeom prst="rect">
              <a:avLst/>
            </a:prstGeom>
          </p:spPr>
        </p:pic>
        <p:pic>
          <p:nvPicPr>
            <p:cNvPr id="42" name="Picture 41">
              <a:extLst>
                <a:ext uri="{FF2B5EF4-FFF2-40B4-BE49-F238E27FC236}">
                  <a16:creationId xmlns:a16="http://schemas.microsoft.com/office/drawing/2014/main" id="{EC2EBA57-F9BD-2FF0-B958-770BB32C4D9E}"/>
                </a:ext>
              </a:extLst>
            </p:cNvPr>
            <p:cNvPicPr>
              <a:picLocks noChangeAspect="1"/>
            </p:cNvPicPr>
            <p:nvPr/>
          </p:nvPicPr>
          <p:blipFill rotWithShape="1">
            <a:blip r:embed="rId25"/>
            <a:srcRect t="1" r="97163" b="44060"/>
            <a:stretch/>
          </p:blipFill>
          <p:spPr>
            <a:xfrm>
              <a:off x="4310040" y="1414445"/>
              <a:ext cx="287810" cy="182880"/>
            </a:xfrm>
            <a:prstGeom prst="rect">
              <a:avLst/>
            </a:prstGeom>
          </p:spPr>
        </p:pic>
        <p:pic>
          <p:nvPicPr>
            <p:cNvPr id="43" name="Picture 42">
              <a:extLst>
                <a:ext uri="{FF2B5EF4-FFF2-40B4-BE49-F238E27FC236}">
                  <a16:creationId xmlns:a16="http://schemas.microsoft.com/office/drawing/2014/main" id="{7A08CDE5-C556-3B69-2EFC-7886104F4C93}"/>
                </a:ext>
              </a:extLst>
            </p:cNvPr>
            <p:cNvPicPr>
              <a:picLocks noChangeAspect="1"/>
            </p:cNvPicPr>
            <p:nvPr/>
          </p:nvPicPr>
          <p:blipFill rotWithShape="1">
            <a:blip r:embed="rId21"/>
            <a:srcRect r="97851" b="41397"/>
            <a:stretch/>
          </p:blipFill>
          <p:spPr>
            <a:xfrm>
              <a:off x="4210980" y="1574460"/>
              <a:ext cx="238760" cy="182245"/>
            </a:xfrm>
            <a:prstGeom prst="rect">
              <a:avLst/>
            </a:prstGeom>
          </p:spPr>
        </p:pic>
        <p:pic>
          <p:nvPicPr>
            <p:cNvPr id="44" name="Picture 43">
              <a:extLst>
                <a:ext uri="{FF2B5EF4-FFF2-40B4-BE49-F238E27FC236}">
                  <a16:creationId xmlns:a16="http://schemas.microsoft.com/office/drawing/2014/main" id="{E59BBEE0-C478-8BBD-6E38-F68207A3E13F}"/>
                </a:ext>
              </a:extLst>
            </p:cNvPr>
            <p:cNvPicPr>
              <a:picLocks noChangeAspect="1"/>
            </p:cNvPicPr>
            <p:nvPr/>
          </p:nvPicPr>
          <p:blipFill rotWithShape="1">
            <a:blip r:embed="rId25"/>
            <a:srcRect t="1" r="97163" b="44060"/>
            <a:stretch/>
          </p:blipFill>
          <p:spPr>
            <a:xfrm>
              <a:off x="4234475" y="2247902"/>
              <a:ext cx="287655" cy="182880"/>
            </a:xfrm>
            <a:prstGeom prst="rect">
              <a:avLst/>
            </a:prstGeom>
          </p:spPr>
        </p:pic>
        <p:pic>
          <p:nvPicPr>
            <p:cNvPr id="45" name="Picture 44">
              <a:extLst>
                <a:ext uri="{FF2B5EF4-FFF2-40B4-BE49-F238E27FC236}">
                  <a16:creationId xmlns:a16="http://schemas.microsoft.com/office/drawing/2014/main" id="{2150DDF0-A47E-E469-9D42-33AB2800F9E6}"/>
                </a:ext>
              </a:extLst>
            </p:cNvPr>
            <p:cNvPicPr>
              <a:picLocks noChangeAspect="1"/>
            </p:cNvPicPr>
            <p:nvPr/>
          </p:nvPicPr>
          <p:blipFill rotWithShape="1">
            <a:blip r:embed="rId11"/>
            <a:srcRect r="94842" b="38733"/>
            <a:stretch/>
          </p:blipFill>
          <p:spPr>
            <a:xfrm>
              <a:off x="4430690" y="2420285"/>
              <a:ext cx="548640" cy="198120"/>
            </a:xfrm>
            <a:prstGeom prst="rect">
              <a:avLst/>
            </a:prstGeom>
          </p:spPr>
        </p:pic>
        <p:pic>
          <p:nvPicPr>
            <p:cNvPr id="46" name="Picture 45">
              <a:extLst>
                <a:ext uri="{FF2B5EF4-FFF2-40B4-BE49-F238E27FC236}">
                  <a16:creationId xmlns:a16="http://schemas.microsoft.com/office/drawing/2014/main" id="{33088560-BD97-2E26-5188-E7D0499FC785}"/>
                </a:ext>
              </a:extLst>
            </p:cNvPr>
            <p:cNvPicPr>
              <a:picLocks noChangeAspect="1"/>
            </p:cNvPicPr>
            <p:nvPr/>
          </p:nvPicPr>
          <p:blipFill rotWithShape="1">
            <a:blip r:embed="rId11"/>
            <a:srcRect r="94842" b="38733"/>
            <a:stretch/>
          </p:blipFill>
          <p:spPr>
            <a:xfrm>
              <a:off x="4477680" y="1567138"/>
              <a:ext cx="548640" cy="198120"/>
            </a:xfrm>
            <a:prstGeom prst="rect">
              <a:avLst/>
            </a:prstGeom>
          </p:spPr>
        </p:pic>
        <p:pic>
          <p:nvPicPr>
            <p:cNvPr id="47" name="Picture 46">
              <a:extLst>
                <a:ext uri="{FF2B5EF4-FFF2-40B4-BE49-F238E27FC236}">
                  <a16:creationId xmlns:a16="http://schemas.microsoft.com/office/drawing/2014/main" id="{8EF214BE-247C-8470-989A-E38CA5FA0E0D}"/>
                </a:ext>
              </a:extLst>
            </p:cNvPr>
            <p:cNvPicPr>
              <a:picLocks noChangeAspect="1"/>
            </p:cNvPicPr>
            <p:nvPr/>
          </p:nvPicPr>
          <p:blipFill rotWithShape="1">
            <a:blip r:embed="rId20"/>
            <a:srcRect t="1" r="97679" b="44060"/>
            <a:stretch/>
          </p:blipFill>
          <p:spPr>
            <a:xfrm>
              <a:off x="4195740" y="2413595"/>
              <a:ext cx="234950" cy="182880"/>
            </a:xfrm>
            <a:prstGeom prst="rect">
              <a:avLst/>
            </a:prstGeom>
          </p:spPr>
        </p:pic>
        <p:pic>
          <p:nvPicPr>
            <p:cNvPr id="48" name="Picture 47">
              <a:extLst>
                <a:ext uri="{FF2B5EF4-FFF2-40B4-BE49-F238E27FC236}">
                  <a16:creationId xmlns:a16="http://schemas.microsoft.com/office/drawing/2014/main" id="{AAFB3EFE-9E59-8BAC-0FBA-034C2FA61E4A}"/>
                </a:ext>
              </a:extLst>
            </p:cNvPr>
            <p:cNvPicPr>
              <a:picLocks noChangeAspect="1"/>
            </p:cNvPicPr>
            <p:nvPr/>
          </p:nvPicPr>
          <p:blipFill rotWithShape="1">
            <a:blip r:embed="rId10"/>
            <a:srcRect r="92348" b="38733"/>
            <a:stretch/>
          </p:blipFill>
          <p:spPr>
            <a:xfrm>
              <a:off x="2804160" y="2646340"/>
              <a:ext cx="822960" cy="212090"/>
            </a:xfrm>
            <a:prstGeom prst="rect">
              <a:avLst/>
            </a:prstGeom>
          </p:spPr>
        </p:pic>
        <p:pic>
          <p:nvPicPr>
            <p:cNvPr id="49" name="Picture 48">
              <a:extLst>
                <a:ext uri="{FF2B5EF4-FFF2-40B4-BE49-F238E27FC236}">
                  <a16:creationId xmlns:a16="http://schemas.microsoft.com/office/drawing/2014/main" id="{D47645EB-4F48-3665-B97D-F3FE5C8A8E2C}"/>
                </a:ext>
              </a:extLst>
            </p:cNvPr>
            <p:cNvPicPr>
              <a:picLocks noChangeAspect="1"/>
            </p:cNvPicPr>
            <p:nvPr/>
          </p:nvPicPr>
          <p:blipFill rotWithShape="1">
            <a:blip r:embed="rId11"/>
            <a:srcRect r="94842" b="38733"/>
            <a:stretch/>
          </p:blipFill>
          <p:spPr>
            <a:xfrm>
              <a:off x="3078480" y="2816525"/>
              <a:ext cx="548640" cy="198120"/>
            </a:xfrm>
            <a:prstGeom prst="rect">
              <a:avLst/>
            </a:prstGeom>
          </p:spPr>
        </p:pic>
        <p:pic>
          <p:nvPicPr>
            <p:cNvPr id="50" name="Picture 49">
              <a:extLst>
                <a:ext uri="{FF2B5EF4-FFF2-40B4-BE49-F238E27FC236}">
                  <a16:creationId xmlns:a16="http://schemas.microsoft.com/office/drawing/2014/main" id="{101D4F03-036D-D790-4E83-1466246EC349}"/>
                </a:ext>
              </a:extLst>
            </p:cNvPr>
            <p:cNvPicPr>
              <a:picLocks noChangeAspect="1"/>
            </p:cNvPicPr>
            <p:nvPr/>
          </p:nvPicPr>
          <p:blipFill rotWithShape="1">
            <a:blip r:embed="rId23"/>
            <a:srcRect r="95701" b="38733"/>
            <a:stretch/>
          </p:blipFill>
          <p:spPr>
            <a:xfrm>
              <a:off x="2969259" y="2482216"/>
              <a:ext cx="457200" cy="210185"/>
            </a:xfrm>
            <a:prstGeom prst="rect">
              <a:avLst/>
            </a:prstGeom>
          </p:spPr>
        </p:pic>
        <p:pic>
          <p:nvPicPr>
            <p:cNvPr id="51" name="Picture 50">
              <a:extLst>
                <a:ext uri="{FF2B5EF4-FFF2-40B4-BE49-F238E27FC236}">
                  <a16:creationId xmlns:a16="http://schemas.microsoft.com/office/drawing/2014/main" id="{7796B787-08D5-D5DB-6482-DF8AF3349D46}"/>
                </a:ext>
              </a:extLst>
            </p:cNvPr>
            <p:cNvPicPr>
              <a:picLocks noChangeAspect="1"/>
            </p:cNvPicPr>
            <p:nvPr/>
          </p:nvPicPr>
          <p:blipFill rotWithShape="1">
            <a:blip r:embed="rId20"/>
            <a:srcRect t="1" r="97679" b="44060"/>
            <a:stretch/>
          </p:blipFill>
          <p:spPr>
            <a:xfrm>
              <a:off x="2827019" y="2808618"/>
              <a:ext cx="234950" cy="182880"/>
            </a:xfrm>
            <a:prstGeom prst="rect">
              <a:avLst/>
            </a:prstGeom>
          </p:spPr>
        </p:pic>
        <p:cxnSp>
          <p:nvCxnSpPr>
            <p:cNvPr id="52" name="Straight Connector 51">
              <a:extLst>
                <a:ext uri="{FF2B5EF4-FFF2-40B4-BE49-F238E27FC236}">
                  <a16:creationId xmlns:a16="http://schemas.microsoft.com/office/drawing/2014/main" id="{21F81DE0-628D-A53D-FB0F-ACA05C8EA648}"/>
                </a:ext>
              </a:extLst>
            </p:cNvPr>
            <p:cNvCxnSpPr/>
            <p:nvPr/>
          </p:nvCxnSpPr>
          <p:spPr>
            <a:xfrm flipV="1">
              <a:off x="5058661" y="1369655"/>
              <a:ext cx="0" cy="205039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6817567-CEE6-4171-318C-530E46A85461}"/>
                </a:ext>
              </a:extLst>
            </p:cNvPr>
            <p:cNvCxnSpPr/>
            <p:nvPr/>
          </p:nvCxnSpPr>
          <p:spPr>
            <a:xfrm flipH="1" flipV="1">
              <a:off x="3839800" y="1338880"/>
              <a:ext cx="15580" cy="20526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C3E424-6438-D629-CDC8-707A7D9898D0}"/>
                </a:ext>
              </a:extLst>
            </p:cNvPr>
            <p:cNvCxnSpPr/>
            <p:nvPr/>
          </p:nvCxnSpPr>
          <p:spPr>
            <a:xfrm flipH="1">
              <a:off x="3848210" y="1348740"/>
              <a:ext cx="1196680" cy="56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70D6214-6EA4-1AE4-5F52-C091032CB01F}"/>
                </a:ext>
              </a:extLst>
            </p:cNvPr>
            <p:cNvCxnSpPr/>
            <p:nvPr/>
          </p:nvCxnSpPr>
          <p:spPr>
            <a:xfrm flipH="1">
              <a:off x="3839800" y="3420052"/>
              <a:ext cx="12021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EFB82AD5-299D-1C27-99F0-60348CD63518}"/>
                </a:ext>
              </a:extLst>
            </p:cNvPr>
            <p:cNvPicPr>
              <a:picLocks noChangeAspect="1"/>
            </p:cNvPicPr>
            <p:nvPr/>
          </p:nvPicPr>
          <p:blipFill rotWithShape="1">
            <a:blip r:embed="rId26"/>
            <a:srcRect r="84353" b="38733"/>
            <a:stretch/>
          </p:blipFill>
          <p:spPr>
            <a:xfrm>
              <a:off x="3652970" y="1064537"/>
              <a:ext cx="1645920" cy="208002"/>
            </a:xfrm>
            <a:prstGeom prst="rect">
              <a:avLst/>
            </a:prstGeom>
          </p:spPr>
        </p:pic>
        <p:pic>
          <p:nvPicPr>
            <p:cNvPr id="57" name="Picture 56">
              <a:extLst>
                <a:ext uri="{FF2B5EF4-FFF2-40B4-BE49-F238E27FC236}">
                  <a16:creationId xmlns:a16="http://schemas.microsoft.com/office/drawing/2014/main" id="{BF8625CE-8084-EF1B-FE3F-BE92B4F73A3F}"/>
                </a:ext>
              </a:extLst>
            </p:cNvPr>
            <p:cNvPicPr>
              <a:picLocks noChangeAspect="1"/>
            </p:cNvPicPr>
            <p:nvPr/>
          </p:nvPicPr>
          <p:blipFill rotWithShape="1">
            <a:blip r:embed="rId27"/>
            <a:srcRect l="13218" r="15949"/>
            <a:stretch/>
          </p:blipFill>
          <p:spPr>
            <a:xfrm>
              <a:off x="2255520" y="1729740"/>
              <a:ext cx="822960" cy="557213"/>
            </a:xfrm>
            <a:prstGeom prst="rect">
              <a:avLst/>
            </a:prstGeom>
          </p:spPr>
        </p:pic>
        <p:pic>
          <p:nvPicPr>
            <p:cNvPr id="58" name="Picture 57">
              <a:extLst>
                <a:ext uri="{FF2B5EF4-FFF2-40B4-BE49-F238E27FC236}">
                  <a16:creationId xmlns:a16="http://schemas.microsoft.com/office/drawing/2014/main" id="{057F150B-6722-7E26-E325-1D830C9736D8}"/>
                </a:ext>
              </a:extLst>
            </p:cNvPr>
            <p:cNvPicPr>
              <a:picLocks noChangeAspect="1"/>
            </p:cNvPicPr>
            <p:nvPr/>
          </p:nvPicPr>
          <p:blipFill rotWithShape="1">
            <a:blip r:embed="rId28"/>
            <a:srcRect l="33491" t="34741" r="33593" b="36092"/>
            <a:stretch/>
          </p:blipFill>
          <p:spPr>
            <a:xfrm>
              <a:off x="3070860" y="1787820"/>
              <a:ext cx="457200" cy="405114"/>
            </a:xfrm>
            <a:prstGeom prst="rect">
              <a:avLst/>
            </a:prstGeom>
          </p:spPr>
        </p:pic>
        <p:pic>
          <p:nvPicPr>
            <p:cNvPr id="59" name="Picture 58">
              <a:extLst>
                <a:ext uri="{FF2B5EF4-FFF2-40B4-BE49-F238E27FC236}">
                  <a16:creationId xmlns:a16="http://schemas.microsoft.com/office/drawing/2014/main" id="{72475D73-D035-F0E7-BD32-AC2029DBED68}"/>
                </a:ext>
              </a:extLst>
            </p:cNvPr>
            <p:cNvPicPr>
              <a:picLocks noChangeAspect="1"/>
            </p:cNvPicPr>
            <p:nvPr/>
          </p:nvPicPr>
          <p:blipFill rotWithShape="1">
            <a:blip r:embed="rId29"/>
            <a:srcRect t="1" r="93036" b="41397"/>
            <a:stretch/>
          </p:blipFill>
          <p:spPr>
            <a:xfrm>
              <a:off x="3956148" y="321675"/>
              <a:ext cx="731520" cy="198685"/>
            </a:xfrm>
            <a:prstGeom prst="rect">
              <a:avLst/>
            </a:prstGeom>
          </p:spPr>
        </p:pic>
        <p:pic>
          <p:nvPicPr>
            <p:cNvPr id="60" name="Picture 59">
              <a:extLst>
                <a:ext uri="{FF2B5EF4-FFF2-40B4-BE49-F238E27FC236}">
                  <a16:creationId xmlns:a16="http://schemas.microsoft.com/office/drawing/2014/main" id="{CCAAA916-304D-B513-E7FB-307933D2A357}"/>
                </a:ext>
              </a:extLst>
            </p:cNvPr>
            <p:cNvPicPr>
              <a:picLocks noChangeAspect="1"/>
            </p:cNvPicPr>
            <p:nvPr/>
          </p:nvPicPr>
          <p:blipFill rotWithShape="1">
            <a:blip r:embed="rId30"/>
            <a:srcRect r="93671" b="38733"/>
            <a:stretch/>
          </p:blipFill>
          <p:spPr>
            <a:xfrm>
              <a:off x="2956560" y="1401319"/>
              <a:ext cx="640080" cy="199966"/>
            </a:xfrm>
            <a:prstGeom prst="rect">
              <a:avLst/>
            </a:prstGeom>
          </p:spPr>
        </p:pic>
        <p:pic>
          <p:nvPicPr>
            <p:cNvPr id="61" name="Picture 60">
              <a:extLst>
                <a:ext uri="{FF2B5EF4-FFF2-40B4-BE49-F238E27FC236}">
                  <a16:creationId xmlns:a16="http://schemas.microsoft.com/office/drawing/2014/main" id="{F2A88B9E-EC33-E74E-6AB8-B0AD0B0BBA51}"/>
                </a:ext>
              </a:extLst>
            </p:cNvPr>
            <p:cNvPicPr>
              <a:picLocks noChangeAspect="1"/>
            </p:cNvPicPr>
            <p:nvPr/>
          </p:nvPicPr>
          <p:blipFill rotWithShape="1">
            <a:blip r:embed="rId31"/>
            <a:srcRect t="1" r="94154" b="44060"/>
            <a:stretch/>
          </p:blipFill>
          <p:spPr>
            <a:xfrm>
              <a:off x="2969259" y="1574460"/>
              <a:ext cx="640080" cy="197672"/>
            </a:xfrm>
            <a:prstGeom prst="rect">
              <a:avLst/>
            </a:prstGeom>
          </p:spPr>
        </p:pic>
        <p:cxnSp>
          <p:nvCxnSpPr>
            <p:cNvPr id="62" name="Straight Connector 61">
              <a:extLst>
                <a:ext uri="{FF2B5EF4-FFF2-40B4-BE49-F238E27FC236}">
                  <a16:creationId xmlns:a16="http://schemas.microsoft.com/office/drawing/2014/main" id="{E5718991-E4BA-A257-E944-F5C4420EB340}"/>
                </a:ext>
              </a:extLst>
            </p:cNvPr>
            <p:cNvCxnSpPr/>
            <p:nvPr/>
          </p:nvCxnSpPr>
          <p:spPr>
            <a:xfrm flipH="1">
              <a:off x="2225040" y="2192934"/>
              <a:ext cx="30480" cy="36125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D0C20A35-5838-D5C4-9C8C-FF8FF24CFA5F}"/>
                </a:ext>
              </a:extLst>
            </p:cNvPr>
            <p:cNvPicPr>
              <a:picLocks noChangeAspect="1"/>
            </p:cNvPicPr>
            <p:nvPr/>
          </p:nvPicPr>
          <p:blipFill rotWithShape="1">
            <a:blip r:embed="rId32"/>
            <a:srcRect t="1" r="96475" b="36069"/>
            <a:stretch/>
          </p:blipFill>
          <p:spPr>
            <a:xfrm>
              <a:off x="822960" y="796908"/>
              <a:ext cx="457200" cy="267629"/>
            </a:xfrm>
            <a:prstGeom prst="rect">
              <a:avLst/>
            </a:prstGeom>
          </p:spPr>
        </p:pic>
        <p:cxnSp>
          <p:nvCxnSpPr>
            <p:cNvPr id="64" name="Straight Connector 63">
              <a:extLst>
                <a:ext uri="{FF2B5EF4-FFF2-40B4-BE49-F238E27FC236}">
                  <a16:creationId xmlns:a16="http://schemas.microsoft.com/office/drawing/2014/main" id="{368F94BE-ACD0-466E-A2FE-C3E1947B4AAD}"/>
                </a:ext>
              </a:extLst>
            </p:cNvPr>
            <p:cNvCxnSpPr/>
            <p:nvPr/>
          </p:nvCxnSpPr>
          <p:spPr>
            <a:xfrm flipH="1">
              <a:off x="1267119" y="5805465"/>
              <a:ext cx="2014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5D10B957-3826-3B64-EF86-F6143932873A}"/>
                </a:ext>
              </a:extLst>
            </p:cNvPr>
            <p:cNvPicPr>
              <a:picLocks noChangeAspect="1"/>
            </p:cNvPicPr>
            <p:nvPr/>
          </p:nvPicPr>
          <p:blipFill rotWithShape="1">
            <a:blip r:embed="rId4"/>
            <a:srcRect t="1" r="94090" b="39504"/>
            <a:stretch/>
          </p:blipFill>
          <p:spPr>
            <a:xfrm>
              <a:off x="3398520" y="5651160"/>
              <a:ext cx="640080" cy="210820"/>
            </a:xfrm>
            <a:prstGeom prst="rect">
              <a:avLst/>
            </a:prstGeom>
          </p:spPr>
        </p:pic>
        <p:pic>
          <p:nvPicPr>
            <p:cNvPr id="66" name="Picture 65">
              <a:extLst>
                <a:ext uri="{FF2B5EF4-FFF2-40B4-BE49-F238E27FC236}">
                  <a16:creationId xmlns:a16="http://schemas.microsoft.com/office/drawing/2014/main" id="{12FE9651-5EAA-BCD6-6E81-57C03C5F6043}"/>
                </a:ext>
              </a:extLst>
            </p:cNvPr>
            <p:cNvPicPr>
              <a:picLocks noChangeAspect="1"/>
            </p:cNvPicPr>
            <p:nvPr/>
          </p:nvPicPr>
          <p:blipFill rotWithShape="1">
            <a:blip r:embed="rId5"/>
            <a:srcRect t="1" r="94652" b="39504"/>
            <a:stretch/>
          </p:blipFill>
          <p:spPr>
            <a:xfrm>
              <a:off x="4111920" y="5648620"/>
              <a:ext cx="640080" cy="213360"/>
            </a:xfrm>
            <a:prstGeom prst="rect">
              <a:avLst/>
            </a:prstGeom>
          </p:spPr>
        </p:pic>
        <p:pic>
          <p:nvPicPr>
            <p:cNvPr id="67" name="Picture 66">
              <a:extLst>
                <a:ext uri="{FF2B5EF4-FFF2-40B4-BE49-F238E27FC236}">
                  <a16:creationId xmlns:a16="http://schemas.microsoft.com/office/drawing/2014/main" id="{0C2A1862-4455-7552-9448-1D54A8C20883}"/>
                </a:ext>
              </a:extLst>
            </p:cNvPr>
            <p:cNvPicPr>
              <a:picLocks noChangeAspect="1"/>
            </p:cNvPicPr>
            <p:nvPr/>
          </p:nvPicPr>
          <p:blipFill rotWithShape="1">
            <a:blip r:embed="rId33"/>
            <a:srcRect t="1" r="94756" b="36069"/>
            <a:stretch/>
          </p:blipFill>
          <p:spPr>
            <a:xfrm>
              <a:off x="1135380" y="5166360"/>
              <a:ext cx="640080" cy="251834"/>
            </a:xfrm>
            <a:prstGeom prst="rect">
              <a:avLst/>
            </a:prstGeom>
          </p:spPr>
        </p:pic>
        <p:pic>
          <p:nvPicPr>
            <p:cNvPr id="68" name="Picture 67">
              <a:extLst>
                <a:ext uri="{FF2B5EF4-FFF2-40B4-BE49-F238E27FC236}">
                  <a16:creationId xmlns:a16="http://schemas.microsoft.com/office/drawing/2014/main" id="{31618A9E-1F4C-3C1D-AA7F-EE5B8CD4DC6E}"/>
                </a:ext>
              </a:extLst>
            </p:cNvPr>
            <p:cNvPicPr>
              <a:picLocks noChangeAspect="1"/>
            </p:cNvPicPr>
            <p:nvPr/>
          </p:nvPicPr>
          <p:blipFill rotWithShape="1">
            <a:blip r:embed="rId7"/>
            <a:srcRect t="1" r="96265" b="42135"/>
            <a:stretch/>
          </p:blipFill>
          <p:spPr>
            <a:xfrm>
              <a:off x="1292520" y="5336200"/>
              <a:ext cx="457200" cy="228600"/>
            </a:xfrm>
            <a:prstGeom prst="rect">
              <a:avLst/>
            </a:prstGeom>
          </p:spPr>
        </p:pic>
        <p:pic>
          <p:nvPicPr>
            <p:cNvPr id="69" name="Picture 68">
              <a:extLst>
                <a:ext uri="{FF2B5EF4-FFF2-40B4-BE49-F238E27FC236}">
                  <a16:creationId xmlns:a16="http://schemas.microsoft.com/office/drawing/2014/main" id="{27184780-B34E-AF85-3254-7603B34BC394}"/>
                </a:ext>
              </a:extLst>
            </p:cNvPr>
            <p:cNvPicPr>
              <a:picLocks noChangeAspect="1"/>
            </p:cNvPicPr>
            <p:nvPr/>
          </p:nvPicPr>
          <p:blipFill rotWithShape="1">
            <a:blip r:embed="rId8"/>
            <a:srcRect t="1" r="91851" b="39504"/>
            <a:stretch/>
          </p:blipFill>
          <p:spPr>
            <a:xfrm>
              <a:off x="1025820" y="5514000"/>
              <a:ext cx="914400" cy="219075"/>
            </a:xfrm>
            <a:prstGeom prst="rect">
              <a:avLst/>
            </a:prstGeom>
          </p:spPr>
        </p:pic>
        <p:pic>
          <p:nvPicPr>
            <p:cNvPr id="70" name="Picture 69">
              <a:extLst>
                <a:ext uri="{FF2B5EF4-FFF2-40B4-BE49-F238E27FC236}">
                  <a16:creationId xmlns:a16="http://schemas.microsoft.com/office/drawing/2014/main" id="{8B0D8597-6C81-BEF2-9290-91E9188E8E1B}"/>
                </a:ext>
              </a:extLst>
            </p:cNvPr>
            <p:cNvPicPr>
              <a:picLocks noChangeAspect="1"/>
            </p:cNvPicPr>
            <p:nvPr/>
          </p:nvPicPr>
          <p:blipFill rotWithShape="1">
            <a:blip r:embed="rId34"/>
            <a:srcRect r="90027" b="38733"/>
            <a:stretch/>
          </p:blipFill>
          <p:spPr>
            <a:xfrm>
              <a:off x="1828798" y="1501141"/>
              <a:ext cx="1005840" cy="199433"/>
            </a:xfrm>
            <a:prstGeom prst="rect">
              <a:avLst/>
            </a:prstGeom>
          </p:spPr>
        </p:pic>
        <p:pic>
          <p:nvPicPr>
            <p:cNvPr id="71" name="Picture 70">
              <a:extLst>
                <a:ext uri="{FF2B5EF4-FFF2-40B4-BE49-F238E27FC236}">
                  <a16:creationId xmlns:a16="http://schemas.microsoft.com/office/drawing/2014/main" id="{2CE2BE45-FE82-5583-192A-5CA09C3B1FA7}"/>
                </a:ext>
              </a:extLst>
            </p:cNvPr>
            <p:cNvPicPr>
              <a:picLocks noChangeAspect="1"/>
            </p:cNvPicPr>
            <p:nvPr/>
          </p:nvPicPr>
          <p:blipFill rotWithShape="1">
            <a:blip r:embed="rId32"/>
            <a:srcRect t="1" r="96475" b="36069"/>
            <a:stretch/>
          </p:blipFill>
          <p:spPr>
            <a:xfrm>
              <a:off x="2095498" y="1187451"/>
              <a:ext cx="365760" cy="213868"/>
            </a:xfrm>
            <a:prstGeom prst="rect">
              <a:avLst/>
            </a:prstGeom>
          </p:spPr>
        </p:pic>
        <p:pic>
          <p:nvPicPr>
            <p:cNvPr id="72" name="Picture 71">
              <a:extLst>
                <a:ext uri="{FF2B5EF4-FFF2-40B4-BE49-F238E27FC236}">
                  <a16:creationId xmlns:a16="http://schemas.microsoft.com/office/drawing/2014/main" id="{30EAD591-9F4E-1C78-F818-4D132ADF2141}"/>
                </a:ext>
              </a:extLst>
            </p:cNvPr>
            <p:cNvPicPr>
              <a:picLocks noChangeAspect="1"/>
            </p:cNvPicPr>
            <p:nvPr/>
          </p:nvPicPr>
          <p:blipFill rotWithShape="1">
            <a:blip r:embed="rId33"/>
            <a:srcRect t="1" r="94756" b="36069"/>
            <a:stretch/>
          </p:blipFill>
          <p:spPr>
            <a:xfrm>
              <a:off x="2004059" y="1358923"/>
              <a:ext cx="548640" cy="215537"/>
            </a:xfrm>
            <a:prstGeom prst="rect">
              <a:avLst/>
            </a:prstGeom>
          </p:spPr>
        </p:pic>
        <p:pic>
          <p:nvPicPr>
            <p:cNvPr id="73" name="Picture 72">
              <a:extLst>
                <a:ext uri="{FF2B5EF4-FFF2-40B4-BE49-F238E27FC236}">
                  <a16:creationId xmlns:a16="http://schemas.microsoft.com/office/drawing/2014/main" id="{299B4FC5-8018-C770-79AD-A6919DA2BFBE}"/>
                </a:ext>
              </a:extLst>
            </p:cNvPr>
            <p:cNvPicPr>
              <a:picLocks noChangeAspect="1"/>
            </p:cNvPicPr>
            <p:nvPr/>
          </p:nvPicPr>
          <p:blipFill rotWithShape="1">
            <a:blip r:embed="rId28"/>
            <a:srcRect l="3798" r="5696" b="35507"/>
            <a:stretch/>
          </p:blipFill>
          <p:spPr>
            <a:xfrm>
              <a:off x="576240" y="1562398"/>
              <a:ext cx="640080" cy="398437"/>
            </a:xfrm>
            <a:prstGeom prst="rect">
              <a:avLst/>
            </a:prstGeom>
          </p:spPr>
        </p:pic>
        <p:pic>
          <p:nvPicPr>
            <p:cNvPr id="74" name="Picture 73">
              <a:extLst>
                <a:ext uri="{FF2B5EF4-FFF2-40B4-BE49-F238E27FC236}">
                  <a16:creationId xmlns:a16="http://schemas.microsoft.com/office/drawing/2014/main" id="{77BC0E57-A38B-A3A1-2E15-E3B437AD1A40}"/>
                </a:ext>
              </a:extLst>
            </p:cNvPr>
            <p:cNvPicPr>
              <a:picLocks noChangeAspect="1"/>
            </p:cNvPicPr>
            <p:nvPr/>
          </p:nvPicPr>
          <p:blipFill rotWithShape="1">
            <a:blip r:embed="rId28"/>
            <a:srcRect l="3798" r="5696" b="35507"/>
            <a:stretch/>
          </p:blipFill>
          <p:spPr>
            <a:xfrm rot="16200000">
              <a:off x="1840209" y="5257118"/>
              <a:ext cx="640080" cy="398145"/>
            </a:xfrm>
            <a:prstGeom prst="rect">
              <a:avLst/>
            </a:prstGeom>
          </p:spPr>
        </p:pic>
        <p:cxnSp>
          <p:nvCxnSpPr>
            <p:cNvPr id="75" name="Straight Connector 74">
              <a:extLst>
                <a:ext uri="{FF2B5EF4-FFF2-40B4-BE49-F238E27FC236}">
                  <a16:creationId xmlns:a16="http://schemas.microsoft.com/office/drawing/2014/main" id="{60602CBA-8B03-EBA2-04EF-473554C51042}"/>
                </a:ext>
              </a:extLst>
            </p:cNvPr>
            <p:cNvCxnSpPr/>
            <p:nvPr/>
          </p:nvCxnSpPr>
          <p:spPr>
            <a:xfrm flipH="1">
              <a:off x="957239" y="3874725"/>
              <a:ext cx="2669881"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A284FD7-F89A-5E5B-696D-6AFB309CCB34}"/>
                </a:ext>
              </a:extLst>
            </p:cNvPr>
            <p:cNvCxnSpPr/>
            <p:nvPr/>
          </p:nvCxnSpPr>
          <p:spPr>
            <a:xfrm flipH="1" flipV="1">
              <a:off x="957239" y="3696289"/>
              <a:ext cx="2624162" cy="923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7" name="Flowchart: Connector 76">
              <a:extLst>
                <a:ext uri="{FF2B5EF4-FFF2-40B4-BE49-F238E27FC236}">
                  <a16:creationId xmlns:a16="http://schemas.microsoft.com/office/drawing/2014/main" id="{0057412E-5A69-ED32-0ACA-B1B42977D511}"/>
                </a:ext>
              </a:extLst>
            </p:cNvPr>
            <p:cNvSpPr/>
            <p:nvPr/>
          </p:nvSpPr>
          <p:spPr>
            <a:xfrm>
              <a:off x="2202180" y="3520440"/>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78" name="Flowchart: Connector 77">
              <a:extLst>
                <a:ext uri="{FF2B5EF4-FFF2-40B4-BE49-F238E27FC236}">
                  <a16:creationId xmlns:a16="http://schemas.microsoft.com/office/drawing/2014/main" id="{23D8AE1D-1ED5-6FF6-9434-662F1362C85E}"/>
                </a:ext>
              </a:extLst>
            </p:cNvPr>
            <p:cNvSpPr/>
            <p:nvPr/>
          </p:nvSpPr>
          <p:spPr>
            <a:xfrm>
              <a:off x="2202180" y="3970655"/>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cxnSp>
          <p:nvCxnSpPr>
            <p:cNvPr id="79" name="Straight Connector 78">
              <a:extLst>
                <a:ext uri="{FF2B5EF4-FFF2-40B4-BE49-F238E27FC236}">
                  <a16:creationId xmlns:a16="http://schemas.microsoft.com/office/drawing/2014/main" id="{867F40D6-5708-C67B-B7C4-9E6B0115CAB5}"/>
                </a:ext>
              </a:extLst>
            </p:cNvPr>
            <p:cNvCxnSpPr/>
            <p:nvPr/>
          </p:nvCxnSpPr>
          <p:spPr>
            <a:xfrm>
              <a:off x="16510" y="609600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B56D3F0-F38C-59F5-51FA-74BFDAFA587A}"/>
                </a:ext>
              </a:extLst>
            </p:cNvPr>
            <p:cNvCxnSpPr/>
            <p:nvPr/>
          </p:nvCxnSpPr>
          <p:spPr>
            <a:xfrm>
              <a:off x="16510" y="1651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4D98C23-3136-5F84-7E59-1734FF624F9E}"/>
                </a:ext>
              </a:extLst>
            </p:cNvPr>
            <p:cNvCxnSpPr/>
            <p:nvPr/>
          </p:nvCxnSpPr>
          <p:spPr>
            <a:xfrm flipH="1">
              <a:off x="0" y="0"/>
              <a:ext cx="15142" cy="6111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5BAA6BD-0E14-C1BA-E23D-5BEC6D2E1EC4}"/>
                </a:ext>
              </a:extLst>
            </p:cNvPr>
            <p:cNvCxnSpPr/>
            <p:nvPr/>
          </p:nvCxnSpPr>
          <p:spPr>
            <a:xfrm flipH="1">
              <a:off x="8848188" y="0"/>
              <a:ext cx="15142" cy="6111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3" name="Picture 82">
            <a:extLst>
              <a:ext uri="{FF2B5EF4-FFF2-40B4-BE49-F238E27FC236}">
                <a16:creationId xmlns:a16="http://schemas.microsoft.com/office/drawing/2014/main" id="{EB33A2D9-55AE-9098-E01C-F43C01169F61}"/>
              </a:ext>
            </a:extLst>
          </p:cNvPr>
          <p:cNvPicPr>
            <a:picLocks noChangeAspect="1"/>
          </p:cNvPicPr>
          <p:nvPr/>
        </p:nvPicPr>
        <p:blipFill rotWithShape="1">
          <a:blip r:embed="rId35"/>
          <a:srcRect l="33491" t="34741" r="33593" b="36092"/>
          <a:stretch/>
        </p:blipFill>
        <p:spPr>
          <a:xfrm>
            <a:off x="6792693" y="2171239"/>
            <a:ext cx="399920" cy="358432"/>
          </a:xfrm>
          <a:prstGeom prst="rect">
            <a:avLst/>
          </a:prstGeom>
        </p:spPr>
      </p:pic>
    </p:spTree>
    <p:extLst>
      <p:ext uri="{BB962C8B-B14F-4D97-AF65-F5344CB8AC3E}">
        <p14:creationId xmlns:p14="http://schemas.microsoft.com/office/powerpoint/2010/main" val="1263842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532AF-FF0F-8DE0-B04B-FBED174B5B9B}"/>
              </a:ext>
            </a:extLst>
          </p:cNvPr>
          <p:cNvSpPr>
            <a:spLocks noGrp="1"/>
          </p:cNvSpPr>
          <p:nvPr>
            <p:ph type="title"/>
          </p:nvPr>
        </p:nvSpPr>
        <p:spPr>
          <a:xfrm>
            <a:off x="839788" y="457200"/>
            <a:ext cx="3196261" cy="1012888"/>
          </a:xfrm>
        </p:spPr>
        <p:txBody>
          <a:bodyPr>
            <a:normAutofit fontScale="90000"/>
          </a:bodyPr>
          <a:lstStyle/>
          <a:p>
            <a:r>
              <a:rPr lang="en-US" sz="2400" dirty="0"/>
              <a:t>Study of electrical close circuit of 33kv Vacuum Circuit Breaker</a:t>
            </a:r>
            <a:endParaRPr lang="en-IN" sz="2400" dirty="0"/>
          </a:p>
        </p:txBody>
      </p:sp>
      <p:sp>
        <p:nvSpPr>
          <p:cNvPr id="3" name="Content Placeholder 2">
            <a:extLst>
              <a:ext uri="{FF2B5EF4-FFF2-40B4-BE49-F238E27FC236}">
                <a16:creationId xmlns:a16="http://schemas.microsoft.com/office/drawing/2014/main" id="{E256027B-E1D4-1252-D5A6-ECF0A7C78875}"/>
              </a:ext>
            </a:extLst>
          </p:cNvPr>
          <p:cNvSpPr>
            <a:spLocks noGrp="1"/>
          </p:cNvSpPr>
          <p:nvPr>
            <p:ph idx="1"/>
          </p:nvPr>
        </p:nvSpPr>
        <p:spPr/>
        <p:txBody>
          <a:bodyPr/>
          <a:lstStyle/>
          <a:p>
            <a:endParaRPr lang="en-IN" dirty="0"/>
          </a:p>
        </p:txBody>
      </p:sp>
      <p:sp>
        <p:nvSpPr>
          <p:cNvPr id="4" name="Text Placeholder 3">
            <a:extLst>
              <a:ext uri="{FF2B5EF4-FFF2-40B4-BE49-F238E27FC236}">
                <a16:creationId xmlns:a16="http://schemas.microsoft.com/office/drawing/2014/main" id="{8168D56E-B641-1B56-E1B2-EE251D373AA7}"/>
              </a:ext>
            </a:extLst>
          </p:cNvPr>
          <p:cNvSpPr>
            <a:spLocks noGrp="1"/>
          </p:cNvSpPr>
          <p:nvPr>
            <p:ph type="body" sz="half" idx="2"/>
          </p:nvPr>
        </p:nvSpPr>
        <p:spPr>
          <a:xfrm>
            <a:off x="471738" y="1511086"/>
            <a:ext cx="3597693" cy="4357902"/>
          </a:xfrm>
        </p:spPr>
        <p:txBody>
          <a:bodyPr>
            <a:normAutofit fontScale="92500" lnSpcReduction="10000"/>
          </a:bodyPr>
          <a:lstStyle/>
          <a:p>
            <a:r>
              <a:rPr lang="en-US" b="1" dirty="0">
                <a:latin typeface="Arial" panose="020B0604020202020204" pitchFamily="34" charset="0"/>
                <a:cs typeface="Arial" panose="020B0604020202020204" pitchFamily="34" charset="0"/>
              </a:rPr>
              <a:t>6.Master Trip Relay </a:t>
            </a:r>
            <a:r>
              <a:rPr lang="en-US" dirty="0">
                <a:latin typeface="Arial" panose="020B0604020202020204" pitchFamily="34" charset="0"/>
                <a:cs typeface="Arial" panose="020B0604020202020204" pitchFamily="34" charset="0"/>
              </a:rPr>
              <a:t>is a trip relay in C&amp;R panel which receives command from protective relaying system and extends  trip pulses to circuit breaker to trip u</a:t>
            </a:r>
            <a:r>
              <a:rPr lang="en-US" sz="1600" dirty="0">
                <a:latin typeface="Arial" panose="020B0604020202020204" pitchFamily="34" charset="0"/>
                <a:cs typeface="Arial" panose="020B0604020202020204" pitchFamily="34" charset="0"/>
              </a:rPr>
              <a:t>nder abnormal or fault current flow condition</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In addition to trip (NO) contacts, the Master Trip Relay contains one NC contact which is connected in the close circuit of CB. </a:t>
            </a:r>
          </a:p>
          <a:p>
            <a:r>
              <a:rPr lang="en-US" dirty="0">
                <a:latin typeface="Arial" panose="020B0604020202020204" pitchFamily="34" charset="0"/>
                <a:cs typeface="Arial" panose="020B0604020202020204" pitchFamily="34" charset="0"/>
              </a:rPr>
              <a:t>The main function of this NC contact is to block the close pulse when master trip relay operates and till reset of relay. As long as the master trip relay is not done reset, the trip pulse will be present and the CB will get tripped immediately after closing.</a:t>
            </a:r>
          </a:p>
          <a:p>
            <a:r>
              <a:rPr lang="en-US" dirty="0">
                <a:latin typeface="Arial" panose="020B0604020202020204" pitchFamily="34" charset="0"/>
                <a:cs typeface="Arial" panose="020B0604020202020204" pitchFamily="34" charset="0"/>
              </a:rPr>
              <a:t>Note:</a:t>
            </a:r>
          </a:p>
          <a:p>
            <a:r>
              <a:rPr lang="en-US" dirty="0">
                <a:latin typeface="Arial" panose="020B0604020202020204" pitchFamily="34" charset="0"/>
                <a:cs typeface="Arial" panose="020B0604020202020204" pitchFamily="34" charset="0"/>
              </a:rPr>
              <a:t>Before closing the CB, reset the master trip relay</a:t>
            </a:r>
            <a:endParaRPr lang="en-IN" dirty="0">
              <a:latin typeface="Arial" panose="020B0604020202020204" pitchFamily="34" charset="0"/>
              <a:cs typeface="Arial" panose="020B0604020202020204" pitchFamily="34" charset="0"/>
            </a:endParaRPr>
          </a:p>
        </p:txBody>
      </p:sp>
      <p:grpSp>
        <p:nvGrpSpPr>
          <p:cNvPr id="5" name="Canvas 339">
            <a:extLst>
              <a:ext uri="{FF2B5EF4-FFF2-40B4-BE49-F238E27FC236}">
                <a16:creationId xmlns:a16="http://schemas.microsoft.com/office/drawing/2014/main" id="{11145ED1-D5BE-BA2C-A80E-A1D90FD4C99B}"/>
              </a:ext>
            </a:extLst>
          </p:cNvPr>
          <p:cNvGrpSpPr/>
          <p:nvPr/>
        </p:nvGrpSpPr>
        <p:grpSpPr>
          <a:xfrm>
            <a:off x="4058653" y="449262"/>
            <a:ext cx="7888738" cy="5411788"/>
            <a:chOff x="0" y="0"/>
            <a:chExt cx="8863330" cy="6202680"/>
          </a:xfrm>
        </p:grpSpPr>
        <p:sp>
          <p:nvSpPr>
            <p:cNvPr id="6" name="Rectangle 5">
              <a:extLst>
                <a:ext uri="{FF2B5EF4-FFF2-40B4-BE49-F238E27FC236}">
                  <a16:creationId xmlns:a16="http://schemas.microsoft.com/office/drawing/2014/main" id="{F96F7C2B-A0F1-402C-F011-9AF4CEFE27C5}"/>
                </a:ext>
              </a:extLst>
            </p:cNvPr>
            <p:cNvSpPr/>
            <p:nvPr/>
          </p:nvSpPr>
          <p:spPr>
            <a:xfrm>
              <a:off x="0" y="0"/>
              <a:ext cx="8863330" cy="6202680"/>
            </a:xfrm>
            <a:prstGeom prst="rect">
              <a:avLst/>
            </a:prstGeom>
            <a:solidFill>
              <a:prstClr val="white"/>
            </a:solidFill>
            <a:ln>
              <a:prstDash val="lgDash"/>
            </a:ln>
          </p:spPr>
          <p:txBody>
            <a:bodyPr/>
            <a:lstStyle/>
            <a:p>
              <a:endParaRPr lang="en-IN"/>
            </a:p>
          </p:txBody>
        </p:sp>
        <p:cxnSp>
          <p:nvCxnSpPr>
            <p:cNvPr id="7" name="Straight Connector 6">
              <a:extLst>
                <a:ext uri="{FF2B5EF4-FFF2-40B4-BE49-F238E27FC236}">
                  <a16:creationId xmlns:a16="http://schemas.microsoft.com/office/drawing/2014/main" id="{6B7CC169-7BEC-2C4B-ABCA-29B3F0D1A39D}"/>
                </a:ext>
              </a:extLst>
            </p:cNvPr>
            <p:cNvCxnSpPr/>
            <p:nvPr/>
          </p:nvCxnSpPr>
          <p:spPr>
            <a:xfrm>
              <a:off x="8437910" y="630261"/>
              <a:ext cx="0" cy="3118779"/>
            </a:xfrm>
            <a:prstGeom prst="line">
              <a:avLst/>
            </a:prstGeom>
            <a:ln w="38100"/>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7E66E6C4-766D-0F63-781C-DB9816E569B4}"/>
                </a:ext>
              </a:extLst>
            </p:cNvPr>
            <p:cNvCxnSpPr/>
            <p:nvPr/>
          </p:nvCxnSpPr>
          <p:spPr>
            <a:xfrm flipH="1">
              <a:off x="548640" y="546441"/>
              <a:ext cx="12361" cy="295656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1A5CB48C-7980-E9DB-8880-FA2A0938E7C3}"/>
                </a:ext>
              </a:extLst>
            </p:cNvPr>
            <p:cNvPicPr>
              <a:picLocks noChangeAspect="1"/>
            </p:cNvPicPr>
            <p:nvPr/>
          </p:nvPicPr>
          <p:blipFill>
            <a:blip r:embed="rId2"/>
            <a:stretch>
              <a:fillRect/>
            </a:stretch>
          </p:blipFill>
          <p:spPr>
            <a:xfrm>
              <a:off x="6961931" y="1579886"/>
              <a:ext cx="1463309" cy="822960"/>
            </a:xfrm>
            <a:prstGeom prst="rect">
              <a:avLst/>
            </a:prstGeom>
          </p:spPr>
        </p:pic>
        <p:pic>
          <p:nvPicPr>
            <p:cNvPr id="10" name="Picture 9">
              <a:extLst>
                <a:ext uri="{FF2B5EF4-FFF2-40B4-BE49-F238E27FC236}">
                  <a16:creationId xmlns:a16="http://schemas.microsoft.com/office/drawing/2014/main" id="{48CAFBF3-4377-DE8F-47C2-32D9604E2468}"/>
                </a:ext>
              </a:extLst>
            </p:cNvPr>
            <p:cNvPicPr>
              <a:picLocks noChangeAspect="1"/>
            </p:cNvPicPr>
            <p:nvPr/>
          </p:nvPicPr>
          <p:blipFill rotWithShape="1">
            <a:blip r:embed="rId3"/>
            <a:srcRect t="1" r="93548" b="29729"/>
            <a:stretch/>
          </p:blipFill>
          <p:spPr>
            <a:xfrm>
              <a:off x="7391400" y="2413342"/>
              <a:ext cx="701040" cy="228599"/>
            </a:xfrm>
            <a:prstGeom prst="rect">
              <a:avLst/>
            </a:prstGeom>
          </p:spPr>
        </p:pic>
        <p:cxnSp>
          <p:nvCxnSpPr>
            <p:cNvPr id="11" name="Straight Connector 10">
              <a:extLst>
                <a:ext uri="{FF2B5EF4-FFF2-40B4-BE49-F238E27FC236}">
                  <a16:creationId xmlns:a16="http://schemas.microsoft.com/office/drawing/2014/main" id="{3D9A2842-A27A-4D58-87F4-0EA89C640FA5}"/>
                </a:ext>
              </a:extLst>
            </p:cNvPr>
            <p:cNvCxnSpPr/>
            <p:nvPr/>
          </p:nvCxnSpPr>
          <p:spPr>
            <a:xfrm>
              <a:off x="1066800" y="1808481"/>
              <a:ext cx="12039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3F59992-576E-6AFD-5667-F00ADA2ECDA4}"/>
                </a:ext>
              </a:extLst>
            </p:cNvPr>
            <p:cNvPicPr>
              <a:picLocks noChangeAspect="1"/>
            </p:cNvPicPr>
            <p:nvPr/>
          </p:nvPicPr>
          <p:blipFill rotWithShape="1">
            <a:blip r:embed="rId4"/>
            <a:srcRect t="1" r="94090" b="39504"/>
            <a:stretch/>
          </p:blipFill>
          <p:spPr>
            <a:xfrm>
              <a:off x="304800" y="28281"/>
              <a:ext cx="640080" cy="211454"/>
            </a:xfrm>
            <a:prstGeom prst="rect">
              <a:avLst/>
            </a:prstGeom>
          </p:spPr>
        </p:pic>
        <p:pic>
          <p:nvPicPr>
            <p:cNvPr id="13" name="Picture 12">
              <a:extLst>
                <a:ext uri="{FF2B5EF4-FFF2-40B4-BE49-F238E27FC236}">
                  <a16:creationId xmlns:a16="http://schemas.microsoft.com/office/drawing/2014/main" id="{5D2987E5-8143-FE7D-F330-0CA428A0B8E1}"/>
                </a:ext>
              </a:extLst>
            </p:cNvPr>
            <p:cNvPicPr>
              <a:picLocks noChangeAspect="1"/>
            </p:cNvPicPr>
            <p:nvPr/>
          </p:nvPicPr>
          <p:blipFill rotWithShape="1">
            <a:blip r:embed="rId4"/>
            <a:srcRect t="1" r="94090" b="39504"/>
            <a:stretch/>
          </p:blipFill>
          <p:spPr>
            <a:xfrm>
              <a:off x="8081940" y="193041"/>
              <a:ext cx="640080" cy="210820"/>
            </a:xfrm>
            <a:prstGeom prst="rect">
              <a:avLst/>
            </a:prstGeom>
          </p:spPr>
        </p:pic>
        <p:pic>
          <p:nvPicPr>
            <p:cNvPr id="14" name="Picture 13">
              <a:extLst>
                <a:ext uri="{FF2B5EF4-FFF2-40B4-BE49-F238E27FC236}">
                  <a16:creationId xmlns:a16="http://schemas.microsoft.com/office/drawing/2014/main" id="{255BC678-53C7-BAD6-8CFD-4D2B6C6D511D}"/>
                </a:ext>
              </a:extLst>
            </p:cNvPr>
            <p:cNvPicPr>
              <a:picLocks noChangeAspect="1"/>
            </p:cNvPicPr>
            <p:nvPr/>
          </p:nvPicPr>
          <p:blipFill rotWithShape="1">
            <a:blip r:embed="rId5"/>
            <a:srcRect t="1" r="94652" b="39504"/>
            <a:stretch/>
          </p:blipFill>
          <p:spPr>
            <a:xfrm>
              <a:off x="281940" y="218781"/>
              <a:ext cx="640080" cy="213360"/>
            </a:xfrm>
            <a:prstGeom prst="rect">
              <a:avLst/>
            </a:prstGeom>
          </p:spPr>
        </p:pic>
        <p:pic>
          <p:nvPicPr>
            <p:cNvPr id="15" name="Picture 14">
              <a:extLst>
                <a:ext uri="{FF2B5EF4-FFF2-40B4-BE49-F238E27FC236}">
                  <a16:creationId xmlns:a16="http://schemas.microsoft.com/office/drawing/2014/main" id="{17F645E3-4F35-DBED-F25D-E16CF062EFD5}"/>
                </a:ext>
              </a:extLst>
            </p:cNvPr>
            <p:cNvPicPr>
              <a:picLocks noChangeAspect="1"/>
            </p:cNvPicPr>
            <p:nvPr/>
          </p:nvPicPr>
          <p:blipFill rotWithShape="1">
            <a:blip r:embed="rId6"/>
            <a:srcRect t="1" r="93888" b="31614"/>
            <a:stretch/>
          </p:blipFill>
          <p:spPr>
            <a:xfrm>
              <a:off x="8100060" y="381975"/>
              <a:ext cx="640080" cy="231140"/>
            </a:xfrm>
            <a:prstGeom prst="rect">
              <a:avLst/>
            </a:prstGeom>
          </p:spPr>
        </p:pic>
        <p:pic>
          <p:nvPicPr>
            <p:cNvPr id="16" name="Picture 15">
              <a:extLst>
                <a:ext uri="{FF2B5EF4-FFF2-40B4-BE49-F238E27FC236}">
                  <a16:creationId xmlns:a16="http://schemas.microsoft.com/office/drawing/2014/main" id="{B7DBD6F2-721E-317B-9944-79A4896EB0CE}"/>
                </a:ext>
              </a:extLst>
            </p:cNvPr>
            <p:cNvPicPr>
              <a:picLocks noChangeAspect="1"/>
            </p:cNvPicPr>
            <p:nvPr/>
          </p:nvPicPr>
          <p:blipFill rotWithShape="1">
            <a:blip r:embed="rId7"/>
            <a:srcRect t="1" r="96265" b="42135"/>
            <a:stretch/>
          </p:blipFill>
          <p:spPr>
            <a:xfrm>
              <a:off x="822960" y="988401"/>
              <a:ext cx="457200" cy="228600"/>
            </a:xfrm>
            <a:prstGeom prst="rect">
              <a:avLst/>
            </a:prstGeom>
          </p:spPr>
        </p:pic>
        <p:pic>
          <p:nvPicPr>
            <p:cNvPr id="17" name="Picture 16">
              <a:extLst>
                <a:ext uri="{FF2B5EF4-FFF2-40B4-BE49-F238E27FC236}">
                  <a16:creationId xmlns:a16="http://schemas.microsoft.com/office/drawing/2014/main" id="{8C57E213-C1B2-D08F-FBE4-E9B7D69E39DA}"/>
                </a:ext>
              </a:extLst>
            </p:cNvPr>
            <p:cNvPicPr>
              <a:picLocks noChangeAspect="1"/>
            </p:cNvPicPr>
            <p:nvPr/>
          </p:nvPicPr>
          <p:blipFill rotWithShape="1">
            <a:blip r:embed="rId8"/>
            <a:srcRect t="1" r="91851" b="39504"/>
            <a:stretch/>
          </p:blipFill>
          <p:spPr>
            <a:xfrm>
              <a:off x="685799" y="1173145"/>
              <a:ext cx="914400" cy="219076"/>
            </a:xfrm>
            <a:prstGeom prst="rect">
              <a:avLst/>
            </a:prstGeom>
          </p:spPr>
        </p:pic>
        <p:pic>
          <p:nvPicPr>
            <p:cNvPr id="18" name="Picture 17">
              <a:extLst>
                <a:ext uri="{FF2B5EF4-FFF2-40B4-BE49-F238E27FC236}">
                  <a16:creationId xmlns:a16="http://schemas.microsoft.com/office/drawing/2014/main" id="{34C67714-F9EC-838F-EB0F-3AA36097B1CC}"/>
                </a:ext>
              </a:extLst>
            </p:cNvPr>
            <p:cNvPicPr>
              <a:picLocks noChangeAspect="1"/>
            </p:cNvPicPr>
            <p:nvPr/>
          </p:nvPicPr>
          <p:blipFill rotWithShape="1">
            <a:blip r:embed="rId9"/>
            <a:srcRect r="92348" b="38733"/>
            <a:stretch/>
          </p:blipFill>
          <p:spPr>
            <a:xfrm>
              <a:off x="6347459" y="1224919"/>
              <a:ext cx="822960" cy="212676"/>
            </a:xfrm>
            <a:prstGeom prst="rect">
              <a:avLst/>
            </a:prstGeom>
          </p:spPr>
        </p:pic>
        <p:pic>
          <p:nvPicPr>
            <p:cNvPr id="19" name="Picture 18">
              <a:extLst>
                <a:ext uri="{FF2B5EF4-FFF2-40B4-BE49-F238E27FC236}">
                  <a16:creationId xmlns:a16="http://schemas.microsoft.com/office/drawing/2014/main" id="{68B2DF8C-70A6-9233-1AB1-1C8DEC53973D}"/>
                </a:ext>
              </a:extLst>
            </p:cNvPr>
            <p:cNvPicPr>
              <a:picLocks noChangeAspect="1"/>
            </p:cNvPicPr>
            <p:nvPr/>
          </p:nvPicPr>
          <p:blipFill rotWithShape="1">
            <a:blip r:embed="rId10"/>
            <a:srcRect r="94842" b="38733"/>
            <a:stretch/>
          </p:blipFill>
          <p:spPr>
            <a:xfrm>
              <a:off x="6611280" y="1414436"/>
              <a:ext cx="548640" cy="198363"/>
            </a:xfrm>
            <a:prstGeom prst="rect">
              <a:avLst/>
            </a:prstGeom>
          </p:spPr>
        </p:pic>
        <p:pic>
          <p:nvPicPr>
            <p:cNvPr id="20" name="Picture 19">
              <a:extLst>
                <a:ext uri="{FF2B5EF4-FFF2-40B4-BE49-F238E27FC236}">
                  <a16:creationId xmlns:a16="http://schemas.microsoft.com/office/drawing/2014/main" id="{BB125EC4-FADA-A817-C054-DABB942FECD2}"/>
                </a:ext>
              </a:extLst>
            </p:cNvPr>
            <p:cNvPicPr>
              <a:picLocks noChangeAspect="1"/>
            </p:cNvPicPr>
            <p:nvPr/>
          </p:nvPicPr>
          <p:blipFill rotWithShape="1">
            <a:blip r:embed="rId11"/>
            <a:srcRect l="36971" r="32036"/>
            <a:stretch/>
          </p:blipFill>
          <p:spPr>
            <a:xfrm rot="5400000">
              <a:off x="5189199" y="1280484"/>
              <a:ext cx="974725" cy="1209040"/>
            </a:xfrm>
            <a:prstGeom prst="rect">
              <a:avLst/>
            </a:prstGeom>
          </p:spPr>
        </p:pic>
        <p:pic>
          <p:nvPicPr>
            <p:cNvPr id="21" name="Picture 20">
              <a:extLst>
                <a:ext uri="{FF2B5EF4-FFF2-40B4-BE49-F238E27FC236}">
                  <a16:creationId xmlns:a16="http://schemas.microsoft.com/office/drawing/2014/main" id="{6BF21970-2331-09D1-8DDE-84E81450B80E}"/>
                </a:ext>
              </a:extLst>
            </p:cNvPr>
            <p:cNvPicPr>
              <a:picLocks noChangeAspect="1"/>
            </p:cNvPicPr>
            <p:nvPr/>
          </p:nvPicPr>
          <p:blipFill rotWithShape="1">
            <a:blip r:embed="rId12"/>
            <a:srcRect r="92005" b="38733"/>
            <a:stretch/>
          </p:blipFill>
          <p:spPr>
            <a:xfrm>
              <a:off x="5349240" y="2154262"/>
              <a:ext cx="822960" cy="203528"/>
            </a:xfrm>
            <a:prstGeom prst="rect">
              <a:avLst/>
            </a:prstGeom>
          </p:spPr>
        </p:pic>
        <p:pic>
          <p:nvPicPr>
            <p:cNvPr id="22" name="Picture 21">
              <a:extLst>
                <a:ext uri="{FF2B5EF4-FFF2-40B4-BE49-F238E27FC236}">
                  <a16:creationId xmlns:a16="http://schemas.microsoft.com/office/drawing/2014/main" id="{42D2EC67-4043-E01D-EB48-6FA14B2000A4}"/>
                </a:ext>
              </a:extLst>
            </p:cNvPr>
            <p:cNvPicPr>
              <a:picLocks noChangeAspect="1"/>
            </p:cNvPicPr>
            <p:nvPr/>
          </p:nvPicPr>
          <p:blipFill rotWithShape="1">
            <a:blip r:embed="rId13"/>
            <a:srcRect r="87620" b="38733"/>
            <a:stretch/>
          </p:blipFill>
          <p:spPr>
            <a:xfrm>
              <a:off x="5158739" y="2480017"/>
              <a:ext cx="1188720" cy="189865"/>
            </a:xfrm>
            <a:prstGeom prst="rect">
              <a:avLst/>
            </a:prstGeom>
          </p:spPr>
        </p:pic>
        <p:pic>
          <p:nvPicPr>
            <p:cNvPr id="23" name="Picture 22">
              <a:extLst>
                <a:ext uri="{FF2B5EF4-FFF2-40B4-BE49-F238E27FC236}">
                  <a16:creationId xmlns:a16="http://schemas.microsoft.com/office/drawing/2014/main" id="{EFA3DB92-626C-09D0-3457-CA211C1D97F5}"/>
                </a:ext>
              </a:extLst>
            </p:cNvPr>
            <p:cNvPicPr>
              <a:picLocks noChangeAspect="1"/>
            </p:cNvPicPr>
            <p:nvPr/>
          </p:nvPicPr>
          <p:blipFill rotWithShape="1">
            <a:blip r:embed="rId14"/>
            <a:srcRect t="1" r="98023" b="44060"/>
            <a:stretch/>
          </p:blipFill>
          <p:spPr>
            <a:xfrm>
              <a:off x="6045223" y="2311407"/>
              <a:ext cx="200297" cy="182880"/>
            </a:xfrm>
            <a:prstGeom prst="rect">
              <a:avLst/>
            </a:prstGeom>
          </p:spPr>
        </p:pic>
        <p:pic>
          <p:nvPicPr>
            <p:cNvPr id="24" name="Picture 23">
              <a:extLst>
                <a:ext uri="{FF2B5EF4-FFF2-40B4-BE49-F238E27FC236}">
                  <a16:creationId xmlns:a16="http://schemas.microsoft.com/office/drawing/2014/main" id="{FAD2EDC2-0438-EDD9-01B2-9A067F3085FE}"/>
                </a:ext>
              </a:extLst>
            </p:cNvPr>
            <p:cNvPicPr>
              <a:picLocks noChangeAspect="1"/>
            </p:cNvPicPr>
            <p:nvPr/>
          </p:nvPicPr>
          <p:blipFill rotWithShape="1">
            <a:blip r:embed="rId15"/>
            <a:srcRect t="1" r="98132" b="42135"/>
            <a:stretch/>
          </p:blipFill>
          <p:spPr>
            <a:xfrm>
              <a:off x="7502820" y="1800861"/>
              <a:ext cx="365760" cy="365760"/>
            </a:xfrm>
            <a:prstGeom prst="rect">
              <a:avLst/>
            </a:prstGeom>
          </p:spPr>
        </p:pic>
        <p:pic>
          <p:nvPicPr>
            <p:cNvPr id="25" name="Picture 24">
              <a:extLst>
                <a:ext uri="{FF2B5EF4-FFF2-40B4-BE49-F238E27FC236}">
                  <a16:creationId xmlns:a16="http://schemas.microsoft.com/office/drawing/2014/main" id="{CAB1E64B-0B1E-13FF-83D5-80894FEF1A09}"/>
                </a:ext>
              </a:extLst>
            </p:cNvPr>
            <p:cNvPicPr>
              <a:picLocks noChangeAspect="1"/>
            </p:cNvPicPr>
            <p:nvPr/>
          </p:nvPicPr>
          <p:blipFill rotWithShape="1">
            <a:blip r:embed="rId16"/>
            <a:srcRect r="97963" b="44765"/>
            <a:stretch/>
          </p:blipFill>
          <p:spPr>
            <a:xfrm>
              <a:off x="723900" y="1855455"/>
              <a:ext cx="365760" cy="320040"/>
            </a:xfrm>
            <a:prstGeom prst="rect">
              <a:avLst/>
            </a:prstGeom>
          </p:spPr>
        </p:pic>
        <p:pic>
          <p:nvPicPr>
            <p:cNvPr id="26" name="Picture 25">
              <a:extLst>
                <a:ext uri="{FF2B5EF4-FFF2-40B4-BE49-F238E27FC236}">
                  <a16:creationId xmlns:a16="http://schemas.microsoft.com/office/drawing/2014/main" id="{F940ACA7-F3CE-02F8-340B-2FBA76C44E6F}"/>
                </a:ext>
              </a:extLst>
            </p:cNvPr>
            <p:cNvPicPr>
              <a:picLocks noChangeAspect="1"/>
            </p:cNvPicPr>
            <p:nvPr/>
          </p:nvPicPr>
          <p:blipFill rotWithShape="1">
            <a:blip r:embed="rId17"/>
            <a:srcRect r="98023" b="44061"/>
            <a:stretch/>
          </p:blipFill>
          <p:spPr>
            <a:xfrm>
              <a:off x="6596171" y="2131402"/>
              <a:ext cx="365760" cy="333375"/>
            </a:xfrm>
            <a:prstGeom prst="rect">
              <a:avLst/>
            </a:prstGeom>
          </p:spPr>
        </p:pic>
        <p:pic>
          <p:nvPicPr>
            <p:cNvPr id="27" name="Picture 26">
              <a:extLst>
                <a:ext uri="{FF2B5EF4-FFF2-40B4-BE49-F238E27FC236}">
                  <a16:creationId xmlns:a16="http://schemas.microsoft.com/office/drawing/2014/main" id="{53EEC53B-A4E2-5789-98C8-4C1982F897D8}"/>
                </a:ext>
              </a:extLst>
            </p:cNvPr>
            <p:cNvPicPr>
              <a:picLocks noChangeAspect="1"/>
            </p:cNvPicPr>
            <p:nvPr/>
          </p:nvPicPr>
          <p:blipFill rotWithShape="1">
            <a:blip r:embed="rId18"/>
            <a:srcRect t="1" r="98453" b="46724"/>
            <a:stretch/>
          </p:blipFill>
          <p:spPr>
            <a:xfrm>
              <a:off x="5539740" y="1240159"/>
              <a:ext cx="274320" cy="304800"/>
            </a:xfrm>
            <a:prstGeom prst="rect">
              <a:avLst/>
            </a:prstGeom>
          </p:spPr>
        </p:pic>
        <p:pic>
          <p:nvPicPr>
            <p:cNvPr id="28" name="Picture 27">
              <a:extLst>
                <a:ext uri="{FF2B5EF4-FFF2-40B4-BE49-F238E27FC236}">
                  <a16:creationId xmlns:a16="http://schemas.microsoft.com/office/drawing/2014/main" id="{7F6DEA27-70CB-888D-A60B-36D4A014ED66}"/>
                </a:ext>
              </a:extLst>
            </p:cNvPr>
            <p:cNvPicPr>
              <a:picLocks noChangeAspect="1"/>
            </p:cNvPicPr>
            <p:nvPr/>
          </p:nvPicPr>
          <p:blipFill rotWithShape="1">
            <a:blip r:embed="rId19"/>
            <a:srcRect t="1" r="97679" b="44060"/>
            <a:stretch/>
          </p:blipFill>
          <p:spPr>
            <a:xfrm>
              <a:off x="5243649" y="2311407"/>
              <a:ext cx="235131" cy="182880"/>
            </a:xfrm>
            <a:prstGeom prst="rect">
              <a:avLst/>
            </a:prstGeom>
          </p:spPr>
        </p:pic>
        <p:pic>
          <p:nvPicPr>
            <p:cNvPr id="29" name="Picture 28">
              <a:extLst>
                <a:ext uri="{FF2B5EF4-FFF2-40B4-BE49-F238E27FC236}">
                  <a16:creationId xmlns:a16="http://schemas.microsoft.com/office/drawing/2014/main" id="{EA7D458F-E1FE-25B1-41A7-73C5D3AC9A07}"/>
                </a:ext>
              </a:extLst>
            </p:cNvPr>
            <p:cNvPicPr>
              <a:picLocks noChangeAspect="1"/>
            </p:cNvPicPr>
            <p:nvPr/>
          </p:nvPicPr>
          <p:blipFill rotWithShape="1">
            <a:blip r:embed="rId10"/>
            <a:srcRect r="94842" b="38733"/>
            <a:stretch/>
          </p:blipFill>
          <p:spPr>
            <a:xfrm>
              <a:off x="5478780" y="2311407"/>
              <a:ext cx="548640" cy="198120"/>
            </a:xfrm>
            <a:prstGeom prst="rect">
              <a:avLst/>
            </a:prstGeom>
          </p:spPr>
        </p:pic>
        <p:pic>
          <p:nvPicPr>
            <p:cNvPr id="30" name="Picture 29">
              <a:extLst>
                <a:ext uri="{FF2B5EF4-FFF2-40B4-BE49-F238E27FC236}">
                  <a16:creationId xmlns:a16="http://schemas.microsoft.com/office/drawing/2014/main" id="{D890F0E0-38CC-9E4F-ED02-88B7EE21619F}"/>
                </a:ext>
              </a:extLst>
            </p:cNvPr>
            <p:cNvPicPr>
              <a:picLocks noChangeAspect="1"/>
            </p:cNvPicPr>
            <p:nvPr/>
          </p:nvPicPr>
          <p:blipFill rotWithShape="1">
            <a:blip r:embed="rId20"/>
            <a:srcRect r="97851" b="41397"/>
            <a:stretch/>
          </p:blipFill>
          <p:spPr>
            <a:xfrm>
              <a:off x="6339839" y="1397641"/>
              <a:ext cx="238760" cy="182245"/>
            </a:xfrm>
            <a:prstGeom prst="rect">
              <a:avLst/>
            </a:prstGeom>
          </p:spPr>
        </p:pic>
        <p:pic>
          <p:nvPicPr>
            <p:cNvPr id="31" name="Picture 30">
              <a:extLst>
                <a:ext uri="{FF2B5EF4-FFF2-40B4-BE49-F238E27FC236}">
                  <a16:creationId xmlns:a16="http://schemas.microsoft.com/office/drawing/2014/main" id="{74E48FAC-2E72-85AB-9462-14B45CDEAA85}"/>
                </a:ext>
              </a:extLst>
            </p:cNvPr>
            <p:cNvPicPr>
              <a:picLocks noChangeAspect="1"/>
            </p:cNvPicPr>
            <p:nvPr/>
          </p:nvPicPr>
          <p:blipFill rotWithShape="1">
            <a:blip r:embed="rId21"/>
            <a:srcRect l="39778" r="42419"/>
            <a:stretch/>
          </p:blipFill>
          <p:spPr>
            <a:xfrm rot="16200000">
              <a:off x="6485233" y="1418806"/>
              <a:ext cx="548640" cy="1028065"/>
            </a:xfrm>
            <a:prstGeom prst="rect">
              <a:avLst/>
            </a:prstGeom>
          </p:spPr>
        </p:pic>
        <p:pic>
          <p:nvPicPr>
            <p:cNvPr id="32" name="Picture 31">
              <a:extLst>
                <a:ext uri="{FF2B5EF4-FFF2-40B4-BE49-F238E27FC236}">
                  <a16:creationId xmlns:a16="http://schemas.microsoft.com/office/drawing/2014/main" id="{52D5271D-98C5-B547-69B3-EB78BE7091D5}"/>
                </a:ext>
              </a:extLst>
            </p:cNvPr>
            <p:cNvPicPr>
              <a:picLocks noChangeAspect="1"/>
            </p:cNvPicPr>
            <p:nvPr/>
          </p:nvPicPr>
          <p:blipFill rotWithShape="1">
            <a:blip r:embed="rId22"/>
            <a:srcRect r="95701" b="38733"/>
            <a:stretch/>
          </p:blipFill>
          <p:spPr>
            <a:xfrm>
              <a:off x="6474120" y="1044915"/>
              <a:ext cx="457200" cy="210185"/>
            </a:xfrm>
            <a:prstGeom prst="rect">
              <a:avLst/>
            </a:prstGeom>
          </p:spPr>
        </p:pic>
        <p:pic>
          <p:nvPicPr>
            <p:cNvPr id="33" name="Picture 32">
              <a:extLst>
                <a:ext uri="{FF2B5EF4-FFF2-40B4-BE49-F238E27FC236}">
                  <a16:creationId xmlns:a16="http://schemas.microsoft.com/office/drawing/2014/main" id="{EE2FFEE4-9AB3-B8E1-12E9-81F3F0BD899B}"/>
                </a:ext>
              </a:extLst>
            </p:cNvPr>
            <p:cNvPicPr>
              <a:picLocks noChangeAspect="1"/>
            </p:cNvPicPr>
            <p:nvPr/>
          </p:nvPicPr>
          <p:blipFill rotWithShape="1">
            <a:blip r:embed="rId21"/>
            <a:srcRect l="39778" r="42419"/>
            <a:stretch/>
          </p:blipFill>
          <p:spPr>
            <a:xfrm rot="16200000">
              <a:off x="4351634" y="1418804"/>
              <a:ext cx="548640" cy="1028065"/>
            </a:xfrm>
            <a:prstGeom prst="rect">
              <a:avLst/>
            </a:prstGeom>
          </p:spPr>
        </p:pic>
        <p:pic>
          <p:nvPicPr>
            <p:cNvPr id="34" name="Picture 33">
              <a:extLst>
                <a:ext uri="{FF2B5EF4-FFF2-40B4-BE49-F238E27FC236}">
                  <a16:creationId xmlns:a16="http://schemas.microsoft.com/office/drawing/2014/main" id="{0FA272F4-DB3F-172D-0964-02094115384F}"/>
                </a:ext>
              </a:extLst>
            </p:cNvPr>
            <p:cNvPicPr>
              <a:picLocks noChangeAspect="1"/>
            </p:cNvPicPr>
            <p:nvPr/>
          </p:nvPicPr>
          <p:blipFill rotWithShape="1">
            <a:blip r:embed="rId23"/>
            <a:srcRect l="41216" r="39895"/>
            <a:stretch/>
          </p:blipFill>
          <p:spPr>
            <a:xfrm>
              <a:off x="3802380" y="2006601"/>
              <a:ext cx="496668" cy="1005840"/>
            </a:xfrm>
            <a:prstGeom prst="rect">
              <a:avLst/>
            </a:prstGeom>
          </p:spPr>
        </p:pic>
        <p:pic>
          <p:nvPicPr>
            <p:cNvPr id="35" name="Picture 34">
              <a:extLst>
                <a:ext uri="{FF2B5EF4-FFF2-40B4-BE49-F238E27FC236}">
                  <a16:creationId xmlns:a16="http://schemas.microsoft.com/office/drawing/2014/main" id="{311F9543-3823-7922-BDA7-40D6C77DAA7D}"/>
                </a:ext>
              </a:extLst>
            </p:cNvPr>
            <p:cNvPicPr>
              <a:picLocks noChangeAspect="1"/>
            </p:cNvPicPr>
            <p:nvPr/>
          </p:nvPicPr>
          <p:blipFill rotWithShape="1">
            <a:blip r:embed="rId23"/>
            <a:srcRect l="41216" r="39895"/>
            <a:stretch/>
          </p:blipFill>
          <p:spPr>
            <a:xfrm>
              <a:off x="3342300" y="1994241"/>
              <a:ext cx="496570" cy="1005840"/>
            </a:xfrm>
            <a:prstGeom prst="rect">
              <a:avLst/>
            </a:prstGeom>
          </p:spPr>
        </p:pic>
        <p:cxnSp>
          <p:nvCxnSpPr>
            <p:cNvPr id="36" name="Straight Connector 35">
              <a:extLst>
                <a:ext uri="{FF2B5EF4-FFF2-40B4-BE49-F238E27FC236}">
                  <a16:creationId xmlns:a16="http://schemas.microsoft.com/office/drawing/2014/main" id="{EC0EF30A-38B9-E326-7FAB-000BE42DF23A}"/>
                </a:ext>
              </a:extLst>
            </p:cNvPr>
            <p:cNvCxnSpPr/>
            <p:nvPr/>
          </p:nvCxnSpPr>
          <p:spPr>
            <a:xfrm>
              <a:off x="3078480" y="1994241"/>
              <a:ext cx="10537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C12166A-0C72-EB03-FECB-70A4FECE1017}"/>
                </a:ext>
              </a:extLst>
            </p:cNvPr>
            <p:cNvCxnSpPr/>
            <p:nvPr/>
          </p:nvCxnSpPr>
          <p:spPr>
            <a:xfrm>
              <a:off x="3662340" y="3012441"/>
              <a:ext cx="469900" cy="88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FA66B4A0-540C-1F58-67E4-EDE6AF0FB996}"/>
                </a:ext>
              </a:extLst>
            </p:cNvPr>
            <p:cNvPicPr>
              <a:picLocks noChangeAspect="1"/>
            </p:cNvPicPr>
            <p:nvPr/>
          </p:nvPicPr>
          <p:blipFill>
            <a:blip r:embed="rId2"/>
            <a:stretch>
              <a:fillRect/>
            </a:stretch>
          </p:blipFill>
          <p:spPr>
            <a:xfrm rot="10800000">
              <a:off x="4111921" y="2791179"/>
              <a:ext cx="822960" cy="466654"/>
            </a:xfrm>
            <a:prstGeom prst="rect">
              <a:avLst/>
            </a:prstGeom>
          </p:spPr>
        </p:pic>
        <p:cxnSp>
          <p:nvCxnSpPr>
            <p:cNvPr id="39" name="Straight Connector 38">
              <a:extLst>
                <a:ext uri="{FF2B5EF4-FFF2-40B4-BE49-F238E27FC236}">
                  <a16:creationId xmlns:a16="http://schemas.microsoft.com/office/drawing/2014/main" id="{85DD2492-2650-8C06-8CA9-8E0B3D1D1CF7}"/>
                </a:ext>
              </a:extLst>
            </p:cNvPr>
            <p:cNvCxnSpPr/>
            <p:nvPr/>
          </p:nvCxnSpPr>
          <p:spPr>
            <a:xfrm flipV="1">
              <a:off x="4947551" y="3005457"/>
              <a:ext cx="3490359" cy="12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B2C7EE78-78EB-B788-6AE6-CC9BD2E3BDF7}"/>
                </a:ext>
              </a:extLst>
            </p:cNvPr>
            <p:cNvPicPr>
              <a:picLocks noChangeAspect="1"/>
            </p:cNvPicPr>
            <p:nvPr/>
          </p:nvPicPr>
          <p:blipFill rotWithShape="1">
            <a:blip r:embed="rId24"/>
            <a:srcRect t="1" r="97163" b="44060"/>
            <a:stretch/>
          </p:blipFill>
          <p:spPr>
            <a:xfrm>
              <a:off x="4351019" y="2893401"/>
              <a:ext cx="365760" cy="232756"/>
            </a:xfrm>
            <a:prstGeom prst="rect">
              <a:avLst/>
            </a:prstGeom>
          </p:spPr>
        </p:pic>
        <p:pic>
          <p:nvPicPr>
            <p:cNvPr id="41" name="Picture 40">
              <a:extLst>
                <a:ext uri="{FF2B5EF4-FFF2-40B4-BE49-F238E27FC236}">
                  <a16:creationId xmlns:a16="http://schemas.microsoft.com/office/drawing/2014/main" id="{DA78BBFF-FA64-CD64-0DE6-82010B393414}"/>
                </a:ext>
              </a:extLst>
            </p:cNvPr>
            <p:cNvPicPr>
              <a:picLocks noChangeAspect="1"/>
            </p:cNvPicPr>
            <p:nvPr/>
          </p:nvPicPr>
          <p:blipFill rotWithShape="1">
            <a:blip r:embed="rId24"/>
            <a:srcRect t="1" r="97163" b="44060"/>
            <a:stretch/>
          </p:blipFill>
          <p:spPr>
            <a:xfrm>
              <a:off x="4310040" y="1397006"/>
              <a:ext cx="287810" cy="182880"/>
            </a:xfrm>
            <a:prstGeom prst="rect">
              <a:avLst/>
            </a:prstGeom>
          </p:spPr>
        </p:pic>
        <p:pic>
          <p:nvPicPr>
            <p:cNvPr id="42" name="Picture 41">
              <a:extLst>
                <a:ext uri="{FF2B5EF4-FFF2-40B4-BE49-F238E27FC236}">
                  <a16:creationId xmlns:a16="http://schemas.microsoft.com/office/drawing/2014/main" id="{15033ED2-059E-5499-AC55-EC9793A9042D}"/>
                </a:ext>
              </a:extLst>
            </p:cNvPr>
            <p:cNvPicPr>
              <a:picLocks noChangeAspect="1"/>
            </p:cNvPicPr>
            <p:nvPr/>
          </p:nvPicPr>
          <p:blipFill rotWithShape="1">
            <a:blip r:embed="rId20"/>
            <a:srcRect r="97851" b="41397"/>
            <a:stretch/>
          </p:blipFill>
          <p:spPr>
            <a:xfrm>
              <a:off x="4210980" y="1557021"/>
              <a:ext cx="238760" cy="182245"/>
            </a:xfrm>
            <a:prstGeom prst="rect">
              <a:avLst/>
            </a:prstGeom>
          </p:spPr>
        </p:pic>
        <p:pic>
          <p:nvPicPr>
            <p:cNvPr id="43" name="Picture 42">
              <a:extLst>
                <a:ext uri="{FF2B5EF4-FFF2-40B4-BE49-F238E27FC236}">
                  <a16:creationId xmlns:a16="http://schemas.microsoft.com/office/drawing/2014/main" id="{441C7FB8-E3A7-DDB3-B669-4360211B1878}"/>
                </a:ext>
              </a:extLst>
            </p:cNvPr>
            <p:cNvPicPr>
              <a:picLocks noChangeAspect="1"/>
            </p:cNvPicPr>
            <p:nvPr/>
          </p:nvPicPr>
          <p:blipFill rotWithShape="1">
            <a:blip r:embed="rId24"/>
            <a:srcRect t="1" r="97163" b="44060"/>
            <a:stretch/>
          </p:blipFill>
          <p:spPr>
            <a:xfrm>
              <a:off x="4234475" y="2230463"/>
              <a:ext cx="287655" cy="182880"/>
            </a:xfrm>
            <a:prstGeom prst="rect">
              <a:avLst/>
            </a:prstGeom>
          </p:spPr>
        </p:pic>
        <p:pic>
          <p:nvPicPr>
            <p:cNvPr id="44" name="Picture 43">
              <a:extLst>
                <a:ext uri="{FF2B5EF4-FFF2-40B4-BE49-F238E27FC236}">
                  <a16:creationId xmlns:a16="http://schemas.microsoft.com/office/drawing/2014/main" id="{0FF9F7EB-4C13-1B25-90CC-32DE18B7E2C1}"/>
                </a:ext>
              </a:extLst>
            </p:cNvPr>
            <p:cNvPicPr>
              <a:picLocks noChangeAspect="1"/>
            </p:cNvPicPr>
            <p:nvPr/>
          </p:nvPicPr>
          <p:blipFill rotWithShape="1">
            <a:blip r:embed="rId10"/>
            <a:srcRect r="94842" b="38733"/>
            <a:stretch/>
          </p:blipFill>
          <p:spPr>
            <a:xfrm>
              <a:off x="4430690" y="2402846"/>
              <a:ext cx="548640" cy="198120"/>
            </a:xfrm>
            <a:prstGeom prst="rect">
              <a:avLst/>
            </a:prstGeom>
          </p:spPr>
        </p:pic>
        <p:pic>
          <p:nvPicPr>
            <p:cNvPr id="45" name="Picture 44">
              <a:extLst>
                <a:ext uri="{FF2B5EF4-FFF2-40B4-BE49-F238E27FC236}">
                  <a16:creationId xmlns:a16="http://schemas.microsoft.com/office/drawing/2014/main" id="{43B3935A-7398-37EE-B201-3E765364B319}"/>
                </a:ext>
              </a:extLst>
            </p:cNvPr>
            <p:cNvPicPr>
              <a:picLocks noChangeAspect="1"/>
            </p:cNvPicPr>
            <p:nvPr/>
          </p:nvPicPr>
          <p:blipFill rotWithShape="1">
            <a:blip r:embed="rId10"/>
            <a:srcRect r="94842" b="38733"/>
            <a:stretch/>
          </p:blipFill>
          <p:spPr>
            <a:xfrm>
              <a:off x="4477680" y="1549699"/>
              <a:ext cx="548640" cy="198120"/>
            </a:xfrm>
            <a:prstGeom prst="rect">
              <a:avLst/>
            </a:prstGeom>
          </p:spPr>
        </p:pic>
        <p:pic>
          <p:nvPicPr>
            <p:cNvPr id="46" name="Picture 45">
              <a:extLst>
                <a:ext uri="{FF2B5EF4-FFF2-40B4-BE49-F238E27FC236}">
                  <a16:creationId xmlns:a16="http://schemas.microsoft.com/office/drawing/2014/main" id="{16687E97-0677-7A4F-F0D7-777AF5376945}"/>
                </a:ext>
              </a:extLst>
            </p:cNvPr>
            <p:cNvPicPr>
              <a:picLocks noChangeAspect="1"/>
            </p:cNvPicPr>
            <p:nvPr/>
          </p:nvPicPr>
          <p:blipFill rotWithShape="1">
            <a:blip r:embed="rId19"/>
            <a:srcRect t="1" r="97679" b="44060"/>
            <a:stretch/>
          </p:blipFill>
          <p:spPr>
            <a:xfrm>
              <a:off x="4195740" y="2396156"/>
              <a:ext cx="234950" cy="182880"/>
            </a:xfrm>
            <a:prstGeom prst="rect">
              <a:avLst/>
            </a:prstGeom>
          </p:spPr>
        </p:pic>
        <p:pic>
          <p:nvPicPr>
            <p:cNvPr id="47" name="Picture 46">
              <a:extLst>
                <a:ext uri="{FF2B5EF4-FFF2-40B4-BE49-F238E27FC236}">
                  <a16:creationId xmlns:a16="http://schemas.microsoft.com/office/drawing/2014/main" id="{D49CC0BC-676E-FA26-AF34-A0985EC45205}"/>
                </a:ext>
              </a:extLst>
            </p:cNvPr>
            <p:cNvPicPr>
              <a:picLocks noChangeAspect="1"/>
            </p:cNvPicPr>
            <p:nvPr/>
          </p:nvPicPr>
          <p:blipFill rotWithShape="1">
            <a:blip r:embed="rId9"/>
            <a:srcRect r="92348" b="38733"/>
            <a:stretch/>
          </p:blipFill>
          <p:spPr>
            <a:xfrm>
              <a:off x="2804160" y="2628901"/>
              <a:ext cx="822960" cy="212090"/>
            </a:xfrm>
            <a:prstGeom prst="rect">
              <a:avLst/>
            </a:prstGeom>
          </p:spPr>
        </p:pic>
        <p:pic>
          <p:nvPicPr>
            <p:cNvPr id="48" name="Picture 47">
              <a:extLst>
                <a:ext uri="{FF2B5EF4-FFF2-40B4-BE49-F238E27FC236}">
                  <a16:creationId xmlns:a16="http://schemas.microsoft.com/office/drawing/2014/main" id="{A1655138-C000-F7F0-798D-90B69BC8984B}"/>
                </a:ext>
              </a:extLst>
            </p:cNvPr>
            <p:cNvPicPr>
              <a:picLocks noChangeAspect="1"/>
            </p:cNvPicPr>
            <p:nvPr/>
          </p:nvPicPr>
          <p:blipFill rotWithShape="1">
            <a:blip r:embed="rId10"/>
            <a:srcRect r="94842" b="38733"/>
            <a:stretch/>
          </p:blipFill>
          <p:spPr>
            <a:xfrm>
              <a:off x="3078480" y="2799086"/>
              <a:ext cx="548640" cy="198120"/>
            </a:xfrm>
            <a:prstGeom prst="rect">
              <a:avLst/>
            </a:prstGeom>
          </p:spPr>
        </p:pic>
        <p:pic>
          <p:nvPicPr>
            <p:cNvPr id="49" name="Picture 48">
              <a:extLst>
                <a:ext uri="{FF2B5EF4-FFF2-40B4-BE49-F238E27FC236}">
                  <a16:creationId xmlns:a16="http://schemas.microsoft.com/office/drawing/2014/main" id="{60FE9934-2861-CF0C-9581-D05AF716130D}"/>
                </a:ext>
              </a:extLst>
            </p:cNvPr>
            <p:cNvPicPr>
              <a:picLocks noChangeAspect="1"/>
            </p:cNvPicPr>
            <p:nvPr/>
          </p:nvPicPr>
          <p:blipFill rotWithShape="1">
            <a:blip r:embed="rId22"/>
            <a:srcRect r="95701" b="38733"/>
            <a:stretch/>
          </p:blipFill>
          <p:spPr>
            <a:xfrm>
              <a:off x="2969259" y="2464777"/>
              <a:ext cx="457200" cy="210185"/>
            </a:xfrm>
            <a:prstGeom prst="rect">
              <a:avLst/>
            </a:prstGeom>
          </p:spPr>
        </p:pic>
        <p:pic>
          <p:nvPicPr>
            <p:cNvPr id="50" name="Picture 49">
              <a:extLst>
                <a:ext uri="{FF2B5EF4-FFF2-40B4-BE49-F238E27FC236}">
                  <a16:creationId xmlns:a16="http://schemas.microsoft.com/office/drawing/2014/main" id="{5C71977D-19C3-7A92-6372-B86A48CF1075}"/>
                </a:ext>
              </a:extLst>
            </p:cNvPr>
            <p:cNvPicPr>
              <a:picLocks noChangeAspect="1"/>
            </p:cNvPicPr>
            <p:nvPr/>
          </p:nvPicPr>
          <p:blipFill rotWithShape="1">
            <a:blip r:embed="rId19"/>
            <a:srcRect t="1" r="97679" b="44060"/>
            <a:stretch/>
          </p:blipFill>
          <p:spPr>
            <a:xfrm>
              <a:off x="2827019" y="2791179"/>
              <a:ext cx="234950" cy="182880"/>
            </a:xfrm>
            <a:prstGeom prst="rect">
              <a:avLst/>
            </a:prstGeom>
          </p:spPr>
        </p:pic>
        <p:cxnSp>
          <p:nvCxnSpPr>
            <p:cNvPr id="51" name="Straight Connector 50">
              <a:extLst>
                <a:ext uri="{FF2B5EF4-FFF2-40B4-BE49-F238E27FC236}">
                  <a16:creationId xmlns:a16="http://schemas.microsoft.com/office/drawing/2014/main" id="{DD543B79-36CA-7C22-1009-10F7AE44193F}"/>
                </a:ext>
              </a:extLst>
            </p:cNvPr>
            <p:cNvCxnSpPr/>
            <p:nvPr/>
          </p:nvCxnSpPr>
          <p:spPr>
            <a:xfrm flipV="1">
              <a:off x="5058661" y="1352216"/>
              <a:ext cx="0" cy="205039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29B9558-150A-C6B2-EB3D-EC6E11F700EF}"/>
                </a:ext>
              </a:extLst>
            </p:cNvPr>
            <p:cNvCxnSpPr/>
            <p:nvPr/>
          </p:nvCxnSpPr>
          <p:spPr>
            <a:xfrm flipH="1" flipV="1">
              <a:off x="3839800" y="1321441"/>
              <a:ext cx="15580" cy="20526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2673EE-2184-50B3-76BA-4B903D862F49}"/>
                </a:ext>
              </a:extLst>
            </p:cNvPr>
            <p:cNvCxnSpPr/>
            <p:nvPr/>
          </p:nvCxnSpPr>
          <p:spPr>
            <a:xfrm flipH="1">
              <a:off x="3848210" y="1331301"/>
              <a:ext cx="1196680" cy="56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4B4FA4C-982F-0389-BB06-6B92E83EA3CA}"/>
                </a:ext>
              </a:extLst>
            </p:cNvPr>
            <p:cNvCxnSpPr/>
            <p:nvPr/>
          </p:nvCxnSpPr>
          <p:spPr>
            <a:xfrm flipH="1">
              <a:off x="3839800" y="3402613"/>
              <a:ext cx="12021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EB50A3FF-84F4-FB04-DB46-AEFDA2DE6A9E}"/>
                </a:ext>
              </a:extLst>
            </p:cNvPr>
            <p:cNvPicPr>
              <a:picLocks noChangeAspect="1"/>
            </p:cNvPicPr>
            <p:nvPr/>
          </p:nvPicPr>
          <p:blipFill rotWithShape="1">
            <a:blip r:embed="rId25"/>
            <a:srcRect r="84353" b="38733"/>
            <a:stretch/>
          </p:blipFill>
          <p:spPr>
            <a:xfrm>
              <a:off x="3652970" y="1047098"/>
              <a:ext cx="1645920" cy="208002"/>
            </a:xfrm>
            <a:prstGeom prst="rect">
              <a:avLst/>
            </a:prstGeom>
          </p:spPr>
        </p:pic>
        <p:pic>
          <p:nvPicPr>
            <p:cNvPr id="56" name="Picture 55">
              <a:extLst>
                <a:ext uri="{FF2B5EF4-FFF2-40B4-BE49-F238E27FC236}">
                  <a16:creationId xmlns:a16="http://schemas.microsoft.com/office/drawing/2014/main" id="{EB3A6B13-E00C-FCF3-D393-9A9A1A97DF73}"/>
                </a:ext>
              </a:extLst>
            </p:cNvPr>
            <p:cNvPicPr>
              <a:picLocks noChangeAspect="1"/>
            </p:cNvPicPr>
            <p:nvPr/>
          </p:nvPicPr>
          <p:blipFill rotWithShape="1">
            <a:blip r:embed="rId26"/>
            <a:srcRect l="13218" r="15949"/>
            <a:stretch/>
          </p:blipFill>
          <p:spPr>
            <a:xfrm>
              <a:off x="2255520" y="1712301"/>
              <a:ext cx="822960" cy="557213"/>
            </a:xfrm>
            <a:prstGeom prst="rect">
              <a:avLst/>
            </a:prstGeom>
          </p:spPr>
        </p:pic>
        <p:pic>
          <p:nvPicPr>
            <p:cNvPr id="57" name="Picture 56">
              <a:extLst>
                <a:ext uri="{FF2B5EF4-FFF2-40B4-BE49-F238E27FC236}">
                  <a16:creationId xmlns:a16="http://schemas.microsoft.com/office/drawing/2014/main" id="{28A014E1-0636-E327-38AF-271D6E703D57}"/>
                </a:ext>
              </a:extLst>
            </p:cNvPr>
            <p:cNvPicPr>
              <a:picLocks noChangeAspect="1"/>
            </p:cNvPicPr>
            <p:nvPr/>
          </p:nvPicPr>
          <p:blipFill rotWithShape="1">
            <a:blip r:embed="rId27"/>
            <a:srcRect l="33491" t="34741" r="33593" b="36092"/>
            <a:stretch/>
          </p:blipFill>
          <p:spPr>
            <a:xfrm>
              <a:off x="3070860" y="1770381"/>
              <a:ext cx="457200" cy="405114"/>
            </a:xfrm>
            <a:prstGeom prst="rect">
              <a:avLst/>
            </a:prstGeom>
          </p:spPr>
        </p:pic>
        <p:pic>
          <p:nvPicPr>
            <p:cNvPr id="58" name="Picture 57">
              <a:extLst>
                <a:ext uri="{FF2B5EF4-FFF2-40B4-BE49-F238E27FC236}">
                  <a16:creationId xmlns:a16="http://schemas.microsoft.com/office/drawing/2014/main" id="{47B924BE-F06F-C689-AB96-B2FD6DE16326}"/>
                </a:ext>
              </a:extLst>
            </p:cNvPr>
            <p:cNvPicPr>
              <a:picLocks noChangeAspect="1"/>
            </p:cNvPicPr>
            <p:nvPr/>
          </p:nvPicPr>
          <p:blipFill rotWithShape="1">
            <a:blip r:embed="rId19"/>
            <a:srcRect r="93671" b="38733"/>
            <a:stretch/>
          </p:blipFill>
          <p:spPr>
            <a:xfrm>
              <a:off x="2956560" y="1383880"/>
              <a:ext cx="640080" cy="199966"/>
            </a:xfrm>
            <a:prstGeom prst="rect">
              <a:avLst/>
            </a:prstGeom>
          </p:spPr>
        </p:pic>
        <p:pic>
          <p:nvPicPr>
            <p:cNvPr id="59" name="Picture 58">
              <a:extLst>
                <a:ext uri="{FF2B5EF4-FFF2-40B4-BE49-F238E27FC236}">
                  <a16:creationId xmlns:a16="http://schemas.microsoft.com/office/drawing/2014/main" id="{695A0315-228A-9F62-F16C-91AFF488B2E0}"/>
                </a:ext>
              </a:extLst>
            </p:cNvPr>
            <p:cNvPicPr>
              <a:picLocks noChangeAspect="1"/>
            </p:cNvPicPr>
            <p:nvPr/>
          </p:nvPicPr>
          <p:blipFill rotWithShape="1">
            <a:blip r:embed="rId20"/>
            <a:srcRect t="1" r="94154" b="44060"/>
            <a:stretch/>
          </p:blipFill>
          <p:spPr>
            <a:xfrm>
              <a:off x="2969259" y="1557021"/>
              <a:ext cx="640080" cy="197672"/>
            </a:xfrm>
            <a:prstGeom prst="rect">
              <a:avLst/>
            </a:prstGeom>
          </p:spPr>
        </p:pic>
        <p:cxnSp>
          <p:nvCxnSpPr>
            <p:cNvPr id="60" name="Straight Connector 59">
              <a:extLst>
                <a:ext uri="{FF2B5EF4-FFF2-40B4-BE49-F238E27FC236}">
                  <a16:creationId xmlns:a16="http://schemas.microsoft.com/office/drawing/2014/main" id="{E1F61966-E11E-21B8-2864-D4F1196D3FB7}"/>
                </a:ext>
              </a:extLst>
            </p:cNvPr>
            <p:cNvCxnSpPr/>
            <p:nvPr/>
          </p:nvCxnSpPr>
          <p:spPr>
            <a:xfrm flipH="1">
              <a:off x="2232660" y="2175495"/>
              <a:ext cx="22860" cy="3798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326D3783-DAC1-9C8A-D01D-681E08BDB939}"/>
                </a:ext>
              </a:extLst>
            </p:cNvPr>
            <p:cNvPicPr>
              <a:picLocks noChangeAspect="1"/>
            </p:cNvPicPr>
            <p:nvPr/>
          </p:nvPicPr>
          <p:blipFill rotWithShape="1">
            <a:blip r:embed="rId22"/>
            <a:srcRect t="1" r="96475" b="36069"/>
            <a:stretch/>
          </p:blipFill>
          <p:spPr>
            <a:xfrm>
              <a:off x="822960" y="779469"/>
              <a:ext cx="457200" cy="267629"/>
            </a:xfrm>
            <a:prstGeom prst="rect">
              <a:avLst/>
            </a:prstGeom>
          </p:spPr>
        </p:pic>
        <p:cxnSp>
          <p:nvCxnSpPr>
            <p:cNvPr id="62" name="Straight Connector 61">
              <a:extLst>
                <a:ext uri="{FF2B5EF4-FFF2-40B4-BE49-F238E27FC236}">
                  <a16:creationId xmlns:a16="http://schemas.microsoft.com/office/drawing/2014/main" id="{78E534E4-84FC-3C8A-8E3F-70A50E6A2F14}"/>
                </a:ext>
              </a:extLst>
            </p:cNvPr>
            <p:cNvCxnSpPr/>
            <p:nvPr/>
          </p:nvCxnSpPr>
          <p:spPr>
            <a:xfrm flipH="1">
              <a:off x="1280160" y="5986146"/>
              <a:ext cx="2014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8C97E233-762D-0B88-0885-26B3DE77D0C8}"/>
                </a:ext>
              </a:extLst>
            </p:cNvPr>
            <p:cNvPicPr>
              <a:picLocks noChangeAspect="1"/>
            </p:cNvPicPr>
            <p:nvPr/>
          </p:nvPicPr>
          <p:blipFill rotWithShape="1">
            <a:blip r:embed="rId4"/>
            <a:srcRect t="1" r="94090" b="39504"/>
            <a:stretch/>
          </p:blipFill>
          <p:spPr>
            <a:xfrm>
              <a:off x="3398520" y="5831841"/>
              <a:ext cx="640080" cy="210820"/>
            </a:xfrm>
            <a:prstGeom prst="rect">
              <a:avLst/>
            </a:prstGeom>
          </p:spPr>
        </p:pic>
        <p:pic>
          <p:nvPicPr>
            <p:cNvPr id="64" name="Picture 63">
              <a:extLst>
                <a:ext uri="{FF2B5EF4-FFF2-40B4-BE49-F238E27FC236}">
                  <a16:creationId xmlns:a16="http://schemas.microsoft.com/office/drawing/2014/main" id="{408E4416-251C-E78D-A0B3-5888DD679A14}"/>
                </a:ext>
              </a:extLst>
            </p:cNvPr>
            <p:cNvPicPr>
              <a:picLocks noChangeAspect="1"/>
            </p:cNvPicPr>
            <p:nvPr/>
          </p:nvPicPr>
          <p:blipFill rotWithShape="1">
            <a:blip r:embed="rId5"/>
            <a:srcRect t="1" r="94652" b="39504"/>
            <a:stretch/>
          </p:blipFill>
          <p:spPr>
            <a:xfrm>
              <a:off x="4084318" y="5821681"/>
              <a:ext cx="640080" cy="213360"/>
            </a:xfrm>
            <a:prstGeom prst="rect">
              <a:avLst/>
            </a:prstGeom>
          </p:spPr>
        </p:pic>
        <p:pic>
          <p:nvPicPr>
            <p:cNvPr id="65" name="Picture 64">
              <a:extLst>
                <a:ext uri="{FF2B5EF4-FFF2-40B4-BE49-F238E27FC236}">
                  <a16:creationId xmlns:a16="http://schemas.microsoft.com/office/drawing/2014/main" id="{E48A47A9-E11D-2468-4DCD-A418879B466F}"/>
                </a:ext>
              </a:extLst>
            </p:cNvPr>
            <p:cNvPicPr>
              <a:picLocks noChangeAspect="1"/>
            </p:cNvPicPr>
            <p:nvPr/>
          </p:nvPicPr>
          <p:blipFill rotWithShape="1">
            <a:blip r:embed="rId28"/>
            <a:srcRect t="1" r="94756" b="36069"/>
            <a:stretch/>
          </p:blipFill>
          <p:spPr>
            <a:xfrm>
              <a:off x="1104900" y="5270841"/>
              <a:ext cx="640080" cy="251834"/>
            </a:xfrm>
            <a:prstGeom prst="rect">
              <a:avLst/>
            </a:prstGeom>
          </p:spPr>
        </p:pic>
        <p:pic>
          <p:nvPicPr>
            <p:cNvPr id="66" name="Picture 65">
              <a:extLst>
                <a:ext uri="{FF2B5EF4-FFF2-40B4-BE49-F238E27FC236}">
                  <a16:creationId xmlns:a16="http://schemas.microsoft.com/office/drawing/2014/main" id="{9E153D91-DF9B-451C-8E58-12E6EF4CA3EE}"/>
                </a:ext>
              </a:extLst>
            </p:cNvPr>
            <p:cNvPicPr>
              <a:picLocks noChangeAspect="1"/>
            </p:cNvPicPr>
            <p:nvPr/>
          </p:nvPicPr>
          <p:blipFill rotWithShape="1">
            <a:blip r:embed="rId7"/>
            <a:srcRect t="1" r="96265" b="42135"/>
            <a:stretch/>
          </p:blipFill>
          <p:spPr>
            <a:xfrm>
              <a:off x="1185840" y="5463541"/>
              <a:ext cx="457200" cy="228600"/>
            </a:xfrm>
            <a:prstGeom prst="rect">
              <a:avLst/>
            </a:prstGeom>
          </p:spPr>
        </p:pic>
        <p:pic>
          <p:nvPicPr>
            <p:cNvPr id="67" name="Picture 66">
              <a:extLst>
                <a:ext uri="{FF2B5EF4-FFF2-40B4-BE49-F238E27FC236}">
                  <a16:creationId xmlns:a16="http://schemas.microsoft.com/office/drawing/2014/main" id="{3BDDB630-CB71-8921-99BF-1A926C58AC5A}"/>
                </a:ext>
              </a:extLst>
            </p:cNvPr>
            <p:cNvPicPr>
              <a:picLocks noChangeAspect="1"/>
            </p:cNvPicPr>
            <p:nvPr/>
          </p:nvPicPr>
          <p:blipFill rotWithShape="1">
            <a:blip r:embed="rId8"/>
            <a:srcRect t="1" r="91851" b="39504"/>
            <a:stretch/>
          </p:blipFill>
          <p:spPr>
            <a:xfrm>
              <a:off x="972480" y="5641341"/>
              <a:ext cx="914400" cy="219075"/>
            </a:xfrm>
            <a:prstGeom prst="rect">
              <a:avLst/>
            </a:prstGeom>
          </p:spPr>
        </p:pic>
        <p:pic>
          <p:nvPicPr>
            <p:cNvPr id="68" name="Picture 67">
              <a:extLst>
                <a:ext uri="{FF2B5EF4-FFF2-40B4-BE49-F238E27FC236}">
                  <a16:creationId xmlns:a16="http://schemas.microsoft.com/office/drawing/2014/main" id="{AF151140-11E3-BE97-BF7D-5A8D3A44DD9C}"/>
                </a:ext>
              </a:extLst>
            </p:cNvPr>
            <p:cNvPicPr>
              <a:picLocks noChangeAspect="1"/>
            </p:cNvPicPr>
            <p:nvPr/>
          </p:nvPicPr>
          <p:blipFill rotWithShape="1">
            <a:blip r:embed="rId29"/>
            <a:srcRect r="90027" b="38733"/>
            <a:stretch/>
          </p:blipFill>
          <p:spPr>
            <a:xfrm>
              <a:off x="1828798" y="1483702"/>
              <a:ext cx="1005840" cy="199433"/>
            </a:xfrm>
            <a:prstGeom prst="rect">
              <a:avLst/>
            </a:prstGeom>
          </p:spPr>
        </p:pic>
        <p:pic>
          <p:nvPicPr>
            <p:cNvPr id="69" name="Picture 68">
              <a:extLst>
                <a:ext uri="{FF2B5EF4-FFF2-40B4-BE49-F238E27FC236}">
                  <a16:creationId xmlns:a16="http://schemas.microsoft.com/office/drawing/2014/main" id="{4ED3D352-4FD6-68E0-4110-A94C4754FD6C}"/>
                </a:ext>
              </a:extLst>
            </p:cNvPr>
            <p:cNvPicPr>
              <a:picLocks noChangeAspect="1"/>
            </p:cNvPicPr>
            <p:nvPr/>
          </p:nvPicPr>
          <p:blipFill rotWithShape="1">
            <a:blip r:embed="rId22"/>
            <a:srcRect t="1" r="96475" b="36069"/>
            <a:stretch/>
          </p:blipFill>
          <p:spPr>
            <a:xfrm>
              <a:off x="2095498" y="1170012"/>
              <a:ext cx="365760" cy="213868"/>
            </a:xfrm>
            <a:prstGeom prst="rect">
              <a:avLst/>
            </a:prstGeom>
          </p:spPr>
        </p:pic>
        <p:pic>
          <p:nvPicPr>
            <p:cNvPr id="70" name="Picture 69">
              <a:extLst>
                <a:ext uri="{FF2B5EF4-FFF2-40B4-BE49-F238E27FC236}">
                  <a16:creationId xmlns:a16="http://schemas.microsoft.com/office/drawing/2014/main" id="{6E2DDE8C-BC05-5C33-4C82-C0B66534394F}"/>
                </a:ext>
              </a:extLst>
            </p:cNvPr>
            <p:cNvPicPr>
              <a:picLocks noChangeAspect="1"/>
            </p:cNvPicPr>
            <p:nvPr/>
          </p:nvPicPr>
          <p:blipFill rotWithShape="1">
            <a:blip r:embed="rId28"/>
            <a:srcRect t="1" r="94756" b="36069"/>
            <a:stretch/>
          </p:blipFill>
          <p:spPr>
            <a:xfrm>
              <a:off x="2004059" y="1341484"/>
              <a:ext cx="548640" cy="215537"/>
            </a:xfrm>
            <a:prstGeom prst="rect">
              <a:avLst/>
            </a:prstGeom>
          </p:spPr>
        </p:pic>
        <p:pic>
          <p:nvPicPr>
            <p:cNvPr id="71" name="Picture 70">
              <a:extLst>
                <a:ext uri="{FF2B5EF4-FFF2-40B4-BE49-F238E27FC236}">
                  <a16:creationId xmlns:a16="http://schemas.microsoft.com/office/drawing/2014/main" id="{94F2ADAD-BBD7-B985-BB15-1697DC692AB8}"/>
                </a:ext>
              </a:extLst>
            </p:cNvPr>
            <p:cNvPicPr>
              <a:picLocks noChangeAspect="1"/>
            </p:cNvPicPr>
            <p:nvPr/>
          </p:nvPicPr>
          <p:blipFill rotWithShape="1">
            <a:blip r:embed="rId30"/>
            <a:srcRect l="3798" r="5696" b="35507"/>
            <a:stretch/>
          </p:blipFill>
          <p:spPr>
            <a:xfrm>
              <a:off x="576240" y="1544959"/>
              <a:ext cx="640080" cy="398437"/>
            </a:xfrm>
            <a:prstGeom prst="rect">
              <a:avLst/>
            </a:prstGeom>
          </p:spPr>
        </p:pic>
        <p:pic>
          <p:nvPicPr>
            <p:cNvPr id="72" name="Picture 71">
              <a:extLst>
                <a:ext uri="{FF2B5EF4-FFF2-40B4-BE49-F238E27FC236}">
                  <a16:creationId xmlns:a16="http://schemas.microsoft.com/office/drawing/2014/main" id="{9D0E7D2E-5836-1023-0B38-A26A58E65C2E}"/>
                </a:ext>
              </a:extLst>
            </p:cNvPr>
            <p:cNvPicPr>
              <a:picLocks noChangeAspect="1"/>
            </p:cNvPicPr>
            <p:nvPr/>
          </p:nvPicPr>
          <p:blipFill rotWithShape="1">
            <a:blip r:embed="rId30"/>
            <a:srcRect l="3798" r="5696" b="35507"/>
            <a:stretch/>
          </p:blipFill>
          <p:spPr>
            <a:xfrm rot="16200000">
              <a:off x="1848916" y="5454967"/>
              <a:ext cx="640080" cy="398145"/>
            </a:xfrm>
            <a:prstGeom prst="rect">
              <a:avLst/>
            </a:prstGeom>
          </p:spPr>
        </p:pic>
        <p:cxnSp>
          <p:nvCxnSpPr>
            <p:cNvPr id="73" name="Straight Connector 72">
              <a:extLst>
                <a:ext uri="{FF2B5EF4-FFF2-40B4-BE49-F238E27FC236}">
                  <a16:creationId xmlns:a16="http://schemas.microsoft.com/office/drawing/2014/main" id="{2D61B269-FD51-992E-85C5-1D6FBAC23800}"/>
                </a:ext>
              </a:extLst>
            </p:cNvPr>
            <p:cNvCxnSpPr/>
            <p:nvPr/>
          </p:nvCxnSpPr>
          <p:spPr>
            <a:xfrm flipH="1">
              <a:off x="812459" y="4032546"/>
              <a:ext cx="2669881"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B0ADCC4-044F-FDF1-F625-BE4751B9CF24}"/>
                </a:ext>
              </a:extLst>
            </p:cNvPr>
            <p:cNvCxnSpPr/>
            <p:nvPr/>
          </p:nvCxnSpPr>
          <p:spPr>
            <a:xfrm flipH="1" flipV="1">
              <a:off x="802297" y="3838870"/>
              <a:ext cx="2624162" cy="923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5" name="Flowchart: Connector 74">
              <a:extLst>
                <a:ext uri="{FF2B5EF4-FFF2-40B4-BE49-F238E27FC236}">
                  <a16:creationId xmlns:a16="http://schemas.microsoft.com/office/drawing/2014/main" id="{6C3BE162-DA9C-DB02-BDFE-ED22515B2159}"/>
                </a:ext>
              </a:extLst>
            </p:cNvPr>
            <p:cNvSpPr/>
            <p:nvPr/>
          </p:nvSpPr>
          <p:spPr>
            <a:xfrm>
              <a:off x="2194560" y="3644619"/>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76" name="Flowchart: Connector 75">
              <a:extLst>
                <a:ext uri="{FF2B5EF4-FFF2-40B4-BE49-F238E27FC236}">
                  <a16:creationId xmlns:a16="http://schemas.microsoft.com/office/drawing/2014/main" id="{226ED875-796E-C2E2-DA53-3ACFF6915A26}"/>
                </a:ext>
              </a:extLst>
            </p:cNvPr>
            <p:cNvSpPr/>
            <p:nvPr/>
          </p:nvSpPr>
          <p:spPr>
            <a:xfrm>
              <a:off x="2202180" y="4143716"/>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pic>
          <p:nvPicPr>
            <p:cNvPr id="77" name="Picture 76">
              <a:extLst>
                <a:ext uri="{FF2B5EF4-FFF2-40B4-BE49-F238E27FC236}">
                  <a16:creationId xmlns:a16="http://schemas.microsoft.com/office/drawing/2014/main" id="{5D4524FC-8CA6-61BC-162C-9570A2E3243F}"/>
                </a:ext>
              </a:extLst>
            </p:cNvPr>
            <p:cNvPicPr>
              <a:picLocks noChangeAspect="1"/>
            </p:cNvPicPr>
            <p:nvPr/>
          </p:nvPicPr>
          <p:blipFill rotWithShape="1">
            <a:blip r:embed="rId31"/>
            <a:srcRect t="1" r="93122" b="41397"/>
            <a:stretch/>
          </p:blipFill>
          <p:spPr>
            <a:xfrm>
              <a:off x="3909060" y="310447"/>
              <a:ext cx="731520" cy="201168"/>
            </a:xfrm>
            <a:prstGeom prst="rect">
              <a:avLst/>
            </a:prstGeom>
          </p:spPr>
        </p:pic>
        <p:pic>
          <p:nvPicPr>
            <p:cNvPr id="78" name="Picture 77">
              <a:extLst>
                <a:ext uri="{FF2B5EF4-FFF2-40B4-BE49-F238E27FC236}">
                  <a16:creationId xmlns:a16="http://schemas.microsoft.com/office/drawing/2014/main" id="{689EE513-89C6-2698-A949-CD673348DA87}"/>
                </a:ext>
              </a:extLst>
            </p:cNvPr>
            <p:cNvPicPr>
              <a:picLocks noChangeAspect="1"/>
            </p:cNvPicPr>
            <p:nvPr/>
          </p:nvPicPr>
          <p:blipFill rotWithShape="1">
            <a:blip r:embed="rId21"/>
            <a:srcRect l="39778" r="42419"/>
            <a:stretch/>
          </p:blipFill>
          <p:spPr>
            <a:xfrm>
              <a:off x="2016760" y="4337028"/>
              <a:ext cx="548640" cy="1028065"/>
            </a:xfrm>
            <a:prstGeom prst="rect">
              <a:avLst/>
            </a:prstGeom>
          </p:spPr>
        </p:pic>
        <p:pic>
          <p:nvPicPr>
            <p:cNvPr id="79" name="Picture 78">
              <a:extLst>
                <a:ext uri="{FF2B5EF4-FFF2-40B4-BE49-F238E27FC236}">
                  <a16:creationId xmlns:a16="http://schemas.microsoft.com/office/drawing/2014/main" id="{215CF927-2766-8E9F-84E8-84098E5FE415}"/>
                </a:ext>
              </a:extLst>
            </p:cNvPr>
            <p:cNvPicPr>
              <a:picLocks noChangeAspect="1"/>
            </p:cNvPicPr>
            <p:nvPr/>
          </p:nvPicPr>
          <p:blipFill rotWithShape="1">
            <a:blip r:embed="rId32"/>
            <a:srcRect t="1" r="88910" b="33405"/>
            <a:stretch/>
          </p:blipFill>
          <p:spPr>
            <a:xfrm>
              <a:off x="2565400" y="4396740"/>
              <a:ext cx="1188720" cy="230372"/>
            </a:xfrm>
            <a:prstGeom prst="rect">
              <a:avLst/>
            </a:prstGeom>
          </p:spPr>
        </p:pic>
        <p:pic>
          <p:nvPicPr>
            <p:cNvPr id="80" name="Picture 79">
              <a:extLst>
                <a:ext uri="{FF2B5EF4-FFF2-40B4-BE49-F238E27FC236}">
                  <a16:creationId xmlns:a16="http://schemas.microsoft.com/office/drawing/2014/main" id="{B548665D-AA24-D9F7-B2F5-2677708077C5}"/>
                </a:ext>
              </a:extLst>
            </p:cNvPr>
            <p:cNvPicPr>
              <a:picLocks noChangeAspect="1"/>
            </p:cNvPicPr>
            <p:nvPr/>
          </p:nvPicPr>
          <p:blipFill rotWithShape="1">
            <a:blip r:embed="rId20"/>
            <a:srcRect r="97851" b="41397"/>
            <a:stretch/>
          </p:blipFill>
          <p:spPr>
            <a:xfrm>
              <a:off x="2656836" y="4591980"/>
              <a:ext cx="238760" cy="182245"/>
            </a:xfrm>
            <a:prstGeom prst="rect">
              <a:avLst/>
            </a:prstGeom>
          </p:spPr>
        </p:pic>
        <p:pic>
          <p:nvPicPr>
            <p:cNvPr id="81" name="Picture 80">
              <a:extLst>
                <a:ext uri="{FF2B5EF4-FFF2-40B4-BE49-F238E27FC236}">
                  <a16:creationId xmlns:a16="http://schemas.microsoft.com/office/drawing/2014/main" id="{EAD21E0D-C656-06FF-BA1A-1D13CA565CA6}"/>
                </a:ext>
              </a:extLst>
            </p:cNvPr>
            <p:cNvPicPr>
              <a:picLocks noChangeAspect="1"/>
            </p:cNvPicPr>
            <p:nvPr/>
          </p:nvPicPr>
          <p:blipFill rotWithShape="1">
            <a:blip r:embed="rId10"/>
            <a:srcRect r="94842" b="38733"/>
            <a:stretch/>
          </p:blipFill>
          <p:spPr>
            <a:xfrm>
              <a:off x="2910840" y="4583725"/>
              <a:ext cx="548640" cy="198120"/>
            </a:xfrm>
            <a:prstGeom prst="rect">
              <a:avLst/>
            </a:prstGeom>
          </p:spPr>
        </p:pic>
        <p:pic>
          <p:nvPicPr>
            <p:cNvPr id="82" name="Picture 81">
              <a:extLst>
                <a:ext uri="{FF2B5EF4-FFF2-40B4-BE49-F238E27FC236}">
                  <a16:creationId xmlns:a16="http://schemas.microsoft.com/office/drawing/2014/main" id="{9FFD6F41-B003-6021-DF95-A5D624B51133}"/>
                </a:ext>
              </a:extLst>
            </p:cNvPr>
            <p:cNvPicPr>
              <a:picLocks noChangeAspect="1"/>
            </p:cNvPicPr>
            <p:nvPr/>
          </p:nvPicPr>
          <p:blipFill rotWithShape="1">
            <a:blip r:embed="rId33"/>
            <a:srcRect t="1" r="71307" b="39504"/>
            <a:stretch/>
          </p:blipFill>
          <p:spPr>
            <a:xfrm>
              <a:off x="2473620" y="126660"/>
              <a:ext cx="3474720" cy="236220"/>
            </a:xfrm>
            <a:prstGeom prst="rect">
              <a:avLst/>
            </a:prstGeom>
          </p:spPr>
        </p:pic>
        <p:cxnSp>
          <p:nvCxnSpPr>
            <p:cNvPr id="83" name="Straight Connector 82">
              <a:extLst>
                <a:ext uri="{FF2B5EF4-FFF2-40B4-BE49-F238E27FC236}">
                  <a16:creationId xmlns:a16="http://schemas.microsoft.com/office/drawing/2014/main" id="{C836CDE5-0B47-2EA9-BD62-668828DBB823}"/>
                </a:ext>
              </a:extLst>
            </p:cNvPr>
            <p:cNvCxnSpPr/>
            <p:nvPr/>
          </p:nvCxnSpPr>
          <p:spPr>
            <a:xfrm>
              <a:off x="16510" y="618744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CF413F5-51D5-4C84-494D-C2CACA768D96}"/>
                </a:ext>
              </a:extLst>
            </p:cNvPr>
            <p:cNvCxnSpPr/>
            <p:nvPr/>
          </p:nvCxnSpPr>
          <p:spPr>
            <a:xfrm>
              <a:off x="16510" y="1651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8043500-D0D0-D4C7-8C12-282C5708044E}"/>
                </a:ext>
              </a:extLst>
            </p:cNvPr>
            <p:cNvCxnSpPr/>
            <p:nvPr/>
          </p:nvCxnSpPr>
          <p:spPr>
            <a:xfrm flipH="1">
              <a:off x="8848090" y="52070"/>
              <a:ext cx="15240" cy="6150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D8793C4-BD7F-DC01-22B4-C493856736A7}"/>
                </a:ext>
              </a:extLst>
            </p:cNvPr>
            <p:cNvCxnSpPr/>
            <p:nvPr/>
          </p:nvCxnSpPr>
          <p:spPr>
            <a:xfrm flipH="1">
              <a:off x="16510" y="31750"/>
              <a:ext cx="15240" cy="6150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7680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4A307-D167-77E4-AE76-6685B319FD87}"/>
              </a:ext>
            </a:extLst>
          </p:cNvPr>
          <p:cNvSpPr>
            <a:spLocks noGrp="1"/>
          </p:cNvSpPr>
          <p:nvPr>
            <p:ph type="title"/>
          </p:nvPr>
        </p:nvSpPr>
        <p:spPr>
          <a:xfrm>
            <a:off x="839789" y="457200"/>
            <a:ext cx="3255460" cy="1000427"/>
          </a:xfrm>
        </p:spPr>
        <p:txBody>
          <a:bodyPr>
            <a:normAutofit fontScale="90000"/>
          </a:bodyPr>
          <a:lstStyle/>
          <a:p>
            <a:r>
              <a:rPr lang="en-US" sz="2400" dirty="0"/>
              <a:t>Study of electrical trip circuit of 33kv Vacuum Circuit Breaker</a:t>
            </a:r>
            <a:endParaRPr lang="en-IN" sz="2400" dirty="0"/>
          </a:p>
        </p:txBody>
      </p:sp>
      <p:sp>
        <p:nvSpPr>
          <p:cNvPr id="3" name="Content Placeholder 2">
            <a:extLst>
              <a:ext uri="{FF2B5EF4-FFF2-40B4-BE49-F238E27FC236}">
                <a16:creationId xmlns:a16="http://schemas.microsoft.com/office/drawing/2014/main" id="{41C19AB9-4A31-6305-7EDD-611888C1AE84}"/>
              </a:ext>
            </a:extLst>
          </p:cNvPr>
          <p:cNvSpPr>
            <a:spLocks noGrp="1"/>
          </p:cNvSpPr>
          <p:nvPr>
            <p:ph idx="1"/>
          </p:nvPr>
        </p:nvSpPr>
        <p:spPr/>
        <p:txBody>
          <a:bodyPr/>
          <a:lstStyle/>
          <a:p>
            <a:endParaRPr lang="en-IN" dirty="0"/>
          </a:p>
        </p:txBody>
      </p:sp>
      <p:sp>
        <p:nvSpPr>
          <p:cNvPr id="4" name="Text Placeholder 3">
            <a:extLst>
              <a:ext uri="{FF2B5EF4-FFF2-40B4-BE49-F238E27FC236}">
                <a16:creationId xmlns:a16="http://schemas.microsoft.com/office/drawing/2014/main" id="{0136208F-0F86-65C0-2937-95623B31FD56}"/>
              </a:ext>
            </a:extLst>
          </p:cNvPr>
          <p:cNvSpPr>
            <a:spLocks noGrp="1"/>
          </p:cNvSpPr>
          <p:nvPr>
            <p:ph type="body" sz="half" idx="2"/>
          </p:nvPr>
        </p:nvSpPr>
        <p:spPr>
          <a:xfrm>
            <a:off x="374491" y="1964959"/>
            <a:ext cx="3731534" cy="3904029"/>
          </a:xfrm>
        </p:spPr>
        <p:txBody>
          <a:bodyPr>
            <a:normAutofit/>
          </a:bodyPr>
          <a:lstStyle/>
          <a:p>
            <a:r>
              <a:rPr lang="en-IN" sz="1800" dirty="0">
                <a:solidFill>
                  <a:srgbClr val="282829"/>
                </a:solidFill>
                <a:effectLst/>
                <a:latin typeface="Arial" panose="020B0604020202020204" pitchFamily="34" charset="0"/>
                <a:ea typeface="Times New Roman" panose="02020603050405020304" pitchFamily="18" charset="0"/>
                <a:cs typeface="Arial" panose="020B0604020202020204" pitchFamily="34" charset="0"/>
              </a:rPr>
              <a:t>Trip coil should create mechanical stroke of plunger sufficient enough to operate the trip mechanism of breaker. Each breaker manufacturer calculate the plunger stroke force to operate the mechanisms and accordingly trip coil is designed. </a:t>
            </a: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p>
            <a:endParaRPr lang="en-IN" dirty="0"/>
          </a:p>
        </p:txBody>
      </p:sp>
      <p:grpSp>
        <p:nvGrpSpPr>
          <p:cNvPr id="5" name="Canvas 682">
            <a:extLst>
              <a:ext uri="{FF2B5EF4-FFF2-40B4-BE49-F238E27FC236}">
                <a16:creationId xmlns:a16="http://schemas.microsoft.com/office/drawing/2014/main" id="{0407AA94-21D7-CB0A-233F-DDB784096CA4}"/>
              </a:ext>
            </a:extLst>
          </p:cNvPr>
          <p:cNvGrpSpPr/>
          <p:nvPr/>
        </p:nvGrpSpPr>
        <p:grpSpPr>
          <a:xfrm>
            <a:off x="4082716" y="416401"/>
            <a:ext cx="7876674" cy="6441599"/>
            <a:chOff x="0" y="0"/>
            <a:chExt cx="8863330" cy="7093585"/>
          </a:xfrm>
        </p:grpSpPr>
        <p:sp>
          <p:nvSpPr>
            <p:cNvPr id="6" name="Rectangle 5">
              <a:extLst>
                <a:ext uri="{FF2B5EF4-FFF2-40B4-BE49-F238E27FC236}">
                  <a16:creationId xmlns:a16="http://schemas.microsoft.com/office/drawing/2014/main" id="{91A45636-3E8A-CB2B-3F31-792531A492BA}"/>
                </a:ext>
              </a:extLst>
            </p:cNvPr>
            <p:cNvSpPr/>
            <p:nvPr/>
          </p:nvSpPr>
          <p:spPr>
            <a:xfrm>
              <a:off x="0" y="0"/>
              <a:ext cx="8863330" cy="7093585"/>
            </a:xfrm>
            <a:prstGeom prst="rect">
              <a:avLst/>
            </a:prstGeom>
            <a:solidFill>
              <a:prstClr val="white"/>
            </a:solidFill>
            <a:ln>
              <a:prstDash val="lgDash"/>
            </a:ln>
          </p:spPr>
          <p:txBody>
            <a:bodyPr/>
            <a:lstStyle/>
            <a:p>
              <a:endParaRPr lang="en-IN"/>
            </a:p>
          </p:txBody>
        </p:sp>
        <p:cxnSp>
          <p:nvCxnSpPr>
            <p:cNvPr id="7" name="Straight Connector 6">
              <a:extLst>
                <a:ext uri="{FF2B5EF4-FFF2-40B4-BE49-F238E27FC236}">
                  <a16:creationId xmlns:a16="http://schemas.microsoft.com/office/drawing/2014/main" id="{A81C5F21-D29E-5923-11D8-4F645796E9BA}"/>
                </a:ext>
              </a:extLst>
            </p:cNvPr>
            <p:cNvCxnSpPr/>
            <p:nvPr/>
          </p:nvCxnSpPr>
          <p:spPr>
            <a:xfrm>
              <a:off x="8503986" y="1242060"/>
              <a:ext cx="30414" cy="3680460"/>
            </a:xfrm>
            <a:prstGeom prst="line">
              <a:avLst/>
            </a:prstGeom>
            <a:ln w="38100"/>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DA957351-8067-6176-9E14-F29E4D7EEC34}"/>
                </a:ext>
              </a:extLst>
            </p:cNvPr>
            <p:cNvCxnSpPr/>
            <p:nvPr/>
          </p:nvCxnSpPr>
          <p:spPr>
            <a:xfrm flipH="1">
              <a:off x="647367" y="1371600"/>
              <a:ext cx="15573" cy="337566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943D896C-798F-2FA8-1439-1FB536766F2C}"/>
                </a:ext>
              </a:extLst>
            </p:cNvPr>
            <p:cNvPicPr>
              <a:picLocks noChangeAspect="1"/>
            </p:cNvPicPr>
            <p:nvPr/>
          </p:nvPicPr>
          <p:blipFill>
            <a:blip r:embed="rId2"/>
            <a:stretch>
              <a:fillRect/>
            </a:stretch>
          </p:blipFill>
          <p:spPr>
            <a:xfrm>
              <a:off x="7040677" y="2578205"/>
              <a:ext cx="1463309" cy="822960"/>
            </a:xfrm>
            <a:prstGeom prst="rect">
              <a:avLst/>
            </a:prstGeom>
          </p:spPr>
        </p:pic>
        <p:pic>
          <p:nvPicPr>
            <p:cNvPr id="10" name="Picture 9">
              <a:extLst>
                <a:ext uri="{FF2B5EF4-FFF2-40B4-BE49-F238E27FC236}">
                  <a16:creationId xmlns:a16="http://schemas.microsoft.com/office/drawing/2014/main" id="{91DF1D04-6E6B-2079-979C-605BB105791F}"/>
                </a:ext>
              </a:extLst>
            </p:cNvPr>
            <p:cNvPicPr>
              <a:picLocks noChangeAspect="1"/>
            </p:cNvPicPr>
            <p:nvPr/>
          </p:nvPicPr>
          <p:blipFill rotWithShape="1">
            <a:blip r:embed="rId3"/>
            <a:srcRect t="1" r="94090" b="39504"/>
            <a:stretch/>
          </p:blipFill>
          <p:spPr>
            <a:xfrm>
              <a:off x="406406" y="820860"/>
              <a:ext cx="640080" cy="211454"/>
            </a:xfrm>
            <a:prstGeom prst="rect">
              <a:avLst/>
            </a:prstGeom>
          </p:spPr>
        </p:pic>
        <p:pic>
          <p:nvPicPr>
            <p:cNvPr id="11" name="Picture 10">
              <a:extLst>
                <a:ext uri="{FF2B5EF4-FFF2-40B4-BE49-F238E27FC236}">
                  <a16:creationId xmlns:a16="http://schemas.microsoft.com/office/drawing/2014/main" id="{C93C490F-6BF7-5AF6-E51B-18FCCBE34FA1}"/>
                </a:ext>
              </a:extLst>
            </p:cNvPr>
            <p:cNvPicPr>
              <a:picLocks noChangeAspect="1"/>
            </p:cNvPicPr>
            <p:nvPr/>
          </p:nvPicPr>
          <p:blipFill rotWithShape="1">
            <a:blip r:embed="rId3"/>
            <a:srcRect t="1" r="94090" b="39504"/>
            <a:stretch/>
          </p:blipFill>
          <p:spPr>
            <a:xfrm>
              <a:off x="8008286" y="747147"/>
              <a:ext cx="640080" cy="210820"/>
            </a:xfrm>
            <a:prstGeom prst="rect">
              <a:avLst/>
            </a:prstGeom>
          </p:spPr>
        </p:pic>
        <p:pic>
          <p:nvPicPr>
            <p:cNvPr id="12" name="Picture 11">
              <a:extLst>
                <a:ext uri="{FF2B5EF4-FFF2-40B4-BE49-F238E27FC236}">
                  <a16:creationId xmlns:a16="http://schemas.microsoft.com/office/drawing/2014/main" id="{1628BBD1-D3FE-D01B-B1FA-D865FC6B2C5C}"/>
                </a:ext>
              </a:extLst>
            </p:cNvPr>
            <p:cNvPicPr>
              <a:picLocks noChangeAspect="1"/>
            </p:cNvPicPr>
            <p:nvPr/>
          </p:nvPicPr>
          <p:blipFill rotWithShape="1">
            <a:blip r:embed="rId4"/>
            <a:srcRect t="1" r="94652" b="39504"/>
            <a:stretch/>
          </p:blipFill>
          <p:spPr>
            <a:xfrm>
              <a:off x="406406" y="1017074"/>
              <a:ext cx="640080" cy="213360"/>
            </a:xfrm>
            <a:prstGeom prst="rect">
              <a:avLst/>
            </a:prstGeom>
          </p:spPr>
        </p:pic>
        <p:pic>
          <p:nvPicPr>
            <p:cNvPr id="13" name="Picture 12">
              <a:extLst>
                <a:ext uri="{FF2B5EF4-FFF2-40B4-BE49-F238E27FC236}">
                  <a16:creationId xmlns:a16="http://schemas.microsoft.com/office/drawing/2014/main" id="{E6C75C60-BECC-EAD7-4CE6-FC4569264A52}"/>
                </a:ext>
              </a:extLst>
            </p:cNvPr>
            <p:cNvPicPr>
              <a:picLocks noChangeAspect="1"/>
            </p:cNvPicPr>
            <p:nvPr/>
          </p:nvPicPr>
          <p:blipFill rotWithShape="1">
            <a:blip r:embed="rId5"/>
            <a:srcRect t="1" r="93888" b="31614"/>
            <a:stretch/>
          </p:blipFill>
          <p:spPr>
            <a:xfrm>
              <a:off x="8026406" y="915474"/>
              <a:ext cx="640080" cy="231140"/>
            </a:xfrm>
            <a:prstGeom prst="rect">
              <a:avLst/>
            </a:prstGeom>
          </p:spPr>
        </p:pic>
        <p:pic>
          <p:nvPicPr>
            <p:cNvPr id="14" name="Picture 13">
              <a:extLst>
                <a:ext uri="{FF2B5EF4-FFF2-40B4-BE49-F238E27FC236}">
                  <a16:creationId xmlns:a16="http://schemas.microsoft.com/office/drawing/2014/main" id="{57AF71D4-39FD-AAA0-62C2-371185B84279}"/>
                </a:ext>
              </a:extLst>
            </p:cNvPr>
            <p:cNvPicPr>
              <a:picLocks noChangeAspect="1"/>
            </p:cNvPicPr>
            <p:nvPr/>
          </p:nvPicPr>
          <p:blipFill rotWithShape="1">
            <a:blip r:embed="rId6"/>
            <a:srcRect t="1" r="91851" b="39504"/>
            <a:stretch/>
          </p:blipFill>
          <p:spPr>
            <a:xfrm>
              <a:off x="746426" y="2449624"/>
              <a:ext cx="822960" cy="197168"/>
            </a:xfrm>
            <a:prstGeom prst="rect">
              <a:avLst/>
            </a:prstGeom>
          </p:spPr>
        </p:pic>
        <p:pic>
          <p:nvPicPr>
            <p:cNvPr id="15" name="Picture 14">
              <a:extLst>
                <a:ext uri="{FF2B5EF4-FFF2-40B4-BE49-F238E27FC236}">
                  <a16:creationId xmlns:a16="http://schemas.microsoft.com/office/drawing/2014/main" id="{149AC644-B040-EBAA-1ABF-BAD2B4E74D4F}"/>
                </a:ext>
              </a:extLst>
            </p:cNvPr>
            <p:cNvPicPr>
              <a:picLocks noChangeAspect="1"/>
            </p:cNvPicPr>
            <p:nvPr/>
          </p:nvPicPr>
          <p:blipFill rotWithShape="1">
            <a:blip r:embed="rId7"/>
            <a:srcRect l="33491" t="34741" r="33593" b="36092"/>
            <a:stretch/>
          </p:blipFill>
          <p:spPr>
            <a:xfrm>
              <a:off x="3195326" y="3623339"/>
              <a:ext cx="457200" cy="405114"/>
            </a:xfrm>
            <a:prstGeom prst="rect">
              <a:avLst/>
            </a:prstGeom>
          </p:spPr>
        </p:pic>
        <p:pic>
          <p:nvPicPr>
            <p:cNvPr id="16" name="Picture 15">
              <a:extLst>
                <a:ext uri="{FF2B5EF4-FFF2-40B4-BE49-F238E27FC236}">
                  <a16:creationId xmlns:a16="http://schemas.microsoft.com/office/drawing/2014/main" id="{84CB29EF-2ABE-DCAA-7539-6CE33C8BB536}"/>
                </a:ext>
              </a:extLst>
            </p:cNvPr>
            <p:cNvPicPr>
              <a:picLocks noChangeAspect="1"/>
            </p:cNvPicPr>
            <p:nvPr/>
          </p:nvPicPr>
          <p:blipFill rotWithShape="1">
            <a:blip r:embed="rId8"/>
            <a:srcRect t="1" r="96475" b="36069"/>
            <a:stretch/>
          </p:blipFill>
          <p:spPr>
            <a:xfrm>
              <a:off x="795026" y="2218488"/>
              <a:ext cx="365760" cy="214103"/>
            </a:xfrm>
            <a:prstGeom prst="rect">
              <a:avLst/>
            </a:prstGeom>
          </p:spPr>
        </p:pic>
        <p:cxnSp>
          <p:nvCxnSpPr>
            <p:cNvPr id="17" name="Straight Connector 16">
              <a:extLst>
                <a:ext uri="{FF2B5EF4-FFF2-40B4-BE49-F238E27FC236}">
                  <a16:creationId xmlns:a16="http://schemas.microsoft.com/office/drawing/2014/main" id="{23E26869-DE30-0A4A-E784-E04F9DB61C11}"/>
                </a:ext>
              </a:extLst>
            </p:cNvPr>
            <p:cNvCxnSpPr/>
            <p:nvPr/>
          </p:nvCxnSpPr>
          <p:spPr>
            <a:xfrm flipV="1">
              <a:off x="0" y="6004560"/>
              <a:ext cx="8863330" cy="131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BD7FD7-1E3C-5185-72B9-38EF993A8F24}"/>
                </a:ext>
              </a:extLst>
            </p:cNvPr>
            <p:cNvCxnSpPr/>
            <p:nvPr/>
          </p:nvCxnSpPr>
          <p:spPr>
            <a:xfrm>
              <a:off x="16510" y="2965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5623DF-24E9-B41C-C74D-198EA0D37DD5}"/>
                </a:ext>
              </a:extLst>
            </p:cNvPr>
            <p:cNvCxnSpPr/>
            <p:nvPr/>
          </p:nvCxnSpPr>
          <p:spPr>
            <a:xfrm flipH="1">
              <a:off x="0" y="14410"/>
              <a:ext cx="15240" cy="60032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1AAFE1-5E0E-BFC0-87E3-BB2FE6556CD6}"/>
                </a:ext>
              </a:extLst>
            </p:cNvPr>
            <p:cNvCxnSpPr/>
            <p:nvPr/>
          </p:nvCxnSpPr>
          <p:spPr>
            <a:xfrm>
              <a:off x="8827336" y="44890"/>
              <a:ext cx="35994" cy="5944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E14C985-45B1-0226-625C-678D413666EC}"/>
                </a:ext>
              </a:extLst>
            </p:cNvPr>
            <p:cNvPicPr>
              <a:picLocks noChangeAspect="1"/>
            </p:cNvPicPr>
            <p:nvPr/>
          </p:nvPicPr>
          <p:blipFill rotWithShape="1">
            <a:blip r:embed="rId9"/>
            <a:srcRect t="1" r="72059" b="41397"/>
            <a:stretch/>
          </p:blipFill>
          <p:spPr>
            <a:xfrm>
              <a:off x="2738124" y="203641"/>
              <a:ext cx="3474720" cy="235214"/>
            </a:xfrm>
            <a:prstGeom prst="rect">
              <a:avLst/>
            </a:prstGeom>
          </p:spPr>
        </p:pic>
        <p:pic>
          <p:nvPicPr>
            <p:cNvPr id="22" name="Picture 21">
              <a:extLst>
                <a:ext uri="{FF2B5EF4-FFF2-40B4-BE49-F238E27FC236}">
                  <a16:creationId xmlns:a16="http://schemas.microsoft.com/office/drawing/2014/main" id="{1137CC22-979C-9535-6131-32C686EBA140}"/>
                </a:ext>
              </a:extLst>
            </p:cNvPr>
            <p:cNvPicPr>
              <a:picLocks noChangeAspect="1"/>
            </p:cNvPicPr>
            <p:nvPr/>
          </p:nvPicPr>
          <p:blipFill rotWithShape="1">
            <a:blip r:embed="rId10"/>
            <a:srcRect t="1" r="98023" b="41397"/>
            <a:stretch/>
          </p:blipFill>
          <p:spPr>
            <a:xfrm>
              <a:off x="7614926" y="2808101"/>
              <a:ext cx="365760" cy="349859"/>
            </a:xfrm>
            <a:prstGeom prst="rect">
              <a:avLst/>
            </a:prstGeom>
          </p:spPr>
        </p:pic>
        <p:pic>
          <p:nvPicPr>
            <p:cNvPr id="23" name="Picture 22">
              <a:extLst>
                <a:ext uri="{FF2B5EF4-FFF2-40B4-BE49-F238E27FC236}">
                  <a16:creationId xmlns:a16="http://schemas.microsoft.com/office/drawing/2014/main" id="{A1B52049-65D4-ACA5-7ED8-A11C60B56D6C}"/>
                </a:ext>
              </a:extLst>
            </p:cNvPr>
            <p:cNvPicPr>
              <a:picLocks noChangeAspect="1"/>
            </p:cNvPicPr>
            <p:nvPr/>
          </p:nvPicPr>
          <p:blipFill rotWithShape="1">
            <a:blip r:embed="rId11"/>
            <a:srcRect t="1" r="94670" b="44060"/>
            <a:stretch/>
          </p:blipFill>
          <p:spPr>
            <a:xfrm>
              <a:off x="7477766" y="3411661"/>
              <a:ext cx="640080" cy="216803"/>
            </a:xfrm>
            <a:prstGeom prst="rect">
              <a:avLst/>
            </a:prstGeom>
          </p:spPr>
        </p:pic>
        <p:cxnSp>
          <p:nvCxnSpPr>
            <p:cNvPr id="24" name="Straight Connector 23">
              <a:extLst>
                <a:ext uri="{FF2B5EF4-FFF2-40B4-BE49-F238E27FC236}">
                  <a16:creationId xmlns:a16="http://schemas.microsoft.com/office/drawing/2014/main" id="{BCC7D403-CBC2-84BD-F414-1BF57D81A4A3}"/>
                </a:ext>
              </a:extLst>
            </p:cNvPr>
            <p:cNvCxnSpPr/>
            <p:nvPr/>
          </p:nvCxnSpPr>
          <p:spPr>
            <a:xfrm flipH="1">
              <a:off x="654987" y="2988437"/>
              <a:ext cx="65763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61330CC-3198-E567-4BEE-BFE496C061CC}"/>
                </a:ext>
              </a:extLst>
            </p:cNvPr>
            <p:cNvPicPr>
              <a:picLocks noChangeAspect="1"/>
            </p:cNvPicPr>
            <p:nvPr/>
          </p:nvPicPr>
          <p:blipFill rotWithShape="1">
            <a:blip r:embed="rId7"/>
            <a:srcRect l="3798" r="5696" b="35507"/>
            <a:stretch/>
          </p:blipFill>
          <p:spPr>
            <a:xfrm>
              <a:off x="685466" y="2730605"/>
              <a:ext cx="640080" cy="398145"/>
            </a:xfrm>
            <a:prstGeom prst="rect">
              <a:avLst/>
            </a:prstGeom>
          </p:spPr>
        </p:pic>
        <p:pic>
          <p:nvPicPr>
            <p:cNvPr id="26" name="Picture 25">
              <a:extLst>
                <a:ext uri="{FF2B5EF4-FFF2-40B4-BE49-F238E27FC236}">
                  <a16:creationId xmlns:a16="http://schemas.microsoft.com/office/drawing/2014/main" id="{4C9CB740-E432-7DE6-08F3-C580D254B946}"/>
                </a:ext>
              </a:extLst>
            </p:cNvPr>
            <p:cNvPicPr>
              <a:picLocks noChangeAspect="1"/>
            </p:cNvPicPr>
            <p:nvPr/>
          </p:nvPicPr>
          <p:blipFill rotWithShape="1">
            <a:blip r:embed="rId12"/>
            <a:srcRect t="1" r="97163" b="41397"/>
            <a:stretch/>
          </p:blipFill>
          <p:spPr>
            <a:xfrm>
              <a:off x="1211246" y="2227911"/>
              <a:ext cx="274320" cy="182880"/>
            </a:xfrm>
            <a:prstGeom prst="rect">
              <a:avLst/>
            </a:prstGeom>
          </p:spPr>
        </p:pic>
        <p:pic>
          <p:nvPicPr>
            <p:cNvPr id="27" name="Picture 26">
              <a:extLst>
                <a:ext uri="{FF2B5EF4-FFF2-40B4-BE49-F238E27FC236}">
                  <a16:creationId xmlns:a16="http://schemas.microsoft.com/office/drawing/2014/main" id="{47015C61-6B85-683B-5453-CA858F8DB928}"/>
                </a:ext>
              </a:extLst>
            </p:cNvPr>
            <p:cNvPicPr>
              <a:picLocks noChangeAspect="1"/>
            </p:cNvPicPr>
            <p:nvPr/>
          </p:nvPicPr>
          <p:blipFill rotWithShape="1">
            <a:blip r:embed="rId13"/>
            <a:srcRect r="92950" b="38733"/>
            <a:stretch/>
          </p:blipFill>
          <p:spPr>
            <a:xfrm>
              <a:off x="4043340" y="477180"/>
              <a:ext cx="731520" cy="205105"/>
            </a:xfrm>
            <a:prstGeom prst="rect">
              <a:avLst/>
            </a:prstGeom>
          </p:spPr>
        </p:pic>
      </p:grpSp>
    </p:spTree>
    <p:extLst>
      <p:ext uri="{BB962C8B-B14F-4D97-AF65-F5344CB8AC3E}">
        <p14:creationId xmlns:p14="http://schemas.microsoft.com/office/powerpoint/2010/main" val="2967110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61839-F44B-D9AA-F77C-12B6E2D573B7}"/>
              </a:ext>
            </a:extLst>
          </p:cNvPr>
          <p:cNvSpPr>
            <a:spLocks noGrp="1"/>
          </p:cNvSpPr>
          <p:nvPr>
            <p:ph type="title"/>
          </p:nvPr>
        </p:nvSpPr>
        <p:spPr>
          <a:xfrm>
            <a:off x="838200" y="818147"/>
            <a:ext cx="10515600" cy="704099"/>
          </a:xfrm>
        </p:spPr>
        <p:txBody>
          <a:bodyPr>
            <a:normAutofit fontScale="90000"/>
          </a:bodyPr>
          <a:lstStyle/>
          <a:p>
            <a:r>
              <a:rPr lang="en-US" sz="2700" dirty="0">
                <a:latin typeface="+mn-lt"/>
              </a:rPr>
              <a:t>33kv, BHEL make, PVN36 type Circuit breaker:</a:t>
            </a:r>
            <a:br>
              <a:rPr lang="en-US" sz="2700" dirty="0">
                <a:latin typeface="+mn-lt"/>
              </a:rPr>
            </a:br>
            <a:br>
              <a:rPr lang="en-US" sz="2700" dirty="0">
                <a:latin typeface="+mn-lt"/>
              </a:rPr>
            </a:br>
            <a:r>
              <a:rPr lang="en-US" sz="2700" dirty="0">
                <a:latin typeface="+mn-lt"/>
              </a:rPr>
              <a:t>                Operating mechanism                                     Pole and base mechanism</a:t>
            </a:r>
            <a:br>
              <a:rPr lang="en-IN" dirty="0">
                <a:highlight>
                  <a:srgbClr val="FFFF00"/>
                </a:highlight>
              </a:rPr>
            </a:br>
            <a:endParaRPr lang="en-IN" dirty="0"/>
          </a:p>
        </p:txBody>
      </p:sp>
      <p:sp>
        <p:nvSpPr>
          <p:cNvPr id="5" name="Title 1">
            <a:extLst>
              <a:ext uri="{FF2B5EF4-FFF2-40B4-BE49-F238E27FC236}">
                <a16:creationId xmlns:a16="http://schemas.microsoft.com/office/drawing/2014/main" id="{22FA7253-B31A-7F94-FB67-64C2E136BD6A}"/>
              </a:ext>
            </a:extLst>
          </p:cNvPr>
          <p:cNvSpPr txBox="1">
            <a:spLocks/>
          </p:cNvSpPr>
          <p:nvPr/>
        </p:nvSpPr>
        <p:spPr>
          <a:xfrm>
            <a:off x="838200" y="986589"/>
            <a:ext cx="10515600" cy="704099"/>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IN" dirty="0">
                <a:highlight>
                  <a:srgbClr val="FFFF00"/>
                </a:highlight>
              </a:rPr>
            </a:br>
            <a:endParaRPr lang="en-IN" dirty="0"/>
          </a:p>
        </p:txBody>
      </p:sp>
      <p:pic>
        <p:nvPicPr>
          <p:cNvPr id="8" name="Content Placeholder 4">
            <a:extLst>
              <a:ext uri="{FF2B5EF4-FFF2-40B4-BE49-F238E27FC236}">
                <a16:creationId xmlns:a16="http://schemas.microsoft.com/office/drawing/2014/main" id="{08A696E5-D3E9-187F-4B2D-22F85EEC00D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1067190" y="1522246"/>
            <a:ext cx="5197252" cy="4654717"/>
          </a:xfrm>
        </p:spPr>
      </p:pic>
      <p:pic>
        <p:nvPicPr>
          <p:cNvPr id="9" name="Content Placeholder 6">
            <a:extLst>
              <a:ext uri="{FF2B5EF4-FFF2-40B4-BE49-F238E27FC236}">
                <a16:creationId xmlns:a16="http://schemas.microsoft.com/office/drawing/2014/main" id="{95073478-A07F-3546-AA68-D1405C8B405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7620000" y="1411704"/>
            <a:ext cx="1981200" cy="5109411"/>
          </a:xfrm>
        </p:spPr>
      </p:pic>
    </p:spTree>
    <p:extLst>
      <p:ext uri="{BB962C8B-B14F-4D97-AF65-F5344CB8AC3E}">
        <p14:creationId xmlns:p14="http://schemas.microsoft.com/office/powerpoint/2010/main" val="3369844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36472-0130-2BED-D41D-7265AB93714F}"/>
              </a:ext>
            </a:extLst>
          </p:cNvPr>
          <p:cNvSpPr>
            <a:spLocks noGrp="1"/>
          </p:cNvSpPr>
          <p:nvPr>
            <p:ph type="title"/>
          </p:nvPr>
        </p:nvSpPr>
        <p:spPr>
          <a:xfrm>
            <a:off x="839788" y="457200"/>
            <a:ext cx="3248279" cy="991170"/>
          </a:xfrm>
        </p:spPr>
        <p:txBody>
          <a:bodyPr>
            <a:normAutofit fontScale="90000"/>
          </a:bodyPr>
          <a:lstStyle/>
          <a:p>
            <a:r>
              <a:rPr lang="en-US" sz="2400" dirty="0"/>
              <a:t>Study of electrical trip circuit of 33kv Vacuum Circuit Breaker</a:t>
            </a:r>
            <a:endParaRPr lang="en-IN" sz="2400" dirty="0"/>
          </a:p>
        </p:txBody>
      </p:sp>
      <p:sp>
        <p:nvSpPr>
          <p:cNvPr id="3" name="Content Placeholder 2">
            <a:extLst>
              <a:ext uri="{FF2B5EF4-FFF2-40B4-BE49-F238E27FC236}">
                <a16:creationId xmlns:a16="http://schemas.microsoft.com/office/drawing/2014/main" id="{F0C6A8C4-21D2-98C0-4150-2106300B7039}"/>
              </a:ext>
            </a:extLst>
          </p:cNvPr>
          <p:cNvSpPr>
            <a:spLocks noGrp="1"/>
          </p:cNvSpPr>
          <p:nvPr>
            <p:ph idx="1"/>
          </p:nvPr>
        </p:nvSpPr>
        <p:spPr/>
        <p:txBody>
          <a:bodyPr/>
          <a:lstStyle/>
          <a:p>
            <a:endParaRPr lang="en-IN" dirty="0"/>
          </a:p>
        </p:txBody>
      </p:sp>
      <p:sp>
        <p:nvSpPr>
          <p:cNvPr id="4" name="Text Placeholder 3">
            <a:extLst>
              <a:ext uri="{FF2B5EF4-FFF2-40B4-BE49-F238E27FC236}">
                <a16:creationId xmlns:a16="http://schemas.microsoft.com/office/drawing/2014/main" id="{E8982E07-AFB2-BC8E-7009-5C8F837A4572}"/>
              </a:ext>
            </a:extLst>
          </p:cNvPr>
          <p:cNvSpPr>
            <a:spLocks noGrp="1"/>
          </p:cNvSpPr>
          <p:nvPr>
            <p:ph type="body" sz="half" idx="2"/>
          </p:nvPr>
        </p:nvSpPr>
        <p:spPr>
          <a:xfrm>
            <a:off x="383723" y="1491832"/>
            <a:ext cx="3671208" cy="4377156"/>
          </a:xfrm>
        </p:spPr>
        <p:txBody>
          <a:bodyPr/>
          <a:lstStyle/>
          <a:p>
            <a:r>
              <a:rPr lang="en-US" sz="1600" b="1" i="0" dirty="0">
                <a:solidFill>
                  <a:srgbClr val="000000"/>
                </a:solidFill>
                <a:effectLst/>
                <a:latin typeface="Arial" panose="020B0604020202020204" pitchFamily="34" charset="0"/>
              </a:rPr>
              <a:t>1.</a:t>
            </a:r>
            <a:r>
              <a:rPr lang="en-US" sz="1600" b="0" i="0" dirty="0">
                <a:solidFill>
                  <a:srgbClr val="000000"/>
                </a:solidFill>
                <a:effectLst/>
                <a:latin typeface="Arial" panose="020B0604020202020204" pitchFamily="34" charset="0"/>
              </a:rPr>
              <a:t>  </a:t>
            </a:r>
            <a:r>
              <a:rPr lang="en-US" sz="1600" b="1" i="0" dirty="0">
                <a:solidFill>
                  <a:srgbClr val="000000"/>
                </a:solidFill>
                <a:effectLst/>
                <a:latin typeface="Arial" panose="020B0604020202020204" pitchFamily="34" charset="0"/>
              </a:rPr>
              <a:t>Auxiliary switch (52 a/b) </a:t>
            </a:r>
            <a:r>
              <a:rPr lang="en-US" sz="1600" b="0" i="0" dirty="0">
                <a:solidFill>
                  <a:srgbClr val="000000"/>
                </a:solidFill>
                <a:effectLst/>
                <a:latin typeface="Arial" panose="020B0604020202020204" pitchFamily="34" charset="0"/>
              </a:rPr>
              <a:t>is mechanically interlocked with the Circuit Breaker Operating Mechanism. When circuit breaker operates, the  </a:t>
            </a:r>
            <a:r>
              <a:rPr lang="en-US" dirty="0">
                <a:solidFill>
                  <a:srgbClr val="000000"/>
                </a:solidFill>
                <a:latin typeface="Arial" panose="020B0604020202020204" pitchFamily="34" charset="0"/>
              </a:rPr>
              <a:t>a</a:t>
            </a:r>
            <a:r>
              <a:rPr lang="en-US" sz="1600" b="0" i="0" dirty="0">
                <a:solidFill>
                  <a:srgbClr val="000000"/>
                </a:solidFill>
                <a:effectLst/>
                <a:latin typeface="Arial" panose="020B0604020202020204" pitchFamily="34" charset="0"/>
              </a:rPr>
              <a:t>uxiliary </a:t>
            </a:r>
            <a:r>
              <a:rPr lang="en-US" dirty="0">
                <a:solidFill>
                  <a:srgbClr val="000000"/>
                </a:solidFill>
                <a:latin typeface="Arial" panose="020B0604020202020204" pitchFamily="34" charset="0"/>
              </a:rPr>
              <a:t>s</a:t>
            </a:r>
            <a:r>
              <a:rPr lang="en-US" sz="1600" b="0" i="0" dirty="0">
                <a:solidFill>
                  <a:srgbClr val="000000"/>
                </a:solidFill>
                <a:effectLst/>
                <a:latin typeface="Arial" panose="020B0604020202020204" pitchFamily="34" charset="0"/>
              </a:rPr>
              <a:t>witch contacts also changes </a:t>
            </a:r>
            <a:r>
              <a:rPr lang="en-US" dirty="0">
                <a:solidFill>
                  <a:srgbClr val="000000"/>
                </a:solidFill>
                <a:latin typeface="Arial" panose="020B0604020202020204" pitchFamily="34" charset="0"/>
              </a:rPr>
              <a:t>their</a:t>
            </a:r>
            <a:r>
              <a:rPr lang="en-US" sz="1600" b="0" i="0" dirty="0">
                <a:solidFill>
                  <a:srgbClr val="000000"/>
                </a:solidFill>
                <a:effectLst/>
                <a:latin typeface="Arial" panose="020B0604020202020204" pitchFamily="34" charset="0"/>
              </a:rPr>
              <a:t> state, i.e. open contacts become close and close contacts become open.</a:t>
            </a:r>
          </a:p>
          <a:p>
            <a:r>
              <a:rPr lang="en-US" dirty="0">
                <a:solidFill>
                  <a:srgbClr val="000000"/>
                </a:solidFill>
                <a:latin typeface="Arial" panose="020B0604020202020204" pitchFamily="34" charset="0"/>
              </a:rPr>
              <a:t>Here the </a:t>
            </a:r>
            <a:r>
              <a:rPr lang="en-US" sz="1600" b="0" i="0" dirty="0">
                <a:solidFill>
                  <a:srgbClr val="000000"/>
                </a:solidFill>
                <a:effectLst/>
                <a:latin typeface="Arial" panose="020B0604020202020204" pitchFamily="34" charset="0"/>
              </a:rPr>
              <a:t> NO (52a) contact is introduced in the circuit to disconnect the DC positive pulse to trip coil when the CB is opened. Hence protects the trip coil from continuous DC positive pulse as</a:t>
            </a:r>
            <a:r>
              <a:rPr lang="en-IN" sz="1600" dirty="0">
                <a:solidFill>
                  <a:srgbClr val="282829"/>
                </a:solidFill>
                <a:effectLst/>
                <a:latin typeface="Arial" panose="020B0604020202020204" pitchFamily="34" charset="0"/>
                <a:ea typeface="Times New Roman" panose="02020603050405020304" pitchFamily="18" charset="0"/>
                <a:cs typeface="Arial" panose="020B0604020202020204" pitchFamily="34" charset="0"/>
              </a:rPr>
              <a:t> the trip coil is </a:t>
            </a:r>
            <a:r>
              <a:rPr lang="en-IN" sz="1600" dirty="0">
                <a:solidFill>
                  <a:srgbClr val="282829"/>
                </a:solidFill>
                <a:latin typeface="Arial" panose="020B0604020202020204" pitchFamily="34" charset="0"/>
                <a:ea typeface="Times New Roman" panose="02020603050405020304" pitchFamily="18" charset="0"/>
                <a:cs typeface="Arial" panose="020B0604020202020204" pitchFamily="34" charset="0"/>
              </a:rPr>
              <a:t>not of continuous rating type. </a:t>
            </a:r>
            <a:r>
              <a:rPr lang="en-US" sz="1600" b="0" i="0" dirty="0">
                <a:solidFill>
                  <a:srgbClr val="000000"/>
                </a:solidFill>
                <a:effectLst/>
                <a:latin typeface="Arial" panose="020B0604020202020204" pitchFamily="34" charset="0"/>
              </a:rPr>
              <a:t>  </a:t>
            </a:r>
            <a:endParaRPr lang="en-IN" dirty="0"/>
          </a:p>
          <a:p>
            <a:endParaRPr lang="en-IN" dirty="0"/>
          </a:p>
        </p:txBody>
      </p:sp>
      <p:grpSp>
        <p:nvGrpSpPr>
          <p:cNvPr id="5" name="Canvas 646">
            <a:extLst>
              <a:ext uri="{FF2B5EF4-FFF2-40B4-BE49-F238E27FC236}">
                <a16:creationId xmlns:a16="http://schemas.microsoft.com/office/drawing/2014/main" id="{2BE533DB-605D-D036-4D86-FDDFB89AEDCE}"/>
              </a:ext>
            </a:extLst>
          </p:cNvPr>
          <p:cNvGrpSpPr/>
          <p:nvPr/>
        </p:nvGrpSpPr>
        <p:grpSpPr>
          <a:xfrm>
            <a:off x="4074695" y="457200"/>
            <a:ext cx="7776947" cy="6400800"/>
            <a:chOff x="0" y="0"/>
            <a:chExt cx="8863330" cy="7093585"/>
          </a:xfrm>
        </p:grpSpPr>
        <p:sp>
          <p:nvSpPr>
            <p:cNvPr id="6" name="Rectangle 5">
              <a:extLst>
                <a:ext uri="{FF2B5EF4-FFF2-40B4-BE49-F238E27FC236}">
                  <a16:creationId xmlns:a16="http://schemas.microsoft.com/office/drawing/2014/main" id="{90276FEA-87DC-F063-4795-756BADE27A83}"/>
                </a:ext>
              </a:extLst>
            </p:cNvPr>
            <p:cNvSpPr/>
            <p:nvPr/>
          </p:nvSpPr>
          <p:spPr>
            <a:xfrm>
              <a:off x="0" y="0"/>
              <a:ext cx="8863330" cy="7093585"/>
            </a:xfrm>
            <a:prstGeom prst="rect">
              <a:avLst/>
            </a:prstGeom>
            <a:solidFill>
              <a:prstClr val="white"/>
            </a:solidFill>
            <a:ln>
              <a:prstDash val="lgDash"/>
            </a:ln>
          </p:spPr>
          <p:txBody>
            <a:bodyPr/>
            <a:lstStyle/>
            <a:p>
              <a:endParaRPr lang="en-IN"/>
            </a:p>
          </p:txBody>
        </p:sp>
        <p:cxnSp>
          <p:nvCxnSpPr>
            <p:cNvPr id="7" name="Straight Connector 6">
              <a:extLst>
                <a:ext uri="{FF2B5EF4-FFF2-40B4-BE49-F238E27FC236}">
                  <a16:creationId xmlns:a16="http://schemas.microsoft.com/office/drawing/2014/main" id="{401A2A7F-5FEB-2CF9-A6AC-BA6365480EC7}"/>
                </a:ext>
              </a:extLst>
            </p:cNvPr>
            <p:cNvCxnSpPr/>
            <p:nvPr/>
          </p:nvCxnSpPr>
          <p:spPr>
            <a:xfrm>
              <a:off x="8503986" y="1242060"/>
              <a:ext cx="30414" cy="3680460"/>
            </a:xfrm>
            <a:prstGeom prst="line">
              <a:avLst/>
            </a:prstGeom>
            <a:ln w="38100"/>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9A21300F-DBE1-006B-636E-97E14DA4AB8F}"/>
                </a:ext>
              </a:extLst>
            </p:cNvPr>
            <p:cNvCxnSpPr/>
            <p:nvPr/>
          </p:nvCxnSpPr>
          <p:spPr>
            <a:xfrm flipH="1">
              <a:off x="647367" y="1371600"/>
              <a:ext cx="15573" cy="337566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50925CD8-5FC0-0B17-AEF3-C090E56EEBF2}"/>
                </a:ext>
              </a:extLst>
            </p:cNvPr>
            <p:cNvPicPr>
              <a:picLocks noChangeAspect="1"/>
            </p:cNvPicPr>
            <p:nvPr/>
          </p:nvPicPr>
          <p:blipFill>
            <a:blip r:embed="rId2"/>
            <a:stretch>
              <a:fillRect/>
            </a:stretch>
          </p:blipFill>
          <p:spPr>
            <a:xfrm>
              <a:off x="7040677" y="2578205"/>
              <a:ext cx="1463309" cy="822960"/>
            </a:xfrm>
            <a:prstGeom prst="rect">
              <a:avLst/>
            </a:prstGeom>
          </p:spPr>
        </p:pic>
        <p:pic>
          <p:nvPicPr>
            <p:cNvPr id="10" name="Picture 9">
              <a:extLst>
                <a:ext uri="{FF2B5EF4-FFF2-40B4-BE49-F238E27FC236}">
                  <a16:creationId xmlns:a16="http://schemas.microsoft.com/office/drawing/2014/main" id="{632FC095-179F-68C2-9A01-53B99825976A}"/>
                </a:ext>
              </a:extLst>
            </p:cNvPr>
            <p:cNvPicPr>
              <a:picLocks noChangeAspect="1"/>
            </p:cNvPicPr>
            <p:nvPr/>
          </p:nvPicPr>
          <p:blipFill rotWithShape="1">
            <a:blip r:embed="rId3"/>
            <a:srcRect t="1" r="94090" b="39504"/>
            <a:stretch/>
          </p:blipFill>
          <p:spPr>
            <a:xfrm>
              <a:off x="406406" y="820860"/>
              <a:ext cx="640080" cy="211454"/>
            </a:xfrm>
            <a:prstGeom prst="rect">
              <a:avLst/>
            </a:prstGeom>
          </p:spPr>
        </p:pic>
        <p:pic>
          <p:nvPicPr>
            <p:cNvPr id="11" name="Picture 10">
              <a:extLst>
                <a:ext uri="{FF2B5EF4-FFF2-40B4-BE49-F238E27FC236}">
                  <a16:creationId xmlns:a16="http://schemas.microsoft.com/office/drawing/2014/main" id="{D0B0ABC0-D632-AC80-EF2B-2B0F726D08A3}"/>
                </a:ext>
              </a:extLst>
            </p:cNvPr>
            <p:cNvPicPr>
              <a:picLocks noChangeAspect="1"/>
            </p:cNvPicPr>
            <p:nvPr/>
          </p:nvPicPr>
          <p:blipFill rotWithShape="1">
            <a:blip r:embed="rId3"/>
            <a:srcRect t="1" r="94090" b="39504"/>
            <a:stretch/>
          </p:blipFill>
          <p:spPr>
            <a:xfrm>
              <a:off x="8008286" y="747147"/>
              <a:ext cx="640080" cy="210820"/>
            </a:xfrm>
            <a:prstGeom prst="rect">
              <a:avLst/>
            </a:prstGeom>
          </p:spPr>
        </p:pic>
        <p:pic>
          <p:nvPicPr>
            <p:cNvPr id="12" name="Picture 11">
              <a:extLst>
                <a:ext uri="{FF2B5EF4-FFF2-40B4-BE49-F238E27FC236}">
                  <a16:creationId xmlns:a16="http://schemas.microsoft.com/office/drawing/2014/main" id="{55468D33-FF69-306E-8043-FD32A338268E}"/>
                </a:ext>
              </a:extLst>
            </p:cNvPr>
            <p:cNvPicPr>
              <a:picLocks noChangeAspect="1"/>
            </p:cNvPicPr>
            <p:nvPr/>
          </p:nvPicPr>
          <p:blipFill rotWithShape="1">
            <a:blip r:embed="rId4"/>
            <a:srcRect t="1" r="94652" b="39504"/>
            <a:stretch/>
          </p:blipFill>
          <p:spPr>
            <a:xfrm>
              <a:off x="406406" y="1017074"/>
              <a:ext cx="640080" cy="213360"/>
            </a:xfrm>
            <a:prstGeom prst="rect">
              <a:avLst/>
            </a:prstGeom>
          </p:spPr>
        </p:pic>
        <p:pic>
          <p:nvPicPr>
            <p:cNvPr id="13" name="Picture 12">
              <a:extLst>
                <a:ext uri="{FF2B5EF4-FFF2-40B4-BE49-F238E27FC236}">
                  <a16:creationId xmlns:a16="http://schemas.microsoft.com/office/drawing/2014/main" id="{065C8025-2E36-3564-057C-F12ABC197783}"/>
                </a:ext>
              </a:extLst>
            </p:cNvPr>
            <p:cNvPicPr>
              <a:picLocks noChangeAspect="1"/>
            </p:cNvPicPr>
            <p:nvPr/>
          </p:nvPicPr>
          <p:blipFill rotWithShape="1">
            <a:blip r:embed="rId5"/>
            <a:srcRect t="1" r="93888" b="31614"/>
            <a:stretch/>
          </p:blipFill>
          <p:spPr>
            <a:xfrm>
              <a:off x="8026406" y="915474"/>
              <a:ext cx="640080" cy="231140"/>
            </a:xfrm>
            <a:prstGeom prst="rect">
              <a:avLst/>
            </a:prstGeom>
          </p:spPr>
        </p:pic>
        <p:pic>
          <p:nvPicPr>
            <p:cNvPr id="14" name="Picture 13">
              <a:extLst>
                <a:ext uri="{FF2B5EF4-FFF2-40B4-BE49-F238E27FC236}">
                  <a16:creationId xmlns:a16="http://schemas.microsoft.com/office/drawing/2014/main" id="{9E6980DA-B0E4-3079-D0D6-401A1526F284}"/>
                </a:ext>
              </a:extLst>
            </p:cNvPr>
            <p:cNvPicPr>
              <a:picLocks noChangeAspect="1"/>
            </p:cNvPicPr>
            <p:nvPr/>
          </p:nvPicPr>
          <p:blipFill rotWithShape="1">
            <a:blip r:embed="rId6"/>
            <a:srcRect t="1" r="91851" b="39504"/>
            <a:stretch/>
          </p:blipFill>
          <p:spPr>
            <a:xfrm>
              <a:off x="746426" y="2449624"/>
              <a:ext cx="822960" cy="197168"/>
            </a:xfrm>
            <a:prstGeom prst="rect">
              <a:avLst/>
            </a:prstGeom>
          </p:spPr>
        </p:pic>
        <p:pic>
          <p:nvPicPr>
            <p:cNvPr id="15" name="Picture 14">
              <a:extLst>
                <a:ext uri="{FF2B5EF4-FFF2-40B4-BE49-F238E27FC236}">
                  <a16:creationId xmlns:a16="http://schemas.microsoft.com/office/drawing/2014/main" id="{94D14CCA-5AE8-113E-A592-778B789F7C72}"/>
                </a:ext>
              </a:extLst>
            </p:cNvPr>
            <p:cNvPicPr>
              <a:picLocks noChangeAspect="1"/>
            </p:cNvPicPr>
            <p:nvPr/>
          </p:nvPicPr>
          <p:blipFill rotWithShape="1">
            <a:blip r:embed="rId7"/>
            <a:srcRect t="1" r="97679" b="44060"/>
            <a:stretch/>
          </p:blipFill>
          <p:spPr>
            <a:xfrm>
              <a:off x="6395724" y="2483603"/>
              <a:ext cx="235131" cy="182880"/>
            </a:xfrm>
            <a:prstGeom prst="rect">
              <a:avLst/>
            </a:prstGeom>
          </p:spPr>
        </p:pic>
        <p:pic>
          <p:nvPicPr>
            <p:cNvPr id="16" name="Picture 15">
              <a:extLst>
                <a:ext uri="{FF2B5EF4-FFF2-40B4-BE49-F238E27FC236}">
                  <a16:creationId xmlns:a16="http://schemas.microsoft.com/office/drawing/2014/main" id="{3A6C79E0-EDE9-9EA9-7D52-EAAEAF22A966}"/>
                </a:ext>
              </a:extLst>
            </p:cNvPr>
            <p:cNvPicPr>
              <a:picLocks noChangeAspect="1"/>
            </p:cNvPicPr>
            <p:nvPr/>
          </p:nvPicPr>
          <p:blipFill rotWithShape="1">
            <a:blip r:embed="rId8"/>
            <a:srcRect l="41216" r="39895"/>
            <a:stretch/>
          </p:blipFill>
          <p:spPr>
            <a:xfrm rot="5400000">
              <a:off x="6507703" y="2392079"/>
              <a:ext cx="496668" cy="1005840"/>
            </a:xfrm>
            <a:prstGeom prst="rect">
              <a:avLst/>
            </a:prstGeom>
          </p:spPr>
        </p:pic>
        <p:pic>
          <p:nvPicPr>
            <p:cNvPr id="17" name="Picture 16">
              <a:extLst>
                <a:ext uri="{FF2B5EF4-FFF2-40B4-BE49-F238E27FC236}">
                  <a16:creationId xmlns:a16="http://schemas.microsoft.com/office/drawing/2014/main" id="{AB7E8093-2ADA-0E29-DC34-E81DCE838A0D}"/>
                </a:ext>
              </a:extLst>
            </p:cNvPr>
            <p:cNvPicPr>
              <a:picLocks noChangeAspect="1"/>
            </p:cNvPicPr>
            <p:nvPr/>
          </p:nvPicPr>
          <p:blipFill rotWithShape="1">
            <a:blip r:embed="rId9"/>
            <a:srcRect r="92348" b="38733"/>
            <a:stretch/>
          </p:blipFill>
          <p:spPr>
            <a:xfrm>
              <a:off x="6377606" y="2305155"/>
              <a:ext cx="822960" cy="212090"/>
            </a:xfrm>
            <a:prstGeom prst="rect">
              <a:avLst/>
            </a:prstGeom>
          </p:spPr>
        </p:pic>
        <p:pic>
          <p:nvPicPr>
            <p:cNvPr id="18" name="Picture 17">
              <a:extLst>
                <a:ext uri="{FF2B5EF4-FFF2-40B4-BE49-F238E27FC236}">
                  <a16:creationId xmlns:a16="http://schemas.microsoft.com/office/drawing/2014/main" id="{DDD13400-C8B7-F312-E8AD-5EB4B792468C}"/>
                </a:ext>
              </a:extLst>
            </p:cNvPr>
            <p:cNvPicPr>
              <a:picLocks noChangeAspect="1"/>
            </p:cNvPicPr>
            <p:nvPr/>
          </p:nvPicPr>
          <p:blipFill rotWithShape="1">
            <a:blip r:embed="rId10"/>
            <a:srcRect r="95701" b="38733"/>
            <a:stretch/>
          </p:blipFill>
          <p:spPr>
            <a:xfrm>
              <a:off x="6533520" y="2139121"/>
              <a:ext cx="457200" cy="210185"/>
            </a:xfrm>
            <a:prstGeom prst="rect">
              <a:avLst/>
            </a:prstGeom>
          </p:spPr>
        </p:pic>
        <p:cxnSp>
          <p:nvCxnSpPr>
            <p:cNvPr id="19" name="Straight Connector 18">
              <a:extLst>
                <a:ext uri="{FF2B5EF4-FFF2-40B4-BE49-F238E27FC236}">
                  <a16:creationId xmlns:a16="http://schemas.microsoft.com/office/drawing/2014/main" id="{35370B3B-CB85-882A-BBB7-3B74560BC90D}"/>
                </a:ext>
              </a:extLst>
            </p:cNvPr>
            <p:cNvCxnSpPr/>
            <p:nvPr/>
          </p:nvCxnSpPr>
          <p:spPr>
            <a:xfrm flipV="1">
              <a:off x="7331967" y="2666483"/>
              <a:ext cx="0" cy="64611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46FF466-F393-796F-0CA7-42017A724ED4}"/>
                </a:ext>
              </a:extLst>
            </p:cNvPr>
            <p:cNvCxnSpPr/>
            <p:nvPr/>
          </p:nvCxnSpPr>
          <p:spPr>
            <a:xfrm flipH="1" flipV="1">
              <a:off x="6128507" y="2676568"/>
              <a:ext cx="1360" cy="64365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B312709-2B08-01B7-4D9B-7DC4F0DF1EE3}"/>
                </a:ext>
              </a:extLst>
            </p:cNvPr>
            <p:cNvCxnSpPr/>
            <p:nvPr/>
          </p:nvCxnSpPr>
          <p:spPr>
            <a:xfrm flipH="1">
              <a:off x="6118186" y="2680140"/>
              <a:ext cx="1196680" cy="56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39C03D9-66A4-F270-A829-5CB299F09909}"/>
                </a:ext>
              </a:extLst>
            </p:cNvPr>
            <p:cNvCxnSpPr/>
            <p:nvPr/>
          </p:nvCxnSpPr>
          <p:spPr>
            <a:xfrm flipH="1">
              <a:off x="6129867" y="3302100"/>
              <a:ext cx="12021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FF08BF0B-047D-1F97-3A7E-864C497152DB}"/>
                </a:ext>
              </a:extLst>
            </p:cNvPr>
            <p:cNvPicPr>
              <a:picLocks noChangeAspect="1"/>
            </p:cNvPicPr>
            <p:nvPr/>
          </p:nvPicPr>
          <p:blipFill rotWithShape="1">
            <a:blip r:embed="rId11"/>
            <a:srcRect l="33491" t="34741" r="33593" b="36092"/>
            <a:stretch/>
          </p:blipFill>
          <p:spPr>
            <a:xfrm>
              <a:off x="3195326" y="3623339"/>
              <a:ext cx="457200" cy="405114"/>
            </a:xfrm>
            <a:prstGeom prst="rect">
              <a:avLst/>
            </a:prstGeom>
          </p:spPr>
        </p:pic>
        <p:pic>
          <p:nvPicPr>
            <p:cNvPr id="24" name="Picture 23">
              <a:extLst>
                <a:ext uri="{FF2B5EF4-FFF2-40B4-BE49-F238E27FC236}">
                  <a16:creationId xmlns:a16="http://schemas.microsoft.com/office/drawing/2014/main" id="{BF81E486-063D-EC13-D358-5F676B3E5544}"/>
                </a:ext>
              </a:extLst>
            </p:cNvPr>
            <p:cNvPicPr>
              <a:picLocks noChangeAspect="1"/>
            </p:cNvPicPr>
            <p:nvPr/>
          </p:nvPicPr>
          <p:blipFill rotWithShape="1">
            <a:blip r:embed="rId12"/>
            <a:srcRect t="1" r="96475" b="36069"/>
            <a:stretch/>
          </p:blipFill>
          <p:spPr>
            <a:xfrm>
              <a:off x="795026" y="2218488"/>
              <a:ext cx="365760" cy="214103"/>
            </a:xfrm>
            <a:prstGeom prst="rect">
              <a:avLst/>
            </a:prstGeom>
          </p:spPr>
        </p:pic>
        <p:cxnSp>
          <p:nvCxnSpPr>
            <p:cNvPr id="25" name="Straight Connector 24">
              <a:extLst>
                <a:ext uri="{FF2B5EF4-FFF2-40B4-BE49-F238E27FC236}">
                  <a16:creationId xmlns:a16="http://schemas.microsoft.com/office/drawing/2014/main" id="{6FE31A75-3F27-0F27-34A6-110A73792616}"/>
                </a:ext>
              </a:extLst>
            </p:cNvPr>
            <p:cNvCxnSpPr/>
            <p:nvPr/>
          </p:nvCxnSpPr>
          <p:spPr>
            <a:xfrm flipV="1">
              <a:off x="0" y="6004560"/>
              <a:ext cx="8863330" cy="131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5A6CA4-2D14-90EB-2C73-4A359ECF38DF}"/>
                </a:ext>
              </a:extLst>
            </p:cNvPr>
            <p:cNvCxnSpPr/>
            <p:nvPr/>
          </p:nvCxnSpPr>
          <p:spPr>
            <a:xfrm>
              <a:off x="16510" y="2965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92CDBCD-E0FC-0C25-067A-0078B4ECFED3}"/>
                </a:ext>
              </a:extLst>
            </p:cNvPr>
            <p:cNvCxnSpPr/>
            <p:nvPr/>
          </p:nvCxnSpPr>
          <p:spPr>
            <a:xfrm flipH="1">
              <a:off x="0" y="14410"/>
              <a:ext cx="15240" cy="60032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DFC915D-F9C1-A511-35F3-FD794EC5F862}"/>
                </a:ext>
              </a:extLst>
            </p:cNvPr>
            <p:cNvCxnSpPr/>
            <p:nvPr/>
          </p:nvCxnSpPr>
          <p:spPr>
            <a:xfrm>
              <a:off x="8827336" y="44890"/>
              <a:ext cx="35994" cy="5944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AF6A362-0DB4-DCA7-D537-1FEFC1F6127D}"/>
                </a:ext>
              </a:extLst>
            </p:cNvPr>
            <p:cNvPicPr>
              <a:picLocks noChangeAspect="1"/>
            </p:cNvPicPr>
            <p:nvPr/>
          </p:nvPicPr>
          <p:blipFill rotWithShape="1">
            <a:blip r:embed="rId13"/>
            <a:srcRect t="1" r="72059" b="41397"/>
            <a:stretch/>
          </p:blipFill>
          <p:spPr>
            <a:xfrm>
              <a:off x="2738124" y="203641"/>
              <a:ext cx="3474720" cy="235214"/>
            </a:xfrm>
            <a:prstGeom prst="rect">
              <a:avLst/>
            </a:prstGeom>
          </p:spPr>
        </p:pic>
        <p:pic>
          <p:nvPicPr>
            <p:cNvPr id="30" name="Picture 29">
              <a:extLst>
                <a:ext uri="{FF2B5EF4-FFF2-40B4-BE49-F238E27FC236}">
                  <a16:creationId xmlns:a16="http://schemas.microsoft.com/office/drawing/2014/main" id="{EAC5FC90-5148-69EE-02F2-B50798614C14}"/>
                </a:ext>
              </a:extLst>
            </p:cNvPr>
            <p:cNvPicPr>
              <a:picLocks noChangeAspect="1"/>
            </p:cNvPicPr>
            <p:nvPr/>
          </p:nvPicPr>
          <p:blipFill rotWithShape="1">
            <a:blip r:embed="rId14"/>
            <a:srcRect t="1" r="98023" b="41397"/>
            <a:stretch/>
          </p:blipFill>
          <p:spPr>
            <a:xfrm>
              <a:off x="7614926" y="2808101"/>
              <a:ext cx="365760" cy="349859"/>
            </a:xfrm>
            <a:prstGeom prst="rect">
              <a:avLst/>
            </a:prstGeom>
          </p:spPr>
        </p:pic>
        <p:pic>
          <p:nvPicPr>
            <p:cNvPr id="31" name="Picture 30">
              <a:extLst>
                <a:ext uri="{FF2B5EF4-FFF2-40B4-BE49-F238E27FC236}">
                  <a16:creationId xmlns:a16="http://schemas.microsoft.com/office/drawing/2014/main" id="{0494B8FA-5D6D-09C3-9A1F-9E7C778D4B20}"/>
                </a:ext>
              </a:extLst>
            </p:cNvPr>
            <p:cNvPicPr>
              <a:picLocks noChangeAspect="1"/>
            </p:cNvPicPr>
            <p:nvPr/>
          </p:nvPicPr>
          <p:blipFill rotWithShape="1">
            <a:blip r:embed="rId15"/>
            <a:srcRect t="1" r="94670" b="44060"/>
            <a:stretch/>
          </p:blipFill>
          <p:spPr>
            <a:xfrm>
              <a:off x="7477766" y="3411661"/>
              <a:ext cx="640080" cy="216803"/>
            </a:xfrm>
            <a:prstGeom prst="rect">
              <a:avLst/>
            </a:prstGeom>
          </p:spPr>
        </p:pic>
        <p:cxnSp>
          <p:nvCxnSpPr>
            <p:cNvPr id="32" name="Straight Connector 31">
              <a:extLst>
                <a:ext uri="{FF2B5EF4-FFF2-40B4-BE49-F238E27FC236}">
                  <a16:creationId xmlns:a16="http://schemas.microsoft.com/office/drawing/2014/main" id="{9DB3748D-2F8A-6828-3DA1-CC35E2526A3C}"/>
                </a:ext>
              </a:extLst>
            </p:cNvPr>
            <p:cNvCxnSpPr/>
            <p:nvPr/>
          </p:nvCxnSpPr>
          <p:spPr>
            <a:xfrm flipH="1">
              <a:off x="654987" y="2974710"/>
              <a:ext cx="5649298" cy="137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32C3700F-CFE8-D925-7E8A-F6FB3239A6A5}"/>
                </a:ext>
              </a:extLst>
            </p:cNvPr>
            <p:cNvPicPr>
              <a:picLocks noChangeAspect="1"/>
            </p:cNvPicPr>
            <p:nvPr/>
          </p:nvPicPr>
          <p:blipFill rotWithShape="1">
            <a:blip r:embed="rId11"/>
            <a:srcRect l="3798" r="5696" b="35507"/>
            <a:stretch/>
          </p:blipFill>
          <p:spPr>
            <a:xfrm>
              <a:off x="685466" y="2730605"/>
              <a:ext cx="640080" cy="398145"/>
            </a:xfrm>
            <a:prstGeom prst="rect">
              <a:avLst/>
            </a:prstGeom>
          </p:spPr>
        </p:pic>
        <p:pic>
          <p:nvPicPr>
            <p:cNvPr id="34" name="Picture 33">
              <a:extLst>
                <a:ext uri="{FF2B5EF4-FFF2-40B4-BE49-F238E27FC236}">
                  <a16:creationId xmlns:a16="http://schemas.microsoft.com/office/drawing/2014/main" id="{EF3FA4A4-9358-2CD1-71E1-F2E1E4AD73A7}"/>
                </a:ext>
              </a:extLst>
            </p:cNvPr>
            <p:cNvPicPr>
              <a:picLocks noChangeAspect="1"/>
            </p:cNvPicPr>
            <p:nvPr/>
          </p:nvPicPr>
          <p:blipFill rotWithShape="1">
            <a:blip r:embed="rId16"/>
            <a:srcRect t="1" r="97163" b="41397"/>
            <a:stretch/>
          </p:blipFill>
          <p:spPr>
            <a:xfrm>
              <a:off x="1211246" y="2227911"/>
              <a:ext cx="274320" cy="182880"/>
            </a:xfrm>
            <a:prstGeom prst="rect">
              <a:avLst/>
            </a:prstGeom>
          </p:spPr>
        </p:pic>
        <p:pic>
          <p:nvPicPr>
            <p:cNvPr id="35" name="Picture 34">
              <a:extLst>
                <a:ext uri="{FF2B5EF4-FFF2-40B4-BE49-F238E27FC236}">
                  <a16:creationId xmlns:a16="http://schemas.microsoft.com/office/drawing/2014/main" id="{5A1D91EF-9B2A-8901-D924-C3F7AEB9E9F6}"/>
                </a:ext>
              </a:extLst>
            </p:cNvPr>
            <p:cNvPicPr>
              <a:picLocks noChangeAspect="1"/>
            </p:cNvPicPr>
            <p:nvPr/>
          </p:nvPicPr>
          <p:blipFill rotWithShape="1">
            <a:blip r:embed="rId17"/>
            <a:srcRect r="98023" b="44061"/>
            <a:stretch/>
          </p:blipFill>
          <p:spPr>
            <a:xfrm>
              <a:off x="6594480" y="3320220"/>
              <a:ext cx="274320" cy="250031"/>
            </a:xfrm>
            <a:prstGeom prst="rect">
              <a:avLst/>
            </a:prstGeom>
          </p:spPr>
        </p:pic>
        <p:pic>
          <p:nvPicPr>
            <p:cNvPr id="36" name="Picture 35">
              <a:extLst>
                <a:ext uri="{FF2B5EF4-FFF2-40B4-BE49-F238E27FC236}">
                  <a16:creationId xmlns:a16="http://schemas.microsoft.com/office/drawing/2014/main" id="{F568D2AE-3791-2314-7171-CF7C9099C609}"/>
                </a:ext>
              </a:extLst>
            </p:cNvPr>
            <p:cNvPicPr>
              <a:picLocks noChangeAspect="1"/>
            </p:cNvPicPr>
            <p:nvPr/>
          </p:nvPicPr>
          <p:blipFill rotWithShape="1">
            <a:blip r:embed="rId18"/>
            <a:srcRect r="94842" b="38733"/>
            <a:stretch/>
          </p:blipFill>
          <p:spPr>
            <a:xfrm>
              <a:off x="6651926" y="2482020"/>
              <a:ext cx="548640" cy="198120"/>
            </a:xfrm>
            <a:prstGeom prst="rect">
              <a:avLst/>
            </a:prstGeom>
          </p:spPr>
        </p:pic>
        <p:pic>
          <p:nvPicPr>
            <p:cNvPr id="37" name="Picture 36">
              <a:extLst>
                <a:ext uri="{FF2B5EF4-FFF2-40B4-BE49-F238E27FC236}">
                  <a16:creationId xmlns:a16="http://schemas.microsoft.com/office/drawing/2014/main" id="{05E860EB-AAE7-40F0-AE43-E48F730C1AE3}"/>
                </a:ext>
              </a:extLst>
            </p:cNvPr>
            <p:cNvPicPr>
              <a:picLocks noChangeAspect="1"/>
            </p:cNvPicPr>
            <p:nvPr/>
          </p:nvPicPr>
          <p:blipFill rotWithShape="1">
            <a:blip r:embed="rId19"/>
            <a:srcRect t="-1" r="92622" b="39565"/>
            <a:stretch/>
          </p:blipFill>
          <p:spPr>
            <a:xfrm>
              <a:off x="4020480" y="438855"/>
              <a:ext cx="822960" cy="217170"/>
            </a:xfrm>
            <a:prstGeom prst="rect">
              <a:avLst/>
            </a:prstGeom>
          </p:spPr>
        </p:pic>
      </p:grpSp>
    </p:spTree>
    <p:extLst>
      <p:ext uri="{BB962C8B-B14F-4D97-AF65-F5344CB8AC3E}">
        <p14:creationId xmlns:p14="http://schemas.microsoft.com/office/powerpoint/2010/main" val="3199009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00377-D91C-7D49-E355-8C11C269848C}"/>
              </a:ext>
            </a:extLst>
          </p:cNvPr>
          <p:cNvSpPr>
            <a:spLocks noGrp="1"/>
          </p:cNvSpPr>
          <p:nvPr>
            <p:ph type="title"/>
          </p:nvPr>
        </p:nvSpPr>
        <p:spPr>
          <a:xfrm>
            <a:off x="839788" y="457200"/>
            <a:ext cx="3181821" cy="1062895"/>
          </a:xfrm>
        </p:spPr>
        <p:txBody>
          <a:bodyPr>
            <a:normAutofit fontScale="90000"/>
          </a:bodyPr>
          <a:lstStyle/>
          <a:p>
            <a:r>
              <a:rPr lang="en-US" sz="2400" dirty="0"/>
              <a:t>Study of electrical trip circuit of 33kv Vacuum Circuit Breaker</a:t>
            </a:r>
            <a:endParaRPr lang="en-IN" sz="2400" dirty="0"/>
          </a:p>
        </p:txBody>
      </p:sp>
      <p:sp>
        <p:nvSpPr>
          <p:cNvPr id="3" name="Content Placeholder 2">
            <a:extLst>
              <a:ext uri="{FF2B5EF4-FFF2-40B4-BE49-F238E27FC236}">
                <a16:creationId xmlns:a16="http://schemas.microsoft.com/office/drawing/2014/main" id="{EDD5B7C7-E4EB-1BF5-3D6E-90AD5570EA5D}"/>
              </a:ext>
            </a:extLst>
          </p:cNvPr>
          <p:cNvSpPr>
            <a:spLocks noGrp="1"/>
          </p:cNvSpPr>
          <p:nvPr>
            <p:ph idx="1"/>
          </p:nvPr>
        </p:nvSpPr>
        <p:spPr/>
        <p:txBody>
          <a:bodyPr/>
          <a:lstStyle/>
          <a:p>
            <a:endParaRPr lang="en-IN" dirty="0"/>
          </a:p>
        </p:txBody>
      </p:sp>
      <p:sp>
        <p:nvSpPr>
          <p:cNvPr id="4" name="Text Placeholder 3">
            <a:extLst>
              <a:ext uri="{FF2B5EF4-FFF2-40B4-BE49-F238E27FC236}">
                <a16:creationId xmlns:a16="http://schemas.microsoft.com/office/drawing/2014/main" id="{19C2F0A0-C657-9881-0593-DAB532495BF2}"/>
              </a:ext>
            </a:extLst>
          </p:cNvPr>
          <p:cNvSpPr>
            <a:spLocks noGrp="1"/>
          </p:cNvSpPr>
          <p:nvPr>
            <p:ph type="body" sz="half" idx="2"/>
          </p:nvPr>
        </p:nvSpPr>
        <p:spPr>
          <a:xfrm>
            <a:off x="371702" y="1603388"/>
            <a:ext cx="3649907" cy="4797411"/>
          </a:xfrm>
        </p:spPr>
        <p:txBody>
          <a:bodyPr>
            <a:normAutofit fontScale="70000" lnSpcReduction="20000"/>
          </a:bodyPr>
          <a:lstStyle/>
          <a:p>
            <a:r>
              <a:rPr lang="en-US" sz="2300" b="1" dirty="0">
                <a:latin typeface="Arial" panose="020B0604020202020204" pitchFamily="34" charset="0"/>
                <a:cs typeface="Arial" panose="020B0604020202020204" pitchFamily="34" charset="0"/>
              </a:rPr>
              <a:t>2. Local-Remote selector switch and Master trip relay </a:t>
            </a:r>
            <a:r>
              <a:rPr lang="en-US" sz="2300" dirty="0">
                <a:latin typeface="Arial" panose="020B0604020202020204" pitchFamily="34" charset="0"/>
                <a:cs typeface="Arial" panose="020B0604020202020204" pitchFamily="34" charset="0"/>
              </a:rPr>
              <a:t>is introduced in the circuit to operate the Circuit breaker locally or from C&amp;R panel in the control room and to trip the CB under abnormal or fault current flow condition. </a:t>
            </a:r>
          </a:p>
          <a:p>
            <a:r>
              <a:rPr lang="en-US" sz="2300" dirty="0">
                <a:latin typeface="Arial" panose="020B0604020202020204" pitchFamily="34" charset="0"/>
                <a:cs typeface="Arial" panose="020B0604020202020204" pitchFamily="34" charset="0"/>
              </a:rPr>
              <a:t>For local testing operations the LR switch can be kept in Local mode. To keep the circuit breaker in service, the LR switch should be kept in Remote mode and operate the CB from C&amp;R panel.</a:t>
            </a:r>
          </a:p>
          <a:p>
            <a:r>
              <a:rPr lang="en-IN" sz="2300" dirty="0">
                <a:solidFill>
                  <a:srgbClr val="282829"/>
                </a:solidFill>
                <a:effectLst/>
                <a:latin typeface="Arial" panose="020B0604020202020204" pitchFamily="34" charset="0"/>
                <a:ea typeface="Calibri" panose="020F0502020204030204" pitchFamily="34" charset="0"/>
                <a:cs typeface="Arial" panose="020B0604020202020204" pitchFamily="34" charset="0"/>
              </a:rPr>
              <a:t>Basically the Trip coil is connected to a sensitive circuit (</a:t>
            </a:r>
            <a:r>
              <a:rPr lang="en-US" sz="2300" dirty="0">
                <a:latin typeface="Arial" panose="020B0604020202020204" pitchFamily="34" charset="0"/>
                <a:cs typeface="Arial" panose="020B0604020202020204" pitchFamily="34" charset="0"/>
              </a:rPr>
              <a:t>protective relaying system)</a:t>
            </a:r>
            <a:r>
              <a:rPr lang="en-IN" sz="2300" dirty="0">
                <a:solidFill>
                  <a:srgbClr val="282829"/>
                </a:solidFill>
                <a:effectLst/>
                <a:latin typeface="Arial" panose="020B0604020202020204" pitchFamily="34" charset="0"/>
                <a:ea typeface="Calibri" panose="020F0502020204030204" pitchFamily="34" charset="0"/>
                <a:cs typeface="Arial" panose="020B0604020202020204" pitchFamily="34" charset="0"/>
              </a:rPr>
              <a:t> directly to disconnect power line </a:t>
            </a:r>
            <a:r>
              <a:rPr lang="en-US" sz="2300" dirty="0">
                <a:latin typeface="Arial" panose="020B0604020202020204" pitchFamily="34" charset="0"/>
                <a:cs typeface="Arial" panose="020B0604020202020204" pitchFamily="34" charset="0"/>
              </a:rPr>
              <a:t>under abnormal or fault current flow condition. Hence no other interlocks connected in the circuit. </a:t>
            </a:r>
            <a:endParaRPr lang="en-IN" sz="2300" dirty="0">
              <a:effectLst/>
              <a:latin typeface="Arial" panose="020B0604020202020204" pitchFamily="34" charset="0"/>
              <a:ea typeface="Calibri" panose="020F050202020403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Note:</a:t>
            </a:r>
          </a:p>
          <a:p>
            <a:r>
              <a:rPr lang="en-US" sz="2300" dirty="0">
                <a:latin typeface="Arial" panose="020B0604020202020204" pitchFamily="34" charset="0"/>
                <a:cs typeface="Arial" panose="020B0604020202020204" pitchFamily="34" charset="0"/>
              </a:rPr>
              <a:t>Don’t operate the CB locally while in service</a:t>
            </a:r>
            <a:r>
              <a:rPr lang="en-US" sz="2600" dirty="0">
                <a:latin typeface="Arial" panose="020B0604020202020204" pitchFamily="34" charset="0"/>
                <a:cs typeface="Arial" panose="020B0604020202020204" pitchFamily="34" charset="0"/>
              </a:rPr>
              <a:t>.</a:t>
            </a:r>
          </a:p>
          <a:p>
            <a:endParaRPr lang="en-IN" dirty="0"/>
          </a:p>
        </p:txBody>
      </p:sp>
      <p:grpSp>
        <p:nvGrpSpPr>
          <p:cNvPr id="5" name="Canvas 590">
            <a:extLst>
              <a:ext uri="{FF2B5EF4-FFF2-40B4-BE49-F238E27FC236}">
                <a16:creationId xmlns:a16="http://schemas.microsoft.com/office/drawing/2014/main" id="{9DF7FEDE-5D3E-72A6-1AC4-1474B915A423}"/>
              </a:ext>
            </a:extLst>
          </p:cNvPr>
          <p:cNvGrpSpPr/>
          <p:nvPr/>
        </p:nvGrpSpPr>
        <p:grpSpPr>
          <a:xfrm>
            <a:off x="3994484" y="457200"/>
            <a:ext cx="7918118" cy="5411788"/>
            <a:chOff x="0" y="0"/>
            <a:chExt cx="8985250" cy="6057900"/>
          </a:xfrm>
        </p:grpSpPr>
        <p:sp>
          <p:nvSpPr>
            <p:cNvPr id="6" name="Rectangle 5">
              <a:extLst>
                <a:ext uri="{FF2B5EF4-FFF2-40B4-BE49-F238E27FC236}">
                  <a16:creationId xmlns:a16="http://schemas.microsoft.com/office/drawing/2014/main" id="{190E6621-53A2-393D-B045-B5AB678D67DE}"/>
                </a:ext>
              </a:extLst>
            </p:cNvPr>
            <p:cNvSpPr/>
            <p:nvPr/>
          </p:nvSpPr>
          <p:spPr>
            <a:xfrm>
              <a:off x="0" y="0"/>
              <a:ext cx="8985250" cy="6057900"/>
            </a:xfrm>
            <a:prstGeom prst="rect">
              <a:avLst/>
            </a:prstGeom>
            <a:solidFill>
              <a:prstClr val="white"/>
            </a:solidFill>
            <a:ln>
              <a:prstDash val="lgDash"/>
            </a:ln>
          </p:spPr>
          <p:txBody>
            <a:bodyPr/>
            <a:lstStyle/>
            <a:p>
              <a:endParaRPr lang="en-IN"/>
            </a:p>
          </p:txBody>
        </p:sp>
        <p:cxnSp>
          <p:nvCxnSpPr>
            <p:cNvPr id="7" name="Straight Connector 6">
              <a:extLst>
                <a:ext uri="{FF2B5EF4-FFF2-40B4-BE49-F238E27FC236}">
                  <a16:creationId xmlns:a16="http://schemas.microsoft.com/office/drawing/2014/main" id="{853FA090-855B-CBED-6794-6243858F7CC2}"/>
                </a:ext>
              </a:extLst>
            </p:cNvPr>
            <p:cNvCxnSpPr/>
            <p:nvPr/>
          </p:nvCxnSpPr>
          <p:spPr>
            <a:xfrm>
              <a:off x="8524276" y="1453320"/>
              <a:ext cx="0" cy="3118779"/>
            </a:xfrm>
            <a:prstGeom prst="line">
              <a:avLst/>
            </a:prstGeom>
            <a:ln w="38100"/>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E4CDBA4E-04EA-02B1-3C61-4FCEDE85A24C}"/>
                </a:ext>
              </a:extLst>
            </p:cNvPr>
            <p:cNvCxnSpPr/>
            <p:nvPr/>
          </p:nvCxnSpPr>
          <p:spPr>
            <a:xfrm flipH="1">
              <a:off x="647367" y="967740"/>
              <a:ext cx="7620" cy="159810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3F8E38FB-7EF3-B11B-D073-D9D29C9B3664}"/>
                </a:ext>
              </a:extLst>
            </p:cNvPr>
            <p:cNvPicPr>
              <a:picLocks noChangeAspect="1"/>
            </p:cNvPicPr>
            <p:nvPr/>
          </p:nvPicPr>
          <p:blipFill>
            <a:blip r:embed="rId2"/>
            <a:stretch>
              <a:fillRect/>
            </a:stretch>
          </p:blipFill>
          <p:spPr>
            <a:xfrm>
              <a:off x="7040677" y="1564745"/>
              <a:ext cx="1463309" cy="822960"/>
            </a:xfrm>
            <a:prstGeom prst="rect">
              <a:avLst/>
            </a:prstGeom>
          </p:spPr>
        </p:pic>
        <p:pic>
          <p:nvPicPr>
            <p:cNvPr id="10" name="Picture 9">
              <a:extLst>
                <a:ext uri="{FF2B5EF4-FFF2-40B4-BE49-F238E27FC236}">
                  <a16:creationId xmlns:a16="http://schemas.microsoft.com/office/drawing/2014/main" id="{BC93C413-5632-7133-BC23-BDE56CA26583}"/>
                </a:ext>
              </a:extLst>
            </p:cNvPr>
            <p:cNvPicPr>
              <a:picLocks noChangeAspect="1"/>
            </p:cNvPicPr>
            <p:nvPr/>
          </p:nvPicPr>
          <p:blipFill rotWithShape="1">
            <a:blip r:embed="rId3"/>
            <a:srcRect t="1" r="94090" b="39504"/>
            <a:stretch/>
          </p:blipFill>
          <p:spPr>
            <a:xfrm>
              <a:off x="368306" y="493200"/>
              <a:ext cx="640080" cy="211454"/>
            </a:xfrm>
            <a:prstGeom prst="rect">
              <a:avLst/>
            </a:prstGeom>
          </p:spPr>
        </p:pic>
        <p:pic>
          <p:nvPicPr>
            <p:cNvPr id="11" name="Picture 10">
              <a:extLst>
                <a:ext uri="{FF2B5EF4-FFF2-40B4-BE49-F238E27FC236}">
                  <a16:creationId xmlns:a16="http://schemas.microsoft.com/office/drawing/2014/main" id="{7851FA72-7DB5-9157-1E27-EF9A4ACE7A84}"/>
                </a:ext>
              </a:extLst>
            </p:cNvPr>
            <p:cNvPicPr>
              <a:picLocks noChangeAspect="1"/>
            </p:cNvPicPr>
            <p:nvPr/>
          </p:nvPicPr>
          <p:blipFill rotWithShape="1">
            <a:blip r:embed="rId3"/>
            <a:srcRect t="1" r="94090" b="39504"/>
            <a:stretch/>
          </p:blipFill>
          <p:spPr>
            <a:xfrm>
              <a:off x="8168306" y="1016100"/>
              <a:ext cx="640080" cy="210820"/>
            </a:xfrm>
            <a:prstGeom prst="rect">
              <a:avLst/>
            </a:prstGeom>
          </p:spPr>
        </p:pic>
        <p:pic>
          <p:nvPicPr>
            <p:cNvPr id="12" name="Picture 11">
              <a:extLst>
                <a:ext uri="{FF2B5EF4-FFF2-40B4-BE49-F238E27FC236}">
                  <a16:creationId xmlns:a16="http://schemas.microsoft.com/office/drawing/2014/main" id="{F59B1E0F-D896-63D2-88CC-830CBDD4811E}"/>
                </a:ext>
              </a:extLst>
            </p:cNvPr>
            <p:cNvPicPr>
              <a:picLocks noChangeAspect="1"/>
            </p:cNvPicPr>
            <p:nvPr/>
          </p:nvPicPr>
          <p:blipFill rotWithShape="1">
            <a:blip r:embed="rId4"/>
            <a:srcRect t="1" r="94652" b="39504"/>
            <a:stretch/>
          </p:blipFill>
          <p:spPr>
            <a:xfrm>
              <a:off x="365093" y="704654"/>
              <a:ext cx="640080" cy="213360"/>
            </a:xfrm>
            <a:prstGeom prst="rect">
              <a:avLst/>
            </a:prstGeom>
          </p:spPr>
        </p:pic>
        <p:pic>
          <p:nvPicPr>
            <p:cNvPr id="13" name="Picture 12">
              <a:extLst>
                <a:ext uri="{FF2B5EF4-FFF2-40B4-BE49-F238E27FC236}">
                  <a16:creationId xmlns:a16="http://schemas.microsoft.com/office/drawing/2014/main" id="{44A53FE0-5AD0-EBE4-6315-DBE5D55D8A2B}"/>
                </a:ext>
              </a:extLst>
            </p:cNvPr>
            <p:cNvPicPr>
              <a:picLocks noChangeAspect="1"/>
            </p:cNvPicPr>
            <p:nvPr/>
          </p:nvPicPr>
          <p:blipFill rotWithShape="1">
            <a:blip r:embed="rId5"/>
            <a:srcRect t="1" r="93888" b="31614"/>
            <a:stretch/>
          </p:blipFill>
          <p:spPr>
            <a:xfrm>
              <a:off x="8186426" y="1205034"/>
              <a:ext cx="640080" cy="231140"/>
            </a:xfrm>
            <a:prstGeom prst="rect">
              <a:avLst/>
            </a:prstGeom>
          </p:spPr>
        </p:pic>
        <p:pic>
          <p:nvPicPr>
            <p:cNvPr id="14" name="Picture 13">
              <a:extLst>
                <a:ext uri="{FF2B5EF4-FFF2-40B4-BE49-F238E27FC236}">
                  <a16:creationId xmlns:a16="http://schemas.microsoft.com/office/drawing/2014/main" id="{0CFA0D7A-A30F-CDEE-BC61-BAEC5E089E34}"/>
                </a:ext>
              </a:extLst>
            </p:cNvPr>
            <p:cNvPicPr>
              <a:picLocks noChangeAspect="1"/>
            </p:cNvPicPr>
            <p:nvPr/>
          </p:nvPicPr>
          <p:blipFill rotWithShape="1">
            <a:blip r:embed="rId6"/>
            <a:srcRect t="1" r="91851" b="39504"/>
            <a:stretch/>
          </p:blipFill>
          <p:spPr>
            <a:xfrm>
              <a:off x="799766" y="1283031"/>
              <a:ext cx="822960" cy="197168"/>
            </a:xfrm>
            <a:prstGeom prst="rect">
              <a:avLst/>
            </a:prstGeom>
          </p:spPr>
        </p:pic>
        <p:pic>
          <p:nvPicPr>
            <p:cNvPr id="15" name="Picture 14">
              <a:extLst>
                <a:ext uri="{FF2B5EF4-FFF2-40B4-BE49-F238E27FC236}">
                  <a16:creationId xmlns:a16="http://schemas.microsoft.com/office/drawing/2014/main" id="{2D19D69A-ABFA-A861-5A7F-85256607B272}"/>
                </a:ext>
              </a:extLst>
            </p:cNvPr>
            <p:cNvPicPr>
              <a:picLocks noChangeAspect="1"/>
            </p:cNvPicPr>
            <p:nvPr/>
          </p:nvPicPr>
          <p:blipFill rotWithShape="1">
            <a:blip r:embed="rId7"/>
            <a:srcRect t="1" r="97679" b="44060"/>
            <a:stretch/>
          </p:blipFill>
          <p:spPr>
            <a:xfrm>
              <a:off x="6395724" y="1470143"/>
              <a:ext cx="235131" cy="182880"/>
            </a:xfrm>
            <a:prstGeom prst="rect">
              <a:avLst/>
            </a:prstGeom>
          </p:spPr>
        </p:pic>
        <p:pic>
          <p:nvPicPr>
            <p:cNvPr id="16" name="Picture 15">
              <a:extLst>
                <a:ext uri="{FF2B5EF4-FFF2-40B4-BE49-F238E27FC236}">
                  <a16:creationId xmlns:a16="http://schemas.microsoft.com/office/drawing/2014/main" id="{F2AFA0CE-9068-D9D3-46E9-6E5643365D2E}"/>
                </a:ext>
              </a:extLst>
            </p:cNvPr>
            <p:cNvPicPr>
              <a:picLocks noChangeAspect="1"/>
            </p:cNvPicPr>
            <p:nvPr/>
          </p:nvPicPr>
          <p:blipFill rotWithShape="1">
            <a:blip r:embed="rId8"/>
            <a:srcRect l="41216" r="39895"/>
            <a:stretch/>
          </p:blipFill>
          <p:spPr>
            <a:xfrm rot="5400000">
              <a:off x="6507703" y="1378619"/>
              <a:ext cx="496668" cy="1005840"/>
            </a:xfrm>
            <a:prstGeom prst="rect">
              <a:avLst/>
            </a:prstGeom>
          </p:spPr>
        </p:pic>
        <p:pic>
          <p:nvPicPr>
            <p:cNvPr id="17" name="Picture 16">
              <a:extLst>
                <a:ext uri="{FF2B5EF4-FFF2-40B4-BE49-F238E27FC236}">
                  <a16:creationId xmlns:a16="http://schemas.microsoft.com/office/drawing/2014/main" id="{DC68CEC0-5BE8-FA1B-D25A-53D0E1A98294}"/>
                </a:ext>
              </a:extLst>
            </p:cNvPr>
            <p:cNvPicPr>
              <a:picLocks noChangeAspect="1"/>
            </p:cNvPicPr>
            <p:nvPr/>
          </p:nvPicPr>
          <p:blipFill rotWithShape="1">
            <a:blip r:embed="rId8"/>
            <a:srcRect l="41216" r="39895"/>
            <a:stretch/>
          </p:blipFill>
          <p:spPr>
            <a:xfrm rot="5400000">
              <a:off x="902002" y="3716120"/>
              <a:ext cx="496570" cy="1005840"/>
            </a:xfrm>
            <a:prstGeom prst="rect">
              <a:avLst/>
            </a:prstGeom>
          </p:spPr>
        </p:pic>
        <p:pic>
          <p:nvPicPr>
            <p:cNvPr id="18" name="Picture 17">
              <a:extLst>
                <a:ext uri="{FF2B5EF4-FFF2-40B4-BE49-F238E27FC236}">
                  <a16:creationId xmlns:a16="http://schemas.microsoft.com/office/drawing/2014/main" id="{576330D1-2724-8EDB-29A7-78AEF974CF1B}"/>
                </a:ext>
              </a:extLst>
            </p:cNvPr>
            <p:cNvPicPr>
              <a:picLocks noChangeAspect="1"/>
            </p:cNvPicPr>
            <p:nvPr/>
          </p:nvPicPr>
          <p:blipFill rotWithShape="1">
            <a:blip r:embed="rId7"/>
            <a:srcRect t="1" r="97679" b="44060"/>
            <a:stretch/>
          </p:blipFill>
          <p:spPr>
            <a:xfrm>
              <a:off x="1013126" y="3904329"/>
              <a:ext cx="234950" cy="182880"/>
            </a:xfrm>
            <a:prstGeom prst="rect">
              <a:avLst/>
            </a:prstGeom>
          </p:spPr>
        </p:pic>
        <p:pic>
          <p:nvPicPr>
            <p:cNvPr id="19" name="Picture 18">
              <a:extLst>
                <a:ext uri="{FF2B5EF4-FFF2-40B4-BE49-F238E27FC236}">
                  <a16:creationId xmlns:a16="http://schemas.microsoft.com/office/drawing/2014/main" id="{410DF5CF-4CDC-8115-0E33-8A88C6091A1F}"/>
                </a:ext>
              </a:extLst>
            </p:cNvPr>
            <p:cNvPicPr>
              <a:picLocks noChangeAspect="1"/>
            </p:cNvPicPr>
            <p:nvPr/>
          </p:nvPicPr>
          <p:blipFill rotWithShape="1">
            <a:blip r:embed="rId9"/>
            <a:srcRect r="92348" b="38733"/>
            <a:stretch/>
          </p:blipFill>
          <p:spPr>
            <a:xfrm>
              <a:off x="6377606" y="1291695"/>
              <a:ext cx="822960" cy="212090"/>
            </a:xfrm>
            <a:prstGeom prst="rect">
              <a:avLst/>
            </a:prstGeom>
          </p:spPr>
        </p:pic>
        <p:pic>
          <p:nvPicPr>
            <p:cNvPr id="20" name="Picture 19">
              <a:extLst>
                <a:ext uri="{FF2B5EF4-FFF2-40B4-BE49-F238E27FC236}">
                  <a16:creationId xmlns:a16="http://schemas.microsoft.com/office/drawing/2014/main" id="{FAF9B5D6-2FD0-7D70-C904-E7CF8E7010C1}"/>
                </a:ext>
              </a:extLst>
            </p:cNvPr>
            <p:cNvPicPr>
              <a:picLocks noChangeAspect="1"/>
            </p:cNvPicPr>
            <p:nvPr/>
          </p:nvPicPr>
          <p:blipFill rotWithShape="1">
            <a:blip r:embed="rId10"/>
            <a:srcRect r="95701" b="38733"/>
            <a:stretch/>
          </p:blipFill>
          <p:spPr>
            <a:xfrm>
              <a:off x="6533520" y="1125661"/>
              <a:ext cx="457200" cy="210185"/>
            </a:xfrm>
            <a:prstGeom prst="rect">
              <a:avLst/>
            </a:prstGeom>
          </p:spPr>
        </p:pic>
        <p:cxnSp>
          <p:nvCxnSpPr>
            <p:cNvPr id="21" name="Straight Connector 20">
              <a:extLst>
                <a:ext uri="{FF2B5EF4-FFF2-40B4-BE49-F238E27FC236}">
                  <a16:creationId xmlns:a16="http://schemas.microsoft.com/office/drawing/2014/main" id="{8BA0A640-6EC7-4BAB-E6E6-3911E0A20720}"/>
                </a:ext>
              </a:extLst>
            </p:cNvPr>
            <p:cNvCxnSpPr/>
            <p:nvPr/>
          </p:nvCxnSpPr>
          <p:spPr>
            <a:xfrm flipV="1">
              <a:off x="7331967" y="1653023"/>
              <a:ext cx="0" cy="64611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BFB92C1-5686-FC84-6C79-BE22E51C4266}"/>
                </a:ext>
              </a:extLst>
            </p:cNvPr>
            <p:cNvCxnSpPr/>
            <p:nvPr/>
          </p:nvCxnSpPr>
          <p:spPr>
            <a:xfrm flipH="1" flipV="1">
              <a:off x="6128507" y="1663108"/>
              <a:ext cx="1360" cy="64365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11385CE-E3F9-7826-3F40-F094BC35AD20}"/>
                </a:ext>
              </a:extLst>
            </p:cNvPr>
            <p:cNvCxnSpPr/>
            <p:nvPr/>
          </p:nvCxnSpPr>
          <p:spPr>
            <a:xfrm flipH="1">
              <a:off x="6118186" y="1666680"/>
              <a:ext cx="1196680" cy="56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466775-F4F8-FB72-5FC8-E767298A3171}"/>
                </a:ext>
              </a:extLst>
            </p:cNvPr>
            <p:cNvCxnSpPr/>
            <p:nvPr/>
          </p:nvCxnSpPr>
          <p:spPr>
            <a:xfrm flipH="1">
              <a:off x="6129867" y="2288640"/>
              <a:ext cx="12021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05ADD749-999D-8C8E-3FF8-E1B74504983E}"/>
                </a:ext>
              </a:extLst>
            </p:cNvPr>
            <p:cNvPicPr>
              <a:picLocks noChangeAspect="1"/>
            </p:cNvPicPr>
            <p:nvPr/>
          </p:nvPicPr>
          <p:blipFill rotWithShape="1">
            <a:blip r:embed="rId11"/>
            <a:srcRect l="33491" t="34741" r="33593" b="36092"/>
            <a:stretch/>
          </p:blipFill>
          <p:spPr>
            <a:xfrm>
              <a:off x="3195326" y="2609879"/>
              <a:ext cx="457200" cy="405114"/>
            </a:xfrm>
            <a:prstGeom prst="rect">
              <a:avLst/>
            </a:prstGeom>
          </p:spPr>
        </p:pic>
        <p:cxnSp>
          <p:nvCxnSpPr>
            <p:cNvPr id="26" name="Straight Connector 25">
              <a:extLst>
                <a:ext uri="{FF2B5EF4-FFF2-40B4-BE49-F238E27FC236}">
                  <a16:creationId xmlns:a16="http://schemas.microsoft.com/office/drawing/2014/main" id="{F583A78E-AEBC-347C-3F0E-DEC5F82AB297}"/>
                </a:ext>
              </a:extLst>
            </p:cNvPr>
            <p:cNvCxnSpPr/>
            <p:nvPr/>
          </p:nvCxnSpPr>
          <p:spPr>
            <a:xfrm flipH="1">
              <a:off x="4612646" y="1948620"/>
              <a:ext cx="30480" cy="2364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596C1D3-DF31-1D3E-386A-CF0CCDA6BD2D}"/>
                </a:ext>
              </a:extLst>
            </p:cNvPr>
            <p:cNvPicPr>
              <a:picLocks noChangeAspect="1"/>
            </p:cNvPicPr>
            <p:nvPr/>
          </p:nvPicPr>
          <p:blipFill rotWithShape="1">
            <a:blip r:embed="rId12"/>
            <a:srcRect t="1" r="96475" b="36069"/>
            <a:stretch/>
          </p:blipFill>
          <p:spPr>
            <a:xfrm>
              <a:off x="810266" y="1100151"/>
              <a:ext cx="365760" cy="214103"/>
            </a:xfrm>
            <a:prstGeom prst="rect">
              <a:avLst/>
            </a:prstGeom>
          </p:spPr>
        </p:pic>
        <p:pic>
          <p:nvPicPr>
            <p:cNvPr id="28" name="Picture 27">
              <a:extLst>
                <a:ext uri="{FF2B5EF4-FFF2-40B4-BE49-F238E27FC236}">
                  <a16:creationId xmlns:a16="http://schemas.microsoft.com/office/drawing/2014/main" id="{54DAF3DB-6EA9-854B-7793-83A42DAFBE61}"/>
                </a:ext>
              </a:extLst>
            </p:cNvPr>
            <p:cNvPicPr>
              <a:picLocks noChangeAspect="1"/>
            </p:cNvPicPr>
            <p:nvPr/>
          </p:nvPicPr>
          <p:blipFill rotWithShape="1">
            <a:blip r:embed="rId3"/>
            <a:srcRect t="1" r="94090" b="39504"/>
            <a:stretch/>
          </p:blipFill>
          <p:spPr>
            <a:xfrm>
              <a:off x="365427" y="5093435"/>
              <a:ext cx="640080" cy="210820"/>
            </a:xfrm>
            <a:prstGeom prst="rect">
              <a:avLst/>
            </a:prstGeom>
          </p:spPr>
        </p:pic>
        <p:pic>
          <p:nvPicPr>
            <p:cNvPr id="29" name="Picture 28">
              <a:extLst>
                <a:ext uri="{FF2B5EF4-FFF2-40B4-BE49-F238E27FC236}">
                  <a16:creationId xmlns:a16="http://schemas.microsoft.com/office/drawing/2014/main" id="{8033B337-D773-96C7-FC80-E085B1761656}"/>
                </a:ext>
              </a:extLst>
            </p:cNvPr>
            <p:cNvPicPr>
              <a:picLocks noChangeAspect="1"/>
            </p:cNvPicPr>
            <p:nvPr/>
          </p:nvPicPr>
          <p:blipFill rotWithShape="1">
            <a:blip r:embed="rId4"/>
            <a:srcRect t="1" r="94652" b="39504"/>
            <a:stretch/>
          </p:blipFill>
          <p:spPr>
            <a:xfrm>
              <a:off x="365427" y="5257900"/>
              <a:ext cx="640080" cy="213360"/>
            </a:xfrm>
            <a:prstGeom prst="rect">
              <a:avLst/>
            </a:prstGeom>
          </p:spPr>
        </p:pic>
        <p:pic>
          <p:nvPicPr>
            <p:cNvPr id="30" name="Picture 29">
              <a:extLst>
                <a:ext uri="{FF2B5EF4-FFF2-40B4-BE49-F238E27FC236}">
                  <a16:creationId xmlns:a16="http://schemas.microsoft.com/office/drawing/2014/main" id="{4E0FA539-436D-1FA0-2F12-E011949502F6}"/>
                </a:ext>
              </a:extLst>
            </p:cNvPr>
            <p:cNvPicPr>
              <a:picLocks noChangeAspect="1"/>
            </p:cNvPicPr>
            <p:nvPr/>
          </p:nvPicPr>
          <p:blipFill rotWithShape="1">
            <a:blip r:embed="rId13"/>
            <a:srcRect t="1" r="94756" b="36069"/>
            <a:stretch/>
          </p:blipFill>
          <p:spPr>
            <a:xfrm>
              <a:off x="1432226" y="3039085"/>
              <a:ext cx="548640" cy="215858"/>
            </a:xfrm>
            <a:prstGeom prst="rect">
              <a:avLst/>
            </a:prstGeom>
          </p:spPr>
        </p:pic>
        <p:pic>
          <p:nvPicPr>
            <p:cNvPr id="31" name="Picture 30">
              <a:extLst>
                <a:ext uri="{FF2B5EF4-FFF2-40B4-BE49-F238E27FC236}">
                  <a16:creationId xmlns:a16="http://schemas.microsoft.com/office/drawing/2014/main" id="{AC884916-6627-5DFC-9012-E2CA7340973D}"/>
                </a:ext>
              </a:extLst>
            </p:cNvPr>
            <p:cNvPicPr>
              <a:picLocks noChangeAspect="1"/>
            </p:cNvPicPr>
            <p:nvPr/>
          </p:nvPicPr>
          <p:blipFill rotWithShape="1">
            <a:blip r:embed="rId6"/>
            <a:srcRect t="1" r="91851" b="39504"/>
            <a:stretch/>
          </p:blipFill>
          <p:spPr>
            <a:xfrm>
              <a:off x="1401746" y="3225900"/>
              <a:ext cx="914400" cy="219075"/>
            </a:xfrm>
            <a:prstGeom prst="rect">
              <a:avLst/>
            </a:prstGeom>
          </p:spPr>
        </p:pic>
        <p:pic>
          <p:nvPicPr>
            <p:cNvPr id="32" name="Picture 31">
              <a:extLst>
                <a:ext uri="{FF2B5EF4-FFF2-40B4-BE49-F238E27FC236}">
                  <a16:creationId xmlns:a16="http://schemas.microsoft.com/office/drawing/2014/main" id="{5686F0B8-27EC-39A9-11AF-318DD3B656F6}"/>
                </a:ext>
              </a:extLst>
            </p:cNvPr>
            <p:cNvPicPr>
              <a:picLocks noChangeAspect="1"/>
            </p:cNvPicPr>
            <p:nvPr/>
          </p:nvPicPr>
          <p:blipFill rotWithShape="1">
            <a:blip r:embed="rId12"/>
            <a:srcRect t="1" r="96475" b="36069"/>
            <a:stretch/>
          </p:blipFill>
          <p:spPr>
            <a:xfrm>
              <a:off x="1865659" y="2054031"/>
              <a:ext cx="365760" cy="213868"/>
            </a:xfrm>
            <a:prstGeom prst="rect">
              <a:avLst/>
            </a:prstGeom>
          </p:spPr>
        </p:pic>
        <p:pic>
          <p:nvPicPr>
            <p:cNvPr id="33" name="Picture 32">
              <a:extLst>
                <a:ext uri="{FF2B5EF4-FFF2-40B4-BE49-F238E27FC236}">
                  <a16:creationId xmlns:a16="http://schemas.microsoft.com/office/drawing/2014/main" id="{D57CF967-F3EB-660C-19CA-344FA98F449B}"/>
                </a:ext>
              </a:extLst>
            </p:cNvPr>
            <p:cNvPicPr>
              <a:picLocks noChangeAspect="1"/>
            </p:cNvPicPr>
            <p:nvPr/>
          </p:nvPicPr>
          <p:blipFill rotWithShape="1">
            <a:blip r:embed="rId13"/>
            <a:srcRect t="1" r="94756" b="36069"/>
            <a:stretch/>
          </p:blipFill>
          <p:spPr>
            <a:xfrm>
              <a:off x="2258065" y="2052362"/>
              <a:ext cx="548640" cy="215537"/>
            </a:xfrm>
            <a:prstGeom prst="rect">
              <a:avLst/>
            </a:prstGeom>
          </p:spPr>
        </p:pic>
        <p:cxnSp>
          <p:nvCxnSpPr>
            <p:cNvPr id="34" name="Straight Connector 33">
              <a:extLst>
                <a:ext uri="{FF2B5EF4-FFF2-40B4-BE49-F238E27FC236}">
                  <a16:creationId xmlns:a16="http://schemas.microsoft.com/office/drawing/2014/main" id="{52A5B7AF-D2C1-0E8E-58AB-80C17DA16727}"/>
                </a:ext>
              </a:extLst>
            </p:cNvPr>
            <p:cNvCxnSpPr/>
            <p:nvPr/>
          </p:nvCxnSpPr>
          <p:spPr>
            <a:xfrm flipH="1" flipV="1">
              <a:off x="338382" y="2678514"/>
              <a:ext cx="5131138" cy="114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907CE7E-1678-923F-9690-9DF55337CA64}"/>
                </a:ext>
              </a:extLst>
            </p:cNvPr>
            <p:cNvCxnSpPr/>
            <p:nvPr/>
          </p:nvCxnSpPr>
          <p:spPr>
            <a:xfrm flipH="1" flipV="1">
              <a:off x="315519" y="2820807"/>
              <a:ext cx="5154001" cy="2346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36" name="Flowchart: Connector 35">
              <a:extLst>
                <a:ext uri="{FF2B5EF4-FFF2-40B4-BE49-F238E27FC236}">
                  <a16:creationId xmlns:a16="http://schemas.microsoft.com/office/drawing/2014/main" id="{F2A5DF8F-AA85-FA7F-336B-558CA2536181}"/>
                </a:ext>
              </a:extLst>
            </p:cNvPr>
            <p:cNvSpPr/>
            <p:nvPr/>
          </p:nvSpPr>
          <p:spPr>
            <a:xfrm>
              <a:off x="4589786" y="2504880"/>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37" name="Flowchart: Connector 36">
              <a:extLst>
                <a:ext uri="{FF2B5EF4-FFF2-40B4-BE49-F238E27FC236}">
                  <a16:creationId xmlns:a16="http://schemas.microsoft.com/office/drawing/2014/main" id="{B9D69829-F3FF-441D-1F71-5B53598EDE6D}"/>
                </a:ext>
              </a:extLst>
            </p:cNvPr>
            <p:cNvSpPr/>
            <p:nvPr/>
          </p:nvSpPr>
          <p:spPr>
            <a:xfrm>
              <a:off x="4589786" y="2947645"/>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cxnSp>
          <p:nvCxnSpPr>
            <p:cNvPr id="38" name="Straight Connector 37">
              <a:extLst>
                <a:ext uri="{FF2B5EF4-FFF2-40B4-BE49-F238E27FC236}">
                  <a16:creationId xmlns:a16="http://schemas.microsoft.com/office/drawing/2014/main" id="{0A0411B7-FD47-96C2-D843-1E2EB7864E46}"/>
                </a:ext>
              </a:extLst>
            </p:cNvPr>
            <p:cNvCxnSpPr/>
            <p:nvPr/>
          </p:nvCxnSpPr>
          <p:spPr>
            <a:xfrm flipV="1">
              <a:off x="71124" y="6027420"/>
              <a:ext cx="8914126" cy="131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BABB877-5E3D-CEF4-CF1D-9A5B591A127D}"/>
                </a:ext>
              </a:extLst>
            </p:cNvPr>
            <p:cNvCxnSpPr/>
            <p:nvPr/>
          </p:nvCxnSpPr>
          <p:spPr>
            <a:xfrm>
              <a:off x="87200" y="2203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6BD25C4-3D48-8F6F-D3C6-17A339EDD75C}"/>
                </a:ext>
              </a:extLst>
            </p:cNvPr>
            <p:cNvCxnSpPr/>
            <p:nvPr/>
          </p:nvCxnSpPr>
          <p:spPr>
            <a:xfrm flipH="1">
              <a:off x="33860" y="22030"/>
              <a:ext cx="15240" cy="60032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8B5C688-5EA4-0A7B-D957-A300AF7D826C}"/>
                </a:ext>
              </a:extLst>
            </p:cNvPr>
            <p:cNvCxnSpPr/>
            <p:nvPr/>
          </p:nvCxnSpPr>
          <p:spPr>
            <a:xfrm>
              <a:off x="8949256" y="13139"/>
              <a:ext cx="35994" cy="60447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0447844F-84F2-75B3-F89D-6DDDC3C0D0A2}"/>
                </a:ext>
              </a:extLst>
            </p:cNvPr>
            <p:cNvPicPr>
              <a:picLocks noChangeAspect="1"/>
            </p:cNvPicPr>
            <p:nvPr/>
          </p:nvPicPr>
          <p:blipFill rotWithShape="1">
            <a:blip r:embed="rId14"/>
            <a:srcRect t="1" r="72059" b="41397"/>
            <a:stretch/>
          </p:blipFill>
          <p:spPr>
            <a:xfrm>
              <a:off x="2844804" y="211261"/>
              <a:ext cx="3474720" cy="235214"/>
            </a:xfrm>
            <a:prstGeom prst="rect">
              <a:avLst/>
            </a:prstGeom>
          </p:spPr>
        </p:pic>
        <p:pic>
          <p:nvPicPr>
            <p:cNvPr id="43" name="Picture 42">
              <a:extLst>
                <a:ext uri="{FF2B5EF4-FFF2-40B4-BE49-F238E27FC236}">
                  <a16:creationId xmlns:a16="http://schemas.microsoft.com/office/drawing/2014/main" id="{9E103AD2-66EF-BFD5-C54D-2EB87E0DE92D}"/>
                </a:ext>
              </a:extLst>
            </p:cNvPr>
            <p:cNvPicPr>
              <a:picLocks noChangeAspect="1"/>
            </p:cNvPicPr>
            <p:nvPr/>
          </p:nvPicPr>
          <p:blipFill rotWithShape="1">
            <a:blip r:embed="rId15"/>
            <a:srcRect t="1" r="98023" b="41397"/>
            <a:stretch/>
          </p:blipFill>
          <p:spPr>
            <a:xfrm>
              <a:off x="7614926" y="1794641"/>
              <a:ext cx="365760" cy="349859"/>
            </a:xfrm>
            <a:prstGeom prst="rect">
              <a:avLst/>
            </a:prstGeom>
          </p:spPr>
        </p:pic>
        <p:pic>
          <p:nvPicPr>
            <p:cNvPr id="44" name="Picture 43">
              <a:extLst>
                <a:ext uri="{FF2B5EF4-FFF2-40B4-BE49-F238E27FC236}">
                  <a16:creationId xmlns:a16="http://schemas.microsoft.com/office/drawing/2014/main" id="{CD022CFF-0EC1-ACB7-096C-44235BC303C2}"/>
                </a:ext>
              </a:extLst>
            </p:cNvPr>
            <p:cNvPicPr>
              <a:picLocks noChangeAspect="1"/>
            </p:cNvPicPr>
            <p:nvPr/>
          </p:nvPicPr>
          <p:blipFill rotWithShape="1">
            <a:blip r:embed="rId16"/>
            <a:srcRect t="1" r="94670" b="44060"/>
            <a:stretch/>
          </p:blipFill>
          <p:spPr>
            <a:xfrm>
              <a:off x="7477766" y="2398201"/>
              <a:ext cx="640080" cy="216803"/>
            </a:xfrm>
            <a:prstGeom prst="rect">
              <a:avLst/>
            </a:prstGeom>
          </p:spPr>
        </p:pic>
        <p:cxnSp>
          <p:nvCxnSpPr>
            <p:cNvPr id="45" name="Straight Connector 44">
              <a:extLst>
                <a:ext uri="{FF2B5EF4-FFF2-40B4-BE49-F238E27FC236}">
                  <a16:creationId xmlns:a16="http://schemas.microsoft.com/office/drawing/2014/main" id="{D890297E-B090-DA96-4473-C11DE73061F9}"/>
                </a:ext>
              </a:extLst>
            </p:cNvPr>
            <p:cNvCxnSpPr/>
            <p:nvPr/>
          </p:nvCxnSpPr>
          <p:spPr>
            <a:xfrm flipH="1" flipV="1">
              <a:off x="2006606" y="1948620"/>
              <a:ext cx="4267199" cy="132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B1B719A8-CF74-D8B1-4F40-5D2E0A444410}"/>
                </a:ext>
              </a:extLst>
            </p:cNvPr>
            <p:cNvPicPr>
              <a:picLocks noChangeAspect="1"/>
            </p:cNvPicPr>
            <p:nvPr/>
          </p:nvPicPr>
          <p:blipFill rotWithShape="1">
            <a:blip r:embed="rId11"/>
            <a:srcRect l="3798" r="5696" b="35507"/>
            <a:stretch/>
          </p:blipFill>
          <p:spPr>
            <a:xfrm>
              <a:off x="677846" y="1503785"/>
              <a:ext cx="640080" cy="398145"/>
            </a:xfrm>
            <a:prstGeom prst="rect">
              <a:avLst/>
            </a:prstGeom>
          </p:spPr>
        </p:pic>
        <p:pic>
          <p:nvPicPr>
            <p:cNvPr id="47" name="Picture 46">
              <a:extLst>
                <a:ext uri="{FF2B5EF4-FFF2-40B4-BE49-F238E27FC236}">
                  <a16:creationId xmlns:a16="http://schemas.microsoft.com/office/drawing/2014/main" id="{CF29965F-A740-CE35-9F5D-6928222DC857}"/>
                </a:ext>
              </a:extLst>
            </p:cNvPr>
            <p:cNvPicPr>
              <a:picLocks noChangeAspect="1"/>
            </p:cNvPicPr>
            <p:nvPr/>
          </p:nvPicPr>
          <p:blipFill rotWithShape="1">
            <a:blip r:embed="rId17"/>
            <a:srcRect t="1" r="97163" b="41397"/>
            <a:stretch/>
          </p:blipFill>
          <p:spPr>
            <a:xfrm>
              <a:off x="1226486" y="1100151"/>
              <a:ext cx="274320" cy="182880"/>
            </a:xfrm>
            <a:prstGeom prst="rect">
              <a:avLst/>
            </a:prstGeom>
          </p:spPr>
        </p:pic>
        <p:pic>
          <p:nvPicPr>
            <p:cNvPr id="48" name="Picture 47">
              <a:extLst>
                <a:ext uri="{FF2B5EF4-FFF2-40B4-BE49-F238E27FC236}">
                  <a16:creationId xmlns:a16="http://schemas.microsoft.com/office/drawing/2014/main" id="{F9A28B69-725A-6CB7-9DBC-4A5FFD2CB9A2}"/>
                </a:ext>
              </a:extLst>
            </p:cNvPr>
            <p:cNvPicPr>
              <a:picLocks noChangeAspect="1"/>
            </p:cNvPicPr>
            <p:nvPr/>
          </p:nvPicPr>
          <p:blipFill rotWithShape="1">
            <a:blip r:embed="rId18"/>
            <a:srcRect l="13218" r="15949"/>
            <a:stretch/>
          </p:blipFill>
          <p:spPr>
            <a:xfrm>
              <a:off x="1317926" y="1672355"/>
              <a:ext cx="822960" cy="556895"/>
            </a:xfrm>
            <a:prstGeom prst="rect">
              <a:avLst/>
            </a:prstGeom>
          </p:spPr>
        </p:pic>
        <p:cxnSp>
          <p:nvCxnSpPr>
            <p:cNvPr id="49" name="Straight Connector 48">
              <a:extLst>
                <a:ext uri="{FF2B5EF4-FFF2-40B4-BE49-F238E27FC236}">
                  <a16:creationId xmlns:a16="http://schemas.microsoft.com/office/drawing/2014/main" id="{1F1BBD94-7581-BDCC-EA09-5AE4906217EA}"/>
                </a:ext>
              </a:extLst>
            </p:cNvPr>
            <p:cNvCxnSpPr/>
            <p:nvPr/>
          </p:nvCxnSpPr>
          <p:spPr>
            <a:xfrm>
              <a:off x="1317926" y="2121000"/>
              <a:ext cx="0" cy="124494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50" name="Straight Connector 49">
              <a:extLst>
                <a:ext uri="{FF2B5EF4-FFF2-40B4-BE49-F238E27FC236}">
                  <a16:creationId xmlns:a16="http://schemas.microsoft.com/office/drawing/2014/main" id="{2219CD60-742F-FD48-1381-ECE05CF01694}"/>
                </a:ext>
              </a:extLst>
            </p:cNvPr>
            <p:cNvCxnSpPr/>
            <p:nvPr/>
          </p:nvCxnSpPr>
          <p:spPr>
            <a:xfrm>
              <a:off x="632126" y="2989203"/>
              <a:ext cx="0" cy="20704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22AFA7FF-2C2B-5849-5660-BC5CAAF2916E}"/>
                </a:ext>
              </a:extLst>
            </p:cNvPr>
            <p:cNvPicPr>
              <a:picLocks noChangeAspect="1"/>
            </p:cNvPicPr>
            <p:nvPr/>
          </p:nvPicPr>
          <p:blipFill rotWithShape="1">
            <a:blip r:embed="rId11"/>
            <a:srcRect l="3798" r="5696" b="35507"/>
            <a:stretch/>
          </p:blipFill>
          <p:spPr>
            <a:xfrm>
              <a:off x="654987" y="3096360"/>
              <a:ext cx="640080" cy="398145"/>
            </a:xfrm>
            <a:prstGeom prst="rect">
              <a:avLst/>
            </a:prstGeom>
          </p:spPr>
        </p:pic>
        <p:sp>
          <p:nvSpPr>
            <p:cNvPr id="52" name="Flowchart: Connector 51">
              <a:extLst>
                <a:ext uri="{FF2B5EF4-FFF2-40B4-BE49-F238E27FC236}">
                  <a16:creationId xmlns:a16="http://schemas.microsoft.com/office/drawing/2014/main" id="{258D2CA6-5488-3CD4-7B9A-2D3718166458}"/>
                </a:ext>
              </a:extLst>
            </p:cNvPr>
            <p:cNvSpPr/>
            <p:nvPr/>
          </p:nvSpPr>
          <p:spPr>
            <a:xfrm>
              <a:off x="1272206" y="2464750"/>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53" name="Flowchart: Connector 52">
              <a:extLst>
                <a:ext uri="{FF2B5EF4-FFF2-40B4-BE49-F238E27FC236}">
                  <a16:creationId xmlns:a16="http://schemas.microsoft.com/office/drawing/2014/main" id="{5CDA58E2-EDC4-66D5-2481-899329EC2312}"/>
                </a:ext>
              </a:extLst>
            </p:cNvPr>
            <p:cNvSpPr/>
            <p:nvPr/>
          </p:nvSpPr>
          <p:spPr>
            <a:xfrm>
              <a:off x="1272206" y="2907114"/>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pic>
          <p:nvPicPr>
            <p:cNvPr id="54" name="Picture 53">
              <a:extLst>
                <a:ext uri="{FF2B5EF4-FFF2-40B4-BE49-F238E27FC236}">
                  <a16:creationId xmlns:a16="http://schemas.microsoft.com/office/drawing/2014/main" id="{6B7CE222-C166-E452-333F-72336EF38C5A}"/>
                </a:ext>
              </a:extLst>
            </p:cNvPr>
            <p:cNvPicPr>
              <a:picLocks noChangeAspect="1"/>
            </p:cNvPicPr>
            <p:nvPr/>
          </p:nvPicPr>
          <p:blipFill rotWithShape="1">
            <a:blip r:embed="rId17"/>
            <a:srcRect t="1" r="97163" b="41397"/>
            <a:stretch/>
          </p:blipFill>
          <p:spPr>
            <a:xfrm>
              <a:off x="1996106" y="3058260"/>
              <a:ext cx="274320" cy="182880"/>
            </a:xfrm>
            <a:prstGeom prst="rect">
              <a:avLst/>
            </a:prstGeom>
          </p:spPr>
        </p:pic>
        <p:cxnSp>
          <p:nvCxnSpPr>
            <p:cNvPr id="55" name="Straight Connector 54">
              <a:extLst>
                <a:ext uri="{FF2B5EF4-FFF2-40B4-BE49-F238E27FC236}">
                  <a16:creationId xmlns:a16="http://schemas.microsoft.com/office/drawing/2014/main" id="{42401C0B-38C6-4A26-0388-C9A61D9D1D0A}"/>
                </a:ext>
              </a:extLst>
            </p:cNvPr>
            <p:cNvCxnSpPr/>
            <p:nvPr/>
          </p:nvCxnSpPr>
          <p:spPr>
            <a:xfrm flipH="1" flipV="1">
              <a:off x="1622726" y="4300320"/>
              <a:ext cx="2997540" cy="12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4A705A97-B96A-F564-D2E5-1E0BC52DE119}"/>
                </a:ext>
              </a:extLst>
            </p:cNvPr>
            <p:cNvPicPr>
              <a:picLocks noChangeAspect="1"/>
            </p:cNvPicPr>
            <p:nvPr/>
          </p:nvPicPr>
          <p:blipFill rotWithShape="1">
            <a:blip r:embed="rId19"/>
            <a:srcRect t="1" r="88910" b="33405"/>
            <a:stretch/>
          </p:blipFill>
          <p:spPr>
            <a:xfrm>
              <a:off x="871226" y="3751680"/>
              <a:ext cx="1188720" cy="229870"/>
            </a:xfrm>
            <a:prstGeom prst="rect">
              <a:avLst/>
            </a:prstGeom>
          </p:spPr>
        </p:pic>
        <p:pic>
          <p:nvPicPr>
            <p:cNvPr id="57" name="Picture 56">
              <a:extLst>
                <a:ext uri="{FF2B5EF4-FFF2-40B4-BE49-F238E27FC236}">
                  <a16:creationId xmlns:a16="http://schemas.microsoft.com/office/drawing/2014/main" id="{0F19A7E2-A903-95BF-F28B-AD90E166BC84}"/>
                </a:ext>
              </a:extLst>
            </p:cNvPr>
            <p:cNvPicPr>
              <a:picLocks noChangeAspect="1"/>
            </p:cNvPicPr>
            <p:nvPr/>
          </p:nvPicPr>
          <p:blipFill rotWithShape="1">
            <a:blip r:embed="rId20"/>
            <a:srcRect r="98023" b="44061"/>
            <a:stretch/>
          </p:blipFill>
          <p:spPr>
            <a:xfrm>
              <a:off x="6594480" y="2306760"/>
              <a:ext cx="274320" cy="250031"/>
            </a:xfrm>
            <a:prstGeom prst="rect">
              <a:avLst/>
            </a:prstGeom>
          </p:spPr>
        </p:pic>
        <p:pic>
          <p:nvPicPr>
            <p:cNvPr id="58" name="Picture 57">
              <a:extLst>
                <a:ext uri="{FF2B5EF4-FFF2-40B4-BE49-F238E27FC236}">
                  <a16:creationId xmlns:a16="http://schemas.microsoft.com/office/drawing/2014/main" id="{32038B1A-4EAF-D014-A591-92C39C855FA6}"/>
                </a:ext>
              </a:extLst>
            </p:cNvPr>
            <p:cNvPicPr>
              <a:picLocks noChangeAspect="1"/>
            </p:cNvPicPr>
            <p:nvPr/>
          </p:nvPicPr>
          <p:blipFill rotWithShape="1">
            <a:blip r:embed="rId21"/>
            <a:srcRect r="94842" b="38733"/>
            <a:stretch/>
          </p:blipFill>
          <p:spPr>
            <a:xfrm>
              <a:off x="6651926" y="1468560"/>
              <a:ext cx="548640" cy="198120"/>
            </a:xfrm>
            <a:prstGeom prst="rect">
              <a:avLst/>
            </a:prstGeom>
          </p:spPr>
        </p:pic>
        <p:pic>
          <p:nvPicPr>
            <p:cNvPr id="59" name="Picture 58">
              <a:extLst>
                <a:ext uri="{FF2B5EF4-FFF2-40B4-BE49-F238E27FC236}">
                  <a16:creationId xmlns:a16="http://schemas.microsoft.com/office/drawing/2014/main" id="{D18F2A2A-D268-1F03-A8AE-3901B7DD83D2}"/>
                </a:ext>
              </a:extLst>
            </p:cNvPr>
            <p:cNvPicPr>
              <a:picLocks noChangeAspect="1"/>
            </p:cNvPicPr>
            <p:nvPr/>
          </p:nvPicPr>
          <p:blipFill rotWithShape="1">
            <a:blip r:embed="rId21"/>
            <a:srcRect r="94842" b="38733"/>
            <a:stretch/>
          </p:blipFill>
          <p:spPr>
            <a:xfrm>
              <a:off x="1279826" y="3904329"/>
              <a:ext cx="548640" cy="198120"/>
            </a:xfrm>
            <a:prstGeom prst="rect">
              <a:avLst/>
            </a:prstGeom>
          </p:spPr>
        </p:pic>
        <p:pic>
          <p:nvPicPr>
            <p:cNvPr id="60" name="Picture 59">
              <a:extLst>
                <a:ext uri="{FF2B5EF4-FFF2-40B4-BE49-F238E27FC236}">
                  <a16:creationId xmlns:a16="http://schemas.microsoft.com/office/drawing/2014/main" id="{2CC63C9E-0906-D281-B8F5-4E1894E1FA1E}"/>
                </a:ext>
              </a:extLst>
            </p:cNvPr>
            <p:cNvPicPr>
              <a:picLocks noChangeAspect="1"/>
            </p:cNvPicPr>
            <p:nvPr/>
          </p:nvPicPr>
          <p:blipFill rotWithShape="1">
            <a:blip r:embed="rId22"/>
            <a:srcRect r="90027" b="38733"/>
            <a:stretch/>
          </p:blipFill>
          <p:spPr>
            <a:xfrm>
              <a:off x="1800864" y="2229250"/>
              <a:ext cx="1005840" cy="199390"/>
            </a:xfrm>
            <a:prstGeom prst="rect">
              <a:avLst/>
            </a:prstGeom>
          </p:spPr>
        </p:pic>
        <p:pic>
          <p:nvPicPr>
            <p:cNvPr id="61" name="Picture 60">
              <a:extLst>
                <a:ext uri="{FF2B5EF4-FFF2-40B4-BE49-F238E27FC236}">
                  <a16:creationId xmlns:a16="http://schemas.microsoft.com/office/drawing/2014/main" id="{B2D3D6F7-F21B-CAF9-B90D-B021A0A6C222}"/>
                </a:ext>
              </a:extLst>
            </p:cNvPr>
            <p:cNvPicPr>
              <a:picLocks noChangeAspect="1"/>
            </p:cNvPicPr>
            <p:nvPr/>
          </p:nvPicPr>
          <p:blipFill rotWithShape="1">
            <a:blip r:embed="rId23"/>
            <a:srcRect r="92696" b="30742"/>
            <a:stretch/>
          </p:blipFill>
          <p:spPr>
            <a:xfrm>
              <a:off x="4172880" y="423840"/>
              <a:ext cx="822960" cy="251460"/>
            </a:xfrm>
            <a:prstGeom prst="rect">
              <a:avLst/>
            </a:prstGeom>
          </p:spPr>
        </p:pic>
      </p:grpSp>
    </p:spTree>
    <p:extLst>
      <p:ext uri="{BB962C8B-B14F-4D97-AF65-F5344CB8AC3E}">
        <p14:creationId xmlns:p14="http://schemas.microsoft.com/office/powerpoint/2010/main" val="2925819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95135-C256-904B-270D-444D263005E5}"/>
              </a:ext>
            </a:extLst>
          </p:cNvPr>
          <p:cNvSpPr>
            <a:spLocks noGrp="1"/>
          </p:cNvSpPr>
          <p:nvPr>
            <p:ph type="title"/>
          </p:nvPr>
        </p:nvSpPr>
        <p:spPr>
          <a:xfrm>
            <a:off x="839788" y="457200"/>
            <a:ext cx="3036161" cy="1231977"/>
          </a:xfrm>
        </p:spPr>
        <p:txBody>
          <a:bodyPr>
            <a:normAutofit/>
          </a:bodyPr>
          <a:lstStyle/>
          <a:p>
            <a:r>
              <a:rPr lang="en-US" sz="2400" dirty="0"/>
              <a:t>Study of electrical trip circuit of 33kv Vacuum Circuit Breaker</a:t>
            </a:r>
            <a:endParaRPr lang="en-IN" sz="2400" dirty="0"/>
          </a:p>
        </p:txBody>
      </p:sp>
      <p:sp>
        <p:nvSpPr>
          <p:cNvPr id="3" name="Content Placeholder 2">
            <a:extLst>
              <a:ext uri="{FF2B5EF4-FFF2-40B4-BE49-F238E27FC236}">
                <a16:creationId xmlns:a16="http://schemas.microsoft.com/office/drawing/2014/main" id="{F8E2C69C-2343-8096-0FA2-42C39638E895}"/>
              </a:ext>
            </a:extLst>
          </p:cNvPr>
          <p:cNvSpPr>
            <a:spLocks noGrp="1"/>
          </p:cNvSpPr>
          <p:nvPr>
            <p:ph idx="1"/>
          </p:nvPr>
        </p:nvSpPr>
        <p:spPr/>
        <p:txBody>
          <a:bodyPr/>
          <a:lstStyle/>
          <a:p>
            <a:endParaRPr lang="en-IN" dirty="0"/>
          </a:p>
        </p:txBody>
      </p:sp>
      <p:sp>
        <p:nvSpPr>
          <p:cNvPr id="4" name="Text Placeholder 3">
            <a:extLst>
              <a:ext uri="{FF2B5EF4-FFF2-40B4-BE49-F238E27FC236}">
                <a16:creationId xmlns:a16="http://schemas.microsoft.com/office/drawing/2014/main" id="{876AC21F-43AF-CECE-7AF3-2760B57734FA}"/>
              </a:ext>
            </a:extLst>
          </p:cNvPr>
          <p:cNvSpPr>
            <a:spLocks noGrp="1"/>
          </p:cNvSpPr>
          <p:nvPr>
            <p:ph type="body" sz="half" idx="2"/>
          </p:nvPr>
        </p:nvSpPr>
        <p:spPr>
          <a:xfrm>
            <a:off x="348885" y="2057400"/>
            <a:ext cx="3544102" cy="3811588"/>
          </a:xfrm>
        </p:spPr>
        <p:txBody>
          <a:bodyPr>
            <a:normAutofit/>
          </a:bodyPr>
          <a:lstStyle/>
          <a:p>
            <a:r>
              <a:rPr lang="en-US" sz="1800" b="1" dirty="0">
                <a:latin typeface="Arial" panose="020B0604020202020204" pitchFamily="34" charset="0"/>
                <a:cs typeface="Arial" panose="020B0604020202020204" pitchFamily="34" charset="0"/>
              </a:rPr>
              <a:t>3. Trip circuit supervision </a:t>
            </a:r>
            <a:r>
              <a:rPr lang="en-US" sz="1800" dirty="0">
                <a:latin typeface="Arial" panose="020B0604020202020204" pitchFamily="34" charset="0"/>
                <a:cs typeface="Arial" panose="020B0604020202020204" pitchFamily="34" charset="0"/>
              </a:rPr>
              <a:t>is introduced in the circuit to monitor the healthiness of trip coil continuously. </a:t>
            </a:r>
            <a:endParaRPr lang="en-IN" sz="1800" dirty="0">
              <a:latin typeface="Arial" panose="020B0604020202020204" pitchFamily="34" charset="0"/>
              <a:cs typeface="Arial" panose="020B0604020202020204" pitchFamily="34" charset="0"/>
            </a:endParaRPr>
          </a:p>
        </p:txBody>
      </p:sp>
      <p:grpSp>
        <p:nvGrpSpPr>
          <p:cNvPr id="5" name="Canvas 439">
            <a:extLst>
              <a:ext uri="{FF2B5EF4-FFF2-40B4-BE49-F238E27FC236}">
                <a16:creationId xmlns:a16="http://schemas.microsoft.com/office/drawing/2014/main" id="{566E5D41-2AA6-F168-AA10-DDF224C18E07}"/>
              </a:ext>
            </a:extLst>
          </p:cNvPr>
          <p:cNvGrpSpPr/>
          <p:nvPr/>
        </p:nvGrpSpPr>
        <p:grpSpPr>
          <a:xfrm>
            <a:off x="3882188" y="718343"/>
            <a:ext cx="7960927" cy="5411788"/>
            <a:chOff x="0" y="0"/>
            <a:chExt cx="8863330" cy="6111240"/>
          </a:xfrm>
        </p:grpSpPr>
        <p:sp>
          <p:nvSpPr>
            <p:cNvPr id="6" name="Rectangle 5">
              <a:extLst>
                <a:ext uri="{FF2B5EF4-FFF2-40B4-BE49-F238E27FC236}">
                  <a16:creationId xmlns:a16="http://schemas.microsoft.com/office/drawing/2014/main" id="{A6488DD0-4DE3-5D7D-1046-98D29015913B}"/>
                </a:ext>
              </a:extLst>
            </p:cNvPr>
            <p:cNvSpPr/>
            <p:nvPr/>
          </p:nvSpPr>
          <p:spPr>
            <a:xfrm>
              <a:off x="0" y="0"/>
              <a:ext cx="8863330" cy="6111240"/>
            </a:xfrm>
            <a:prstGeom prst="rect">
              <a:avLst/>
            </a:prstGeom>
            <a:solidFill>
              <a:prstClr val="white"/>
            </a:solidFill>
            <a:ln>
              <a:prstDash val="lgDash"/>
            </a:ln>
          </p:spPr>
          <p:txBody>
            <a:bodyPr/>
            <a:lstStyle/>
            <a:p>
              <a:endParaRPr lang="en-IN"/>
            </a:p>
          </p:txBody>
        </p:sp>
        <p:cxnSp>
          <p:nvCxnSpPr>
            <p:cNvPr id="7" name="Straight Connector 6">
              <a:extLst>
                <a:ext uri="{FF2B5EF4-FFF2-40B4-BE49-F238E27FC236}">
                  <a16:creationId xmlns:a16="http://schemas.microsoft.com/office/drawing/2014/main" id="{9050C99D-CCE9-4A34-1B12-231914DB02C7}"/>
                </a:ext>
              </a:extLst>
            </p:cNvPr>
            <p:cNvCxnSpPr/>
            <p:nvPr/>
          </p:nvCxnSpPr>
          <p:spPr>
            <a:xfrm>
              <a:off x="8437910" y="647700"/>
              <a:ext cx="0" cy="3118779"/>
            </a:xfrm>
            <a:prstGeom prst="line">
              <a:avLst/>
            </a:prstGeom>
            <a:ln w="38100"/>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8294D600-703F-E689-F16E-9A3CC4825263}"/>
                </a:ext>
              </a:extLst>
            </p:cNvPr>
            <p:cNvCxnSpPr/>
            <p:nvPr/>
          </p:nvCxnSpPr>
          <p:spPr>
            <a:xfrm>
              <a:off x="561001" y="563880"/>
              <a:ext cx="0" cy="119634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D05390BD-37DE-3CB7-D2EA-1425B2F02FC4}"/>
                </a:ext>
              </a:extLst>
            </p:cNvPr>
            <p:cNvPicPr>
              <a:picLocks noChangeAspect="1"/>
            </p:cNvPicPr>
            <p:nvPr/>
          </p:nvPicPr>
          <p:blipFill>
            <a:blip r:embed="rId2"/>
            <a:stretch>
              <a:fillRect/>
            </a:stretch>
          </p:blipFill>
          <p:spPr>
            <a:xfrm>
              <a:off x="6954311" y="759125"/>
              <a:ext cx="1463309" cy="822960"/>
            </a:xfrm>
            <a:prstGeom prst="rect">
              <a:avLst/>
            </a:prstGeom>
          </p:spPr>
        </p:pic>
        <p:cxnSp>
          <p:nvCxnSpPr>
            <p:cNvPr id="10" name="Straight Connector 9">
              <a:extLst>
                <a:ext uri="{FF2B5EF4-FFF2-40B4-BE49-F238E27FC236}">
                  <a16:creationId xmlns:a16="http://schemas.microsoft.com/office/drawing/2014/main" id="{C1676A4E-DDA8-710C-6E21-A4BC14CE5EEA}"/>
                </a:ext>
              </a:extLst>
            </p:cNvPr>
            <p:cNvCxnSpPr/>
            <p:nvPr/>
          </p:nvCxnSpPr>
          <p:spPr>
            <a:xfrm flipV="1">
              <a:off x="876300" y="4696234"/>
              <a:ext cx="0" cy="5184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7080932-A2BA-06A1-7A16-967A3B0B933C}"/>
                </a:ext>
              </a:extLst>
            </p:cNvPr>
            <p:cNvPicPr>
              <a:picLocks noChangeAspect="1"/>
            </p:cNvPicPr>
            <p:nvPr/>
          </p:nvPicPr>
          <p:blipFill rotWithShape="1">
            <a:blip r:embed="rId3"/>
            <a:srcRect t="1" r="94090" b="39504"/>
            <a:stretch/>
          </p:blipFill>
          <p:spPr>
            <a:xfrm>
              <a:off x="304800" y="45720"/>
              <a:ext cx="640080" cy="211454"/>
            </a:xfrm>
            <a:prstGeom prst="rect">
              <a:avLst/>
            </a:prstGeom>
          </p:spPr>
        </p:pic>
        <p:pic>
          <p:nvPicPr>
            <p:cNvPr id="12" name="Picture 11">
              <a:extLst>
                <a:ext uri="{FF2B5EF4-FFF2-40B4-BE49-F238E27FC236}">
                  <a16:creationId xmlns:a16="http://schemas.microsoft.com/office/drawing/2014/main" id="{554FA8C4-B94F-5427-9A5B-EEC9E180460A}"/>
                </a:ext>
              </a:extLst>
            </p:cNvPr>
            <p:cNvPicPr>
              <a:picLocks noChangeAspect="1"/>
            </p:cNvPicPr>
            <p:nvPr/>
          </p:nvPicPr>
          <p:blipFill rotWithShape="1">
            <a:blip r:embed="rId3"/>
            <a:srcRect t="1" r="94090" b="39504"/>
            <a:stretch/>
          </p:blipFill>
          <p:spPr>
            <a:xfrm>
              <a:off x="8081940" y="210480"/>
              <a:ext cx="640080" cy="210820"/>
            </a:xfrm>
            <a:prstGeom prst="rect">
              <a:avLst/>
            </a:prstGeom>
          </p:spPr>
        </p:pic>
        <p:pic>
          <p:nvPicPr>
            <p:cNvPr id="13" name="Picture 12">
              <a:extLst>
                <a:ext uri="{FF2B5EF4-FFF2-40B4-BE49-F238E27FC236}">
                  <a16:creationId xmlns:a16="http://schemas.microsoft.com/office/drawing/2014/main" id="{63D8BC2E-9BD7-D5B5-12BF-FFC0B89D8B7B}"/>
                </a:ext>
              </a:extLst>
            </p:cNvPr>
            <p:cNvPicPr>
              <a:picLocks noChangeAspect="1"/>
            </p:cNvPicPr>
            <p:nvPr/>
          </p:nvPicPr>
          <p:blipFill rotWithShape="1">
            <a:blip r:embed="rId4"/>
            <a:srcRect t="1" r="94652" b="39504"/>
            <a:stretch/>
          </p:blipFill>
          <p:spPr>
            <a:xfrm>
              <a:off x="281940" y="236220"/>
              <a:ext cx="640080" cy="213360"/>
            </a:xfrm>
            <a:prstGeom prst="rect">
              <a:avLst/>
            </a:prstGeom>
          </p:spPr>
        </p:pic>
        <p:pic>
          <p:nvPicPr>
            <p:cNvPr id="14" name="Picture 13">
              <a:extLst>
                <a:ext uri="{FF2B5EF4-FFF2-40B4-BE49-F238E27FC236}">
                  <a16:creationId xmlns:a16="http://schemas.microsoft.com/office/drawing/2014/main" id="{249E3873-5AF9-91BD-E147-927CDE93A509}"/>
                </a:ext>
              </a:extLst>
            </p:cNvPr>
            <p:cNvPicPr>
              <a:picLocks noChangeAspect="1"/>
            </p:cNvPicPr>
            <p:nvPr/>
          </p:nvPicPr>
          <p:blipFill rotWithShape="1">
            <a:blip r:embed="rId5"/>
            <a:srcRect t="1" r="93888" b="31614"/>
            <a:stretch/>
          </p:blipFill>
          <p:spPr>
            <a:xfrm>
              <a:off x="8100060" y="399414"/>
              <a:ext cx="640080" cy="231140"/>
            </a:xfrm>
            <a:prstGeom prst="rect">
              <a:avLst/>
            </a:prstGeom>
          </p:spPr>
        </p:pic>
        <p:pic>
          <p:nvPicPr>
            <p:cNvPr id="15" name="Picture 14">
              <a:extLst>
                <a:ext uri="{FF2B5EF4-FFF2-40B4-BE49-F238E27FC236}">
                  <a16:creationId xmlns:a16="http://schemas.microsoft.com/office/drawing/2014/main" id="{482B578B-98D4-AFB9-BC7A-5E301833A297}"/>
                </a:ext>
              </a:extLst>
            </p:cNvPr>
            <p:cNvPicPr>
              <a:picLocks noChangeAspect="1"/>
            </p:cNvPicPr>
            <p:nvPr/>
          </p:nvPicPr>
          <p:blipFill rotWithShape="1">
            <a:blip r:embed="rId6"/>
            <a:srcRect t="1" r="91851" b="39504"/>
            <a:stretch/>
          </p:blipFill>
          <p:spPr>
            <a:xfrm>
              <a:off x="926760" y="500997"/>
              <a:ext cx="822960" cy="197168"/>
            </a:xfrm>
            <a:prstGeom prst="rect">
              <a:avLst/>
            </a:prstGeom>
          </p:spPr>
        </p:pic>
        <p:pic>
          <p:nvPicPr>
            <p:cNvPr id="16" name="Picture 15">
              <a:extLst>
                <a:ext uri="{FF2B5EF4-FFF2-40B4-BE49-F238E27FC236}">
                  <a16:creationId xmlns:a16="http://schemas.microsoft.com/office/drawing/2014/main" id="{A15C3D5F-3679-B0F2-CE79-E36F37AEE2E2}"/>
                </a:ext>
              </a:extLst>
            </p:cNvPr>
            <p:cNvPicPr>
              <a:picLocks noChangeAspect="1"/>
            </p:cNvPicPr>
            <p:nvPr/>
          </p:nvPicPr>
          <p:blipFill rotWithShape="1">
            <a:blip r:embed="rId7"/>
            <a:srcRect t="1" r="97679" b="44060"/>
            <a:stretch/>
          </p:blipFill>
          <p:spPr>
            <a:xfrm>
              <a:off x="6309358" y="664523"/>
              <a:ext cx="235131" cy="182880"/>
            </a:xfrm>
            <a:prstGeom prst="rect">
              <a:avLst/>
            </a:prstGeom>
          </p:spPr>
        </p:pic>
        <p:pic>
          <p:nvPicPr>
            <p:cNvPr id="17" name="Picture 16">
              <a:extLst>
                <a:ext uri="{FF2B5EF4-FFF2-40B4-BE49-F238E27FC236}">
                  <a16:creationId xmlns:a16="http://schemas.microsoft.com/office/drawing/2014/main" id="{87A6FE5B-DF69-E142-DB93-5065A50D31F2}"/>
                </a:ext>
              </a:extLst>
            </p:cNvPr>
            <p:cNvPicPr>
              <a:picLocks noChangeAspect="1"/>
            </p:cNvPicPr>
            <p:nvPr/>
          </p:nvPicPr>
          <p:blipFill rotWithShape="1">
            <a:blip r:embed="rId8"/>
            <a:srcRect l="39778" r="42419"/>
            <a:stretch/>
          </p:blipFill>
          <p:spPr>
            <a:xfrm rot="16200000">
              <a:off x="6412549" y="1084541"/>
              <a:ext cx="548640" cy="1028065"/>
            </a:xfrm>
            <a:prstGeom prst="rect">
              <a:avLst/>
            </a:prstGeom>
          </p:spPr>
        </p:pic>
        <p:pic>
          <p:nvPicPr>
            <p:cNvPr id="18" name="Picture 17">
              <a:extLst>
                <a:ext uri="{FF2B5EF4-FFF2-40B4-BE49-F238E27FC236}">
                  <a16:creationId xmlns:a16="http://schemas.microsoft.com/office/drawing/2014/main" id="{3F88090F-F6BE-2C34-0B84-533BEB97E714}"/>
                </a:ext>
              </a:extLst>
            </p:cNvPr>
            <p:cNvPicPr>
              <a:picLocks noChangeAspect="1"/>
            </p:cNvPicPr>
            <p:nvPr/>
          </p:nvPicPr>
          <p:blipFill rotWithShape="1">
            <a:blip r:embed="rId9"/>
            <a:srcRect l="41216" r="39895"/>
            <a:stretch/>
          </p:blipFill>
          <p:spPr>
            <a:xfrm rot="5400000">
              <a:off x="6421337" y="572999"/>
              <a:ext cx="496668" cy="1005840"/>
            </a:xfrm>
            <a:prstGeom prst="rect">
              <a:avLst/>
            </a:prstGeom>
          </p:spPr>
        </p:pic>
        <p:pic>
          <p:nvPicPr>
            <p:cNvPr id="19" name="Picture 18">
              <a:extLst>
                <a:ext uri="{FF2B5EF4-FFF2-40B4-BE49-F238E27FC236}">
                  <a16:creationId xmlns:a16="http://schemas.microsoft.com/office/drawing/2014/main" id="{353D7BFB-0D8F-4D2E-74EC-CA79684AF85A}"/>
                </a:ext>
              </a:extLst>
            </p:cNvPr>
            <p:cNvPicPr>
              <a:picLocks noChangeAspect="1"/>
            </p:cNvPicPr>
            <p:nvPr/>
          </p:nvPicPr>
          <p:blipFill rotWithShape="1">
            <a:blip r:embed="rId9"/>
            <a:srcRect l="41216" r="39895"/>
            <a:stretch/>
          </p:blipFill>
          <p:spPr>
            <a:xfrm rot="5400000">
              <a:off x="815636" y="2910500"/>
              <a:ext cx="496570" cy="1005840"/>
            </a:xfrm>
            <a:prstGeom prst="rect">
              <a:avLst/>
            </a:prstGeom>
          </p:spPr>
        </p:pic>
        <p:cxnSp>
          <p:nvCxnSpPr>
            <p:cNvPr id="20" name="Straight Connector 19">
              <a:extLst>
                <a:ext uri="{FF2B5EF4-FFF2-40B4-BE49-F238E27FC236}">
                  <a16:creationId xmlns:a16="http://schemas.microsoft.com/office/drawing/2014/main" id="{5119F8B8-D98D-0323-F6BC-BBBD9520BB29}"/>
                </a:ext>
              </a:extLst>
            </p:cNvPr>
            <p:cNvCxnSpPr/>
            <p:nvPr/>
          </p:nvCxnSpPr>
          <p:spPr>
            <a:xfrm>
              <a:off x="892096" y="4696234"/>
              <a:ext cx="10537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D789B5-4F7A-96C6-5D14-AF6ABB488994}"/>
                </a:ext>
              </a:extLst>
            </p:cNvPr>
            <p:cNvCxnSpPr/>
            <p:nvPr/>
          </p:nvCxnSpPr>
          <p:spPr>
            <a:xfrm>
              <a:off x="7189766" y="1171450"/>
              <a:ext cx="0" cy="4876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AB039B0-EB6E-D281-4B11-6A71969F7086}"/>
                </a:ext>
              </a:extLst>
            </p:cNvPr>
            <p:cNvCxnSpPr/>
            <p:nvPr/>
          </p:nvCxnSpPr>
          <p:spPr>
            <a:xfrm>
              <a:off x="868680" y="5224689"/>
              <a:ext cx="4233840" cy="15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BB5557E1-F1C8-1F9B-45A3-369433D72A33}"/>
                </a:ext>
              </a:extLst>
            </p:cNvPr>
            <p:cNvPicPr>
              <a:picLocks noChangeAspect="1"/>
            </p:cNvPicPr>
            <p:nvPr/>
          </p:nvPicPr>
          <p:blipFill rotWithShape="1">
            <a:blip r:embed="rId10"/>
            <a:srcRect r="97851" b="41397"/>
            <a:stretch/>
          </p:blipFill>
          <p:spPr>
            <a:xfrm>
              <a:off x="6314439" y="1856406"/>
              <a:ext cx="238760" cy="182245"/>
            </a:xfrm>
            <a:prstGeom prst="rect">
              <a:avLst/>
            </a:prstGeom>
          </p:spPr>
        </p:pic>
        <p:pic>
          <p:nvPicPr>
            <p:cNvPr id="24" name="Picture 23">
              <a:extLst>
                <a:ext uri="{FF2B5EF4-FFF2-40B4-BE49-F238E27FC236}">
                  <a16:creationId xmlns:a16="http://schemas.microsoft.com/office/drawing/2014/main" id="{916DA4FF-FD86-A62A-C54E-6DCFB875F249}"/>
                </a:ext>
              </a:extLst>
            </p:cNvPr>
            <p:cNvPicPr>
              <a:picLocks noChangeAspect="1"/>
            </p:cNvPicPr>
            <p:nvPr/>
          </p:nvPicPr>
          <p:blipFill rotWithShape="1">
            <a:blip r:embed="rId7"/>
            <a:srcRect t="1" r="97679" b="44060"/>
            <a:stretch/>
          </p:blipFill>
          <p:spPr>
            <a:xfrm>
              <a:off x="926760" y="3098709"/>
              <a:ext cx="234950" cy="182880"/>
            </a:xfrm>
            <a:prstGeom prst="rect">
              <a:avLst/>
            </a:prstGeom>
          </p:spPr>
        </p:pic>
        <p:pic>
          <p:nvPicPr>
            <p:cNvPr id="25" name="Picture 24">
              <a:extLst>
                <a:ext uri="{FF2B5EF4-FFF2-40B4-BE49-F238E27FC236}">
                  <a16:creationId xmlns:a16="http://schemas.microsoft.com/office/drawing/2014/main" id="{543F1173-49C3-C46F-A2B4-9DB90B3C701C}"/>
                </a:ext>
              </a:extLst>
            </p:cNvPr>
            <p:cNvPicPr>
              <a:picLocks noChangeAspect="1"/>
            </p:cNvPicPr>
            <p:nvPr/>
          </p:nvPicPr>
          <p:blipFill rotWithShape="1">
            <a:blip r:embed="rId11"/>
            <a:srcRect r="92348" b="38733"/>
            <a:stretch/>
          </p:blipFill>
          <p:spPr>
            <a:xfrm>
              <a:off x="6291240" y="486075"/>
              <a:ext cx="822960" cy="212090"/>
            </a:xfrm>
            <a:prstGeom prst="rect">
              <a:avLst/>
            </a:prstGeom>
          </p:spPr>
        </p:pic>
        <p:pic>
          <p:nvPicPr>
            <p:cNvPr id="26" name="Picture 25">
              <a:extLst>
                <a:ext uri="{FF2B5EF4-FFF2-40B4-BE49-F238E27FC236}">
                  <a16:creationId xmlns:a16="http://schemas.microsoft.com/office/drawing/2014/main" id="{9F3DC37B-5D5D-406C-D334-EB575E215533}"/>
                </a:ext>
              </a:extLst>
            </p:cNvPr>
            <p:cNvPicPr>
              <a:picLocks noChangeAspect="1"/>
            </p:cNvPicPr>
            <p:nvPr/>
          </p:nvPicPr>
          <p:blipFill rotWithShape="1">
            <a:blip r:embed="rId12"/>
            <a:srcRect r="95701" b="38733"/>
            <a:stretch/>
          </p:blipFill>
          <p:spPr>
            <a:xfrm>
              <a:off x="6447154" y="320041"/>
              <a:ext cx="457200" cy="210185"/>
            </a:xfrm>
            <a:prstGeom prst="rect">
              <a:avLst/>
            </a:prstGeom>
          </p:spPr>
        </p:pic>
        <p:cxnSp>
          <p:nvCxnSpPr>
            <p:cNvPr id="27" name="Straight Connector 26">
              <a:extLst>
                <a:ext uri="{FF2B5EF4-FFF2-40B4-BE49-F238E27FC236}">
                  <a16:creationId xmlns:a16="http://schemas.microsoft.com/office/drawing/2014/main" id="{96091DCD-1076-9A0F-AC9F-77A3AFE1E896}"/>
                </a:ext>
              </a:extLst>
            </p:cNvPr>
            <p:cNvCxnSpPr/>
            <p:nvPr/>
          </p:nvCxnSpPr>
          <p:spPr>
            <a:xfrm flipV="1">
              <a:off x="7245601" y="847403"/>
              <a:ext cx="0" cy="97851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F43A1C-1B7F-2A76-2906-6F25DE22D883}"/>
                </a:ext>
              </a:extLst>
            </p:cNvPr>
            <p:cNvCxnSpPr/>
            <p:nvPr/>
          </p:nvCxnSpPr>
          <p:spPr>
            <a:xfrm flipV="1">
              <a:off x="6010820" y="866735"/>
              <a:ext cx="0" cy="95918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1264B75-FED4-0297-F3D6-03325C8EFD13}"/>
                </a:ext>
              </a:extLst>
            </p:cNvPr>
            <p:cNvCxnSpPr/>
            <p:nvPr/>
          </p:nvCxnSpPr>
          <p:spPr>
            <a:xfrm flipH="1">
              <a:off x="6031820" y="861060"/>
              <a:ext cx="1196680" cy="56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0D41D77-2E9D-40DD-106E-62ADB39F7BB5}"/>
                </a:ext>
              </a:extLst>
            </p:cNvPr>
            <p:cNvCxnSpPr/>
            <p:nvPr/>
          </p:nvCxnSpPr>
          <p:spPr>
            <a:xfrm flipH="1">
              <a:off x="6026400" y="1825920"/>
              <a:ext cx="12021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867F415F-5C81-7030-18EA-7051C3EFC3A7}"/>
                </a:ext>
              </a:extLst>
            </p:cNvPr>
            <p:cNvPicPr>
              <a:picLocks noChangeAspect="1"/>
            </p:cNvPicPr>
            <p:nvPr/>
          </p:nvPicPr>
          <p:blipFill rotWithShape="1">
            <a:blip r:embed="rId13"/>
            <a:srcRect l="33491" t="34741" r="33593" b="36092"/>
            <a:stretch/>
          </p:blipFill>
          <p:spPr>
            <a:xfrm>
              <a:off x="3108960" y="1804259"/>
              <a:ext cx="457200" cy="405114"/>
            </a:xfrm>
            <a:prstGeom prst="rect">
              <a:avLst/>
            </a:prstGeom>
          </p:spPr>
        </p:pic>
        <p:cxnSp>
          <p:nvCxnSpPr>
            <p:cNvPr id="32" name="Straight Connector 31">
              <a:extLst>
                <a:ext uri="{FF2B5EF4-FFF2-40B4-BE49-F238E27FC236}">
                  <a16:creationId xmlns:a16="http://schemas.microsoft.com/office/drawing/2014/main" id="{A1ABEA6F-E225-9FD5-13DB-740C19182927}"/>
                </a:ext>
              </a:extLst>
            </p:cNvPr>
            <p:cNvCxnSpPr/>
            <p:nvPr/>
          </p:nvCxnSpPr>
          <p:spPr>
            <a:xfrm flipH="1">
              <a:off x="4526280" y="1143000"/>
              <a:ext cx="30480" cy="36125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49EE585E-303C-C533-D35D-CD54FDD2C208}"/>
                </a:ext>
              </a:extLst>
            </p:cNvPr>
            <p:cNvPicPr>
              <a:picLocks noChangeAspect="1"/>
            </p:cNvPicPr>
            <p:nvPr/>
          </p:nvPicPr>
          <p:blipFill rotWithShape="1">
            <a:blip r:embed="rId14"/>
            <a:srcRect t="1" r="96475" b="36069"/>
            <a:stretch/>
          </p:blipFill>
          <p:spPr>
            <a:xfrm>
              <a:off x="990600" y="378351"/>
              <a:ext cx="365760" cy="214103"/>
            </a:xfrm>
            <a:prstGeom prst="rect">
              <a:avLst/>
            </a:prstGeom>
          </p:spPr>
        </p:pic>
        <p:cxnSp>
          <p:nvCxnSpPr>
            <p:cNvPr id="34" name="Straight Connector 33">
              <a:extLst>
                <a:ext uri="{FF2B5EF4-FFF2-40B4-BE49-F238E27FC236}">
                  <a16:creationId xmlns:a16="http://schemas.microsoft.com/office/drawing/2014/main" id="{0155E474-F7B7-4F5E-F4BA-84AA1CB8DAA7}"/>
                </a:ext>
              </a:extLst>
            </p:cNvPr>
            <p:cNvCxnSpPr/>
            <p:nvPr/>
          </p:nvCxnSpPr>
          <p:spPr>
            <a:xfrm flipH="1">
              <a:off x="5125380" y="1659130"/>
              <a:ext cx="1104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02CC6750-C0C2-D8A4-5FA1-AA99B5D209F1}"/>
                </a:ext>
              </a:extLst>
            </p:cNvPr>
            <p:cNvPicPr>
              <a:picLocks noChangeAspect="1"/>
            </p:cNvPicPr>
            <p:nvPr/>
          </p:nvPicPr>
          <p:blipFill rotWithShape="1">
            <a:blip r:embed="rId3"/>
            <a:srcRect t="1" r="94090" b="39504"/>
            <a:stretch/>
          </p:blipFill>
          <p:spPr>
            <a:xfrm>
              <a:off x="266700" y="5491775"/>
              <a:ext cx="640080" cy="210820"/>
            </a:xfrm>
            <a:prstGeom prst="rect">
              <a:avLst/>
            </a:prstGeom>
          </p:spPr>
        </p:pic>
        <p:pic>
          <p:nvPicPr>
            <p:cNvPr id="36" name="Picture 35">
              <a:extLst>
                <a:ext uri="{FF2B5EF4-FFF2-40B4-BE49-F238E27FC236}">
                  <a16:creationId xmlns:a16="http://schemas.microsoft.com/office/drawing/2014/main" id="{EE85C24E-AFF1-B7D2-9CE4-0E0090884255}"/>
                </a:ext>
              </a:extLst>
            </p:cNvPr>
            <p:cNvPicPr>
              <a:picLocks noChangeAspect="1"/>
            </p:cNvPicPr>
            <p:nvPr/>
          </p:nvPicPr>
          <p:blipFill rotWithShape="1">
            <a:blip r:embed="rId4"/>
            <a:srcRect t="1" r="94652" b="39504"/>
            <a:stretch/>
          </p:blipFill>
          <p:spPr>
            <a:xfrm>
              <a:off x="252016" y="5648620"/>
              <a:ext cx="640080" cy="213360"/>
            </a:xfrm>
            <a:prstGeom prst="rect">
              <a:avLst/>
            </a:prstGeom>
          </p:spPr>
        </p:pic>
        <p:pic>
          <p:nvPicPr>
            <p:cNvPr id="37" name="Picture 36">
              <a:extLst>
                <a:ext uri="{FF2B5EF4-FFF2-40B4-BE49-F238E27FC236}">
                  <a16:creationId xmlns:a16="http://schemas.microsoft.com/office/drawing/2014/main" id="{23EDFACD-2129-F22F-D5AF-F0F8AD3E2992}"/>
                </a:ext>
              </a:extLst>
            </p:cNvPr>
            <p:cNvPicPr>
              <a:picLocks noChangeAspect="1"/>
            </p:cNvPicPr>
            <p:nvPr/>
          </p:nvPicPr>
          <p:blipFill rotWithShape="1">
            <a:blip r:embed="rId15"/>
            <a:srcRect t="1" r="94756" b="36069"/>
            <a:stretch/>
          </p:blipFill>
          <p:spPr>
            <a:xfrm>
              <a:off x="1345860" y="2233465"/>
              <a:ext cx="548640" cy="215858"/>
            </a:xfrm>
            <a:prstGeom prst="rect">
              <a:avLst/>
            </a:prstGeom>
          </p:spPr>
        </p:pic>
        <p:pic>
          <p:nvPicPr>
            <p:cNvPr id="38" name="Picture 37">
              <a:extLst>
                <a:ext uri="{FF2B5EF4-FFF2-40B4-BE49-F238E27FC236}">
                  <a16:creationId xmlns:a16="http://schemas.microsoft.com/office/drawing/2014/main" id="{9AD59E10-D885-8544-E1F3-FC086F3DBF87}"/>
                </a:ext>
              </a:extLst>
            </p:cNvPr>
            <p:cNvPicPr>
              <a:picLocks noChangeAspect="1"/>
            </p:cNvPicPr>
            <p:nvPr/>
          </p:nvPicPr>
          <p:blipFill rotWithShape="1">
            <a:blip r:embed="rId6"/>
            <a:srcRect t="1" r="91851" b="39504"/>
            <a:stretch/>
          </p:blipFill>
          <p:spPr>
            <a:xfrm>
              <a:off x="1315380" y="2420280"/>
              <a:ext cx="914400" cy="219075"/>
            </a:xfrm>
            <a:prstGeom prst="rect">
              <a:avLst/>
            </a:prstGeom>
          </p:spPr>
        </p:pic>
        <p:pic>
          <p:nvPicPr>
            <p:cNvPr id="39" name="Picture 38">
              <a:extLst>
                <a:ext uri="{FF2B5EF4-FFF2-40B4-BE49-F238E27FC236}">
                  <a16:creationId xmlns:a16="http://schemas.microsoft.com/office/drawing/2014/main" id="{BFA57FE6-00BB-92F4-6366-9BC7DE01ABB6}"/>
                </a:ext>
              </a:extLst>
            </p:cNvPr>
            <p:cNvPicPr>
              <a:picLocks noChangeAspect="1"/>
            </p:cNvPicPr>
            <p:nvPr/>
          </p:nvPicPr>
          <p:blipFill rotWithShape="1">
            <a:blip r:embed="rId14"/>
            <a:srcRect t="1" r="96475" b="36069"/>
            <a:stretch/>
          </p:blipFill>
          <p:spPr>
            <a:xfrm>
              <a:off x="1779293" y="1248411"/>
              <a:ext cx="365760" cy="213868"/>
            </a:xfrm>
            <a:prstGeom prst="rect">
              <a:avLst/>
            </a:prstGeom>
          </p:spPr>
        </p:pic>
        <p:pic>
          <p:nvPicPr>
            <p:cNvPr id="40" name="Picture 39">
              <a:extLst>
                <a:ext uri="{FF2B5EF4-FFF2-40B4-BE49-F238E27FC236}">
                  <a16:creationId xmlns:a16="http://schemas.microsoft.com/office/drawing/2014/main" id="{7A55E0E1-DC4B-A79F-8140-2D0AB1EDE044}"/>
                </a:ext>
              </a:extLst>
            </p:cNvPr>
            <p:cNvPicPr>
              <a:picLocks noChangeAspect="1"/>
            </p:cNvPicPr>
            <p:nvPr/>
          </p:nvPicPr>
          <p:blipFill rotWithShape="1">
            <a:blip r:embed="rId15"/>
            <a:srcRect t="1" r="94756" b="36069"/>
            <a:stretch/>
          </p:blipFill>
          <p:spPr>
            <a:xfrm>
              <a:off x="2171699" y="1246742"/>
              <a:ext cx="548640" cy="215537"/>
            </a:xfrm>
            <a:prstGeom prst="rect">
              <a:avLst/>
            </a:prstGeom>
          </p:spPr>
        </p:pic>
        <p:cxnSp>
          <p:nvCxnSpPr>
            <p:cNvPr id="41" name="Straight Connector 40">
              <a:extLst>
                <a:ext uri="{FF2B5EF4-FFF2-40B4-BE49-F238E27FC236}">
                  <a16:creationId xmlns:a16="http://schemas.microsoft.com/office/drawing/2014/main" id="{199E774B-89A0-A267-5470-AC2AF54BC810}"/>
                </a:ext>
              </a:extLst>
            </p:cNvPr>
            <p:cNvCxnSpPr/>
            <p:nvPr/>
          </p:nvCxnSpPr>
          <p:spPr>
            <a:xfrm flipH="1" flipV="1">
              <a:off x="252016" y="1872894"/>
              <a:ext cx="5131138" cy="114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C789B7C-2C03-F22E-9B8B-4B98112A8686}"/>
                </a:ext>
              </a:extLst>
            </p:cNvPr>
            <p:cNvCxnSpPr/>
            <p:nvPr/>
          </p:nvCxnSpPr>
          <p:spPr>
            <a:xfrm flipH="1" flipV="1">
              <a:off x="229153" y="2015187"/>
              <a:ext cx="5154001" cy="2346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3" name="Flowchart: Connector 42">
              <a:extLst>
                <a:ext uri="{FF2B5EF4-FFF2-40B4-BE49-F238E27FC236}">
                  <a16:creationId xmlns:a16="http://schemas.microsoft.com/office/drawing/2014/main" id="{7778915A-980B-0C2D-9B8B-12EF694674F2}"/>
                </a:ext>
              </a:extLst>
            </p:cNvPr>
            <p:cNvSpPr/>
            <p:nvPr/>
          </p:nvSpPr>
          <p:spPr>
            <a:xfrm>
              <a:off x="4503420" y="1699260"/>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44" name="Flowchart: Connector 43">
              <a:extLst>
                <a:ext uri="{FF2B5EF4-FFF2-40B4-BE49-F238E27FC236}">
                  <a16:creationId xmlns:a16="http://schemas.microsoft.com/office/drawing/2014/main" id="{5290D440-9587-FF29-937D-C3209E30AF61}"/>
                </a:ext>
              </a:extLst>
            </p:cNvPr>
            <p:cNvSpPr/>
            <p:nvPr/>
          </p:nvSpPr>
          <p:spPr>
            <a:xfrm>
              <a:off x="4503420" y="2142025"/>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cxnSp>
          <p:nvCxnSpPr>
            <p:cNvPr id="45" name="Straight Connector 44">
              <a:extLst>
                <a:ext uri="{FF2B5EF4-FFF2-40B4-BE49-F238E27FC236}">
                  <a16:creationId xmlns:a16="http://schemas.microsoft.com/office/drawing/2014/main" id="{7F0D1B84-B4F7-B814-DCAE-205F9031425A}"/>
                </a:ext>
              </a:extLst>
            </p:cNvPr>
            <p:cNvCxnSpPr/>
            <p:nvPr/>
          </p:nvCxnSpPr>
          <p:spPr>
            <a:xfrm>
              <a:off x="16510" y="609600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F430DD6-99C5-5CEE-AD2D-53ABBE29DE56}"/>
                </a:ext>
              </a:extLst>
            </p:cNvPr>
            <p:cNvCxnSpPr/>
            <p:nvPr/>
          </p:nvCxnSpPr>
          <p:spPr>
            <a:xfrm>
              <a:off x="16510" y="1651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516BDBB-1F5E-4CB5-E5AC-15FCB7A9040C}"/>
                </a:ext>
              </a:extLst>
            </p:cNvPr>
            <p:cNvCxnSpPr/>
            <p:nvPr/>
          </p:nvCxnSpPr>
          <p:spPr>
            <a:xfrm flipH="1">
              <a:off x="0" y="0"/>
              <a:ext cx="15142" cy="6111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87B4C27-2702-2BAC-495B-340FFF94AE1E}"/>
                </a:ext>
              </a:extLst>
            </p:cNvPr>
            <p:cNvCxnSpPr/>
            <p:nvPr/>
          </p:nvCxnSpPr>
          <p:spPr>
            <a:xfrm flipH="1">
              <a:off x="8848188" y="0"/>
              <a:ext cx="15142" cy="6111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E2E740DE-9241-C8EF-CD91-1E5F644A80CF}"/>
                </a:ext>
              </a:extLst>
            </p:cNvPr>
            <p:cNvPicPr>
              <a:picLocks noChangeAspect="1"/>
            </p:cNvPicPr>
            <p:nvPr/>
          </p:nvPicPr>
          <p:blipFill rotWithShape="1">
            <a:blip r:embed="rId16"/>
            <a:srcRect t="1" r="72059" b="41397"/>
            <a:stretch/>
          </p:blipFill>
          <p:spPr>
            <a:xfrm>
              <a:off x="2834638" y="106681"/>
              <a:ext cx="3474720" cy="235214"/>
            </a:xfrm>
            <a:prstGeom prst="rect">
              <a:avLst/>
            </a:prstGeom>
          </p:spPr>
        </p:pic>
        <p:pic>
          <p:nvPicPr>
            <p:cNvPr id="50" name="Picture 49">
              <a:extLst>
                <a:ext uri="{FF2B5EF4-FFF2-40B4-BE49-F238E27FC236}">
                  <a16:creationId xmlns:a16="http://schemas.microsoft.com/office/drawing/2014/main" id="{CC3C5516-A723-0127-ECDB-36F07DDE411A}"/>
                </a:ext>
              </a:extLst>
            </p:cNvPr>
            <p:cNvPicPr>
              <a:picLocks noChangeAspect="1"/>
            </p:cNvPicPr>
            <p:nvPr/>
          </p:nvPicPr>
          <p:blipFill rotWithShape="1">
            <a:blip r:embed="rId17"/>
            <a:srcRect t="1" r="98023" b="41397"/>
            <a:stretch/>
          </p:blipFill>
          <p:spPr>
            <a:xfrm>
              <a:off x="7528560" y="989021"/>
              <a:ext cx="365760" cy="349859"/>
            </a:xfrm>
            <a:prstGeom prst="rect">
              <a:avLst/>
            </a:prstGeom>
          </p:spPr>
        </p:pic>
        <p:pic>
          <p:nvPicPr>
            <p:cNvPr id="51" name="Picture 50">
              <a:extLst>
                <a:ext uri="{FF2B5EF4-FFF2-40B4-BE49-F238E27FC236}">
                  <a16:creationId xmlns:a16="http://schemas.microsoft.com/office/drawing/2014/main" id="{6C7B585B-200B-DAE1-FEC3-88156F54634C}"/>
                </a:ext>
              </a:extLst>
            </p:cNvPr>
            <p:cNvPicPr>
              <a:picLocks noChangeAspect="1"/>
            </p:cNvPicPr>
            <p:nvPr/>
          </p:nvPicPr>
          <p:blipFill rotWithShape="1">
            <a:blip r:embed="rId18"/>
            <a:srcRect t="1" r="94670" b="44060"/>
            <a:stretch/>
          </p:blipFill>
          <p:spPr>
            <a:xfrm>
              <a:off x="7391400" y="1592581"/>
              <a:ext cx="640080" cy="216803"/>
            </a:xfrm>
            <a:prstGeom prst="rect">
              <a:avLst/>
            </a:prstGeom>
          </p:spPr>
        </p:pic>
        <p:cxnSp>
          <p:nvCxnSpPr>
            <p:cNvPr id="52" name="Straight Connector 51">
              <a:extLst>
                <a:ext uri="{FF2B5EF4-FFF2-40B4-BE49-F238E27FC236}">
                  <a16:creationId xmlns:a16="http://schemas.microsoft.com/office/drawing/2014/main" id="{A2D5E882-D261-6755-D279-257DE641926E}"/>
                </a:ext>
              </a:extLst>
            </p:cNvPr>
            <p:cNvCxnSpPr/>
            <p:nvPr/>
          </p:nvCxnSpPr>
          <p:spPr>
            <a:xfrm flipH="1" flipV="1">
              <a:off x="1920240" y="1143000"/>
              <a:ext cx="4267199" cy="132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FD40E464-AE58-0CCF-8507-742B8B3FFCEA}"/>
                </a:ext>
              </a:extLst>
            </p:cNvPr>
            <p:cNvPicPr>
              <a:picLocks noChangeAspect="1"/>
            </p:cNvPicPr>
            <p:nvPr/>
          </p:nvPicPr>
          <p:blipFill rotWithShape="1">
            <a:blip r:embed="rId13"/>
            <a:srcRect l="3798" r="5696" b="35507"/>
            <a:stretch/>
          </p:blipFill>
          <p:spPr>
            <a:xfrm>
              <a:off x="591480" y="698165"/>
              <a:ext cx="640080" cy="398145"/>
            </a:xfrm>
            <a:prstGeom prst="rect">
              <a:avLst/>
            </a:prstGeom>
          </p:spPr>
        </p:pic>
        <p:pic>
          <p:nvPicPr>
            <p:cNvPr id="54" name="Picture 53">
              <a:extLst>
                <a:ext uri="{FF2B5EF4-FFF2-40B4-BE49-F238E27FC236}">
                  <a16:creationId xmlns:a16="http://schemas.microsoft.com/office/drawing/2014/main" id="{7BFC171A-624C-E6F4-A1FD-3683F886A33B}"/>
                </a:ext>
              </a:extLst>
            </p:cNvPr>
            <p:cNvPicPr>
              <a:picLocks noChangeAspect="1"/>
            </p:cNvPicPr>
            <p:nvPr/>
          </p:nvPicPr>
          <p:blipFill rotWithShape="1">
            <a:blip r:embed="rId19"/>
            <a:srcRect t="1" r="97163" b="41397"/>
            <a:stretch/>
          </p:blipFill>
          <p:spPr>
            <a:xfrm>
              <a:off x="1383960" y="396240"/>
              <a:ext cx="274320" cy="182880"/>
            </a:xfrm>
            <a:prstGeom prst="rect">
              <a:avLst/>
            </a:prstGeom>
          </p:spPr>
        </p:pic>
        <p:pic>
          <p:nvPicPr>
            <p:cNvPr id="55" name="Picture 54">
              <a:extLst>
                <a:ext uri="{FF2B5EF4-FFF2-40B4-BE49-F238E27FC236}">
                  <a16:creationId xmlns:a16="http://schemas.microsoft.com/office/drawing/2014/main" id="{8F9BEA65-08AA-44A3-EA8A-C8B12DAEA4DB}"/>
                </a:ext>
              </a:extLst>
            </p:cNvPr>
            <p:cNvPicPr>
              <a:picLocks noChangeAspect="1"/>
            </p:cNvPicPr>
            <p:nvPr/>
          </p:nvPicPr>
          <p:blipFill rotWithShape="1">
            <a:blip r:embed="rId20"/>
            <a:srcRect l="13218" r="15949"/>
            <a:stretch/>
          </p:blipFill>
          <p:spPr>
            <a:xfrm>
              <a:off x="1231560" y="866735"/>
              <a:ext cx="822960" cy="556895"/>
            </a:xfrm>
            <a:prstGeom prst="rect">
              <a:avLst/>
            </a:prstGeom>
          </p:spPr>
        </p:pic>
        <p:cxnSp>
          <p:nvCxnSpPr>
            <p:cNvPr id="56" name="Straight Connector 55">
              <a:extLst>
                <a:ext uri="{FF2B5EF4-FFF2-40B4-BE49-F238E27FC236}">
                  <a16:creationId xmlns:a16="http://schemas.microsoft.com/office/drawing/2014/main" id="{2E446862-49BC-FD0E-E0F5-7EAF90B69F5E}"/>
                </a:ext>
              </a:extLst>
            </p:cNvPr>
            <p:cNvCxnSpPr/>
            <p:nvPr/>
          </p:nvCxnSpPr>
          <p:spPr>
            <a:xfrm>
              <a:off x="1231560" y="1315380"/>
              <a:ext cx="0" cy="124494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11478247-1E75-0BA3-5517-31EA03423332}"/>
                </a:ext>
              </a:extLst>
            </p:cNvPr>
            <p:cNvCxnSpPr/>
            <p:nvPr/>
          </p:nvCxnSpPr>
          <p:spPr>
            <a:xfrm>
              <a:off x="545760" y="2184060"/>
              <a:ext cx="0" cy="3279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AA1778C5-CADC-17F2-3B96-067911C928E0}"/>
                </a:ext>
              </a:extLst>
            </p:cNvPr>
            <p:cNvPicPr>
              <a:picLocks noChangeAspect="1"/>
            </p:cNvPicPr>
            <p:nvPr/>
          </p:nvPicPr>
          <p:blipFill rotWithShape="1">
            <a:blip r:embed="rId13"/>
            <a:srcRect l="3798" r="5696" b="35507"/>
            <a:stretch/>
          </p:blipFill>
          <p:spPr>
            <a:xfrm>
              <a:off x="568621" y="2290740"/>
              <a:ext cx="640080" cy="398145"/>
            </a:xfrm>
            <a:prstGeom prst="rect">
              <a:avLst/>
            </a:prstGeom>
          </p:spPr>
        </p:pic>
        <p:sp>
          <p:nvSpPr>
            <p:cNvPr id="59" name="Flowchart: Connector 58">
              <a:extLst>
                <a:ext uri="{FF2B5EF4-FFF2-40B4-BE49-F238E27FC236}">
                  <a16:creationId xmlns:a16="http://schemas.microsoft.com/office/drawing/2014/main" id="{9946DFA3-F2D2-08AC-16F7-A60BC12426B1}"/>
                </a:ext>
              </a:extLst>
            </p:cNvPr>
            <p:cNvSpPr/>
            <p:nvPr/>
          </p:nvSpPr>
          <p:spPr>
            <a:xfrm>
              <a:off x="1185840" y="1659130"/>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60" name="Flowchart: Connector 59">
              <a:extLst>
                <a:ext uri="{FF2B5EF4-FFF2-40B4-BE49-F238E27FC236}">
                  <a16:creationId xmlns:a16="http://schemas.microsoft.com/office/drawing/2014/main" id="{A8811BBA-A6FB-4FF7-7F35-0604AE4CC18E}"/>
                </a:ext>
              </a:extLst>
            </p:cNvPr>
            <p:cNvSpPr/>
            <p:nvPr/>
          </p:nvSpPr>
          <p:spPr>
            <a:xfrm>
              <a:off x="1185840" y="2101494"/>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pic>
          <p:nvPicPr>
            <p:cNvPr id="61" name="Picture 60">
              <a:extLst>
                <a:ext uri="{FF2B5EF4-FFF2-40B4-BE49-F238E27FC236}">
                  <a16:creationId xmlns:a16="http://schemas.microsoft.com/office/drawing/2014/main" id="{23502605-8DB3-2B55-1B9C-25D9D4A2E870}"/>
                </a:ext>
              </a:extLst>
            </p:cNvPr>
            <p:cNvPicPr>
              <a:picLocks noChangeAspect="1"/>
            </p:cNvPicPr>
            <p:nvPr/>
          </p:nvPicPr>
          <p:blipFill rotWithShape="1">
            <a:blip r:embed="rId19"/>
            <a:srcRect t="1" r="97163" b="41397"/>
            <a:stretch/>
          </p:blipFill>
          <p:spPr>
            <a:xfrm>
              <a:off x="1909740" y="2252640"/>
              <a:ext cx="274320" cy="182880"/>
            </a:xfrm>
            <a:prstGeom prst="rect">
              <a:avLst/>
            </a:prstGeom>
          </p:spPr>
        </p:pic>
        <p:cxnSp>
          <p:nvCxnSpPr>
            <p:cNvPr id="62" name="Straight Connector 61">
              <a:extLst>
                <a:ext uri="{FF2B5EF4-FFF2-40B4-BE49-F238E27FC236}">
                  <a16:creationId xmlns:a16="http://schemas.microsoft.com/office/drawing/2014/main" id="{5B35BE73-31CE-2B1E-FBF5-2810A9BD1003}"/>
                </a:ext>
              </a:extLst>
            </p:cNvPr>
            <p:cNvCxnSpPr/>
            <p:nvPr/>
          </p:nvCxnSpPr>
          <p:spPr>
            <a:xfrm flipH="1">
              <a:off x="5102520" y="1642410"/>
              <a:ext cx="30480" cy="36125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Flowchart: Connector 62">
              <a:extLst>
                <a:ext uri="{FF2B5EF4-FFF2-40B4-BE49-F238E27FC236}">
                  <a16:creationId xmlns:a16="http://schemas.microsoft.com/office/drawing/2014/main" id="{DCEC10FE-8BBC-000E-E5DB-D27B0FC3FC44}"/>
                </a:ext>
              </a:extLst>
            </p:cNvPr>
            <p:cNvSpPr/>
            <p:nvPr/>
          </p:nvSpPr>
          <p:spPr>
            <a:xfrm>
              <a:off x="5082539" y="2125126"/>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64" name="Flowchart: Connector 63">
              <a:extLst>
                <a:ext uri="{FF2B5EF4-FFF2-40B4-BE49-F238E27FC236}">
                  <a16:creationId xmlns:a16="http://schemas.microsoft.com/office/drawing/2014/main" id="{48EBA61D-7454-EB22-CA39-3ED54C27922E}"/>
                </a:ext>
              </a:extLst>
            </p:cNvPr>
            <p:cNvSpPr/>
            <p:nvPr/>
          </p:nvSpPr>
          <p:spPr>
            <a:xfrm>
              <a:off x="5087279" y="1712819"/>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cxnSp>
          <p:nvCxnSpPr>
            <p:cNvPr id="65" name="Straight Connector 64">
              <a:extLst>
                <a:ext uri="{FF2B5EF4-FFF2-40B4-BE49-F238E27FC236}">
                  <a16:creationId xmlns:a16="http://schemas.microsoft.com/office/drawing/2014/main" id="{CDBC640A-09CB-1F75-08A2-B4159FFF16A8}"/>
                </a:ext>
              </a:extLst>
            </p:cNvPr>
            <p:cNvCxnSpPr/>
            <p:nvPr/>
          </p:nvCxnSpPr>
          <p:spPr>
            <a:xfrm flipH="1" flipV="1">
              <a:off x="1536360" y="3494700"/>
              <a:ext cx="2997540" cy="12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66428BE0-DA1E-A133-7825-22CD74F274CA}"/>
                </a:ext>
              </a:extLst>
            </p:cNvPr>
            <p:cNvPicPr>
              <a:picLocks noChangeAspect="1"/>
            </p:cNvPicPr>
            <p:nvPr/>
          </p:nvPicPr>
          <p:blipFill>
            <a:blip r:embed="rId21"/>
            <a:stretch>
              <a:fillRect/>
            </a:stretch>
          </p:blipFill>
          <p:spPr>
            <a:xfrm rot="155377">
              <a:off x="545760" y="3798865"/>
              <a:ext cx="914400" cy="731520"/>
            </a:xfrm>
            <a:prstGeom prst="rect">
              <a:avLst/>
            </a:prstGeom>
          </p:spPr>
        </p:pic>
        <p:pic>
          <p:nvPicPr>
            <p:cNvPr id="67" name="Picture 66">
              <a:extLst>
                <a:ext uri="{FF2B5EF4-FFF2-40B4-BE49-F238E27FC236}">
                  <a16:creationId xmlns:a16="http://schemas.microsoft.com/office/drawing/2014/main" id="{424696E6-86C7-E93F-3C90-7CF88149BA66}"/>
                </a:ext>
              </a:extLst>
            </p:cNvPr>
            <p:cNvPicPr>
              <a:picLocks noChangeAspect="1"/>
            </p:cNvPicPr>
            <p:nvPr/>
          </p:nvPicPr>
          <p:blipFill>
            <a:blip r:embed="rId22"/>
            <a:stretch>
              <a:fillRect/>
            </a:stretch>
          </p:blipFill>
          <p:spPr>
            <a:xfrm>
              <a:off x="1460160" y="3875700"/>
              <a:ext cx="1188720" cy="594360"/>
            </a:xfrm>
            <a:prstGeom prst="rect">
              <a:avLst/>
            </a:prstGeom>
          </p:spPr>
        </p:pic>
        <p:cxnSp>
          <p:nvCxnSpPr>
            <p:cNvPr id="68" name="Straight Connector 67">
              <a:extLst>
                <a:ext uri="{FF2B5EF4-FFF2-40B4-BE49-F238E27FC236}">
                  <a16:creationId xmlns:a16="http://schemas.microsoft.com/office/drawing/2014/main" id="{01B49EAC-6BE6-01AF-0F97-E760D63E6015}"/>
                </a:ext>
              </a:extLst>
            </p:cNvPr>
            <p:cNvCxnSpPr/>
            <p:nvPr/>
          </p:nvCxnSpPr>
          <p:spPr>
            <a:xfrm flipH="1">
              <a:off x="2572680" y="4172880"/>
              <a:ext cx="19764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5D089459-42A4-552B-FD71-702C5B249DA8}"/>
                </a:ext>
              </a:extLst>
            </p:cNvPr>
            <p:cNvPicPr>
              <a:picLocks noChangeAspect="1"/>
            </p:cNvPicPr>
            <p:nvPr/>
          </p:nvPicPr>
          <p:blipFill>
            <a:blip r:embed="rId21"/>
            <a:stretch>
              <a:fillRect/>
            </a:stretch>
          </p:blipFill>
          <p:spPr>
            <a:xfrm rot="155377">
              <a:off x="1910559" y="4348139"/>
              <a:ext cx="914400" cy="731520"/>
            </a:xfrm>
            <a:prstGeom prst="rect">
              <a:avLst/>
            </a:prstGeom>
          </p:spPr>
        </p:pic>
        <p:cxnSp>
          <p:nvCxnSpPr>
            <p:cNvPr id="70" name="Straight Connector 69">
              <a:extLst>
                <a:ext uri="{FF2B5EF4-FFF2-40B4-BE49-F238E27FC236}">
                  <a16:creationId xmlns:a16="http://schemas.microsoft.com/office/drawing/2014/main" id="{B9330117-87EF-18F7-8B0D-7126DDA4996C}"/>
                </a:ext>
              </a:extLst>
            </p:cNvPr>
            <p:cNvCxnSpPr/>
            <p:nvPr/>
          </p:nvCxnSpPr>
          <p:spPr>
            <a:xfrm>
              <a:off x="2816520" y="4737400"/>
              <a:ext cx="490560"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54EB2D7-01FB-0566-9998-8106C865D795}"/>
                </a:ext>
              </a:extLst>
            </p:cNvPr>
            <p:cNvCxnSpPr/>
            <p:nvPr/>
          </p:nvCxnSpPr>
          <p:spPr>
            <a:xfrm>
              <a:off x="3319440" y="4746285"/>
              <a:ext cx="1191600" cy="924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2" name="Flowchart: Connector 71">
              <a:extLst>
                <a:ext uri="{FF2B5EF4-FFF2-40B4-BE49-F238E27FC236}">
                  <a16:creationId xmlns:a16="http://schemas.microsoft.com/office/drawing/2014/main" id="{F1922FE2-59D2-9C18-1894-61C7CC9F9F49}"/>
                </a:ext>
              </a:extLst>
            </p:cNvPr>
            <p:cNvSpPr/>
            <p:nvPr/>
          </p:nvSpPr>
          <p:spPr>
            <a:xfrm>
              <a:off x="4465320" y="4683420"/>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73" name="Flowchart: Connector 72">
              <a:extLst>
                <a:ext uri="{FF2B5EF4-FFF2-40B4-BE49-F238E27FC236}">
                  <a16:creationId xmlns:a16="http://schemas.microsoft.com/office/drawing/2014/main" id="{CFBBEF3C-C1D7-EAE6-BF58-A6A1E2075D2D}"/>
                </a:ext>
              </a:extLst>
            </p:cNvPr>
            <p:cNvSpPr/>
            <p:nvPr/>
          </p:nvSpPr>
          <p:spPr>
            <a:xfrm>
              <a:off x="3228000" y="4696234"/>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pic>
          <p:nvPicPr>
            <p:cNvPr id="74" name="Picture 73">
              <a:extLst>
                <a:ext uri="{FF2B5EF4-FFF2-40B4-BE49-F238E27FC236}">
                  <a16:creationId xmlns:a16="http://schemas.microsoft.com/office/drawing/2014/main" id="{B6C4253A-BC83-ABBB-153A-D1DA7B08F3F1}"/>
                </a:ext>
              </a:extLst>
            </p:cNvPr>
            <p:cNvPicPr>
              <a:picLocks noChangeAspect="1"/>
            </p:cNvPicPr>
            <p:nvPr/>
          </p:nvPicPr>
          <p:blipFill rotWithShape="1">
            <a:blip r:embed="rId23"/>
            <a:srcRect t="1" r="88910" b="33405"/>
            <a:stretch/>
          </p:blipFill>
          <p:spPr>
            <a:xfrm>
              <a:off x="784860" y="2946060"/>
              <a:ext cx="1188720" cy="229870"/>
            </a:xfrm>
            <a:prstGeom prst="rect">
              <a:avLst/>
            </a:prstGeom>
          </p:spPr>
        </p:pic>
        <p:pic>
          <p:nvPicPr>
            <p:cNvPr id="75" name="Picture 74">
              <a:extLst>
                <a:ext uri="{FF2B5EF4-FFF2-40B4-BE49-F238E27FC236}">
                  <a16:creationId xmlns:a16="http://schemas.microsoft.com/office/drawing/2014/main" id="{771F20C2-A4CD-9177-4683-49B8E1554A6A}"/>
                </a:ext>
              </a:extLst>
            </p:cNvPr>
            <p:cNvPicPr>
              <a:picLocks noChangeAspect="1"/>
            </p:cNvPicPr>
            <p:nvPr/>
          </p:nvPicPr>
          <p:blipFill rotWithShape="1">
            <a:blip r:embed="rId24"/>
            <a:srcRect t="1" r="96905" b="44060"/>
            <a:stretch/>
          </p:blipFill>
          <p:spPr>
            <a:xfrm>
              <a:off x="1836420" y="4812966"/>
              <a:ext cx="365760" cy="213360"/>
            </a:xfrm>
            <a:prstGeom prst="rect">
              <a:avLst/>
            </a:prstGeom>
          </p:spPr>
        </p:pic>
        <p:pic>
          <p:nvPicPr>
            <p:cNvPr id="76" name="Picture 75">
              <a:extLst>
                <a:ext uri="{FF2B5EF4-FFF2-40B4-BE49-F238E27FC236}">
                  <a16:creationId xmlns:a16="http://schemas.microsoft.com/office/drawing/2014/main" id="{300E5306-F1A2-2548-6E96-E015EB7321F9}"/>
                </a:ext>
              </a:extLst>
            </p:cNvPr>
            <p:cNvPicPr>
              <a:picLocks noChangeAspect="1"/>
            </p:cNvPicPr>
            <p:nvPr/>
          </p:nvPicPr>
          <p:blipFill rotWithShape="1">
            <a:blip r:embed="rId25"/>
            <a:srcRect t="1" r="96819" b="33405"/>
            <a:stretch/>
          </p:blipFill>
          <p:spPr>
            <a:xfrm>
              <a:off x="916260" y="4303534"/>
              <a:ext cx="365760" cy="247135"/>
            </a:xfrm>
            <a:prstGeom prst="rect">
              <a:avLst/>
            </a:prstGeom>
          </p:spPr>
        </p:pic>
        <p:pic>
          <p:nvPicPr>
            <p:cNvPr id="77" name="Picture 76">
              <a:extLst>
                <a:ext uri="{FF2B5EF4-FFF2-40B4-BE49-F238E27FC236}">
                  <a16:creationId xmlns:a16="http://schemas.microsoft.com/office/drawing/2014/main" id="{533D228D-5FF5-60C8-E524-230ADC6CEFB6}"/>
                </a:ext>
              </a:extLst>
            </p:cNvPr>
            <p:cNvPicPr>
              <a:picLocks noChangeAspect="1"/>
            </p:cNvPicPr>
            <p:nvPr/>
          </p:nvPicPr>
          <p:blipFill rotWithShape="1">
            <a:blip r:embed="rId26"/>
            <a:srcRect r="96561" b="38733"/>
            <a:stretch/>
          </p:blipFill>
          <p:spPr>
            <a:xfrm>
              <a:off x="1320120" y="4303534"/>
              <a:ext cx="365760" cy="210312"/>
            </a:xfrm>
            <a:prstGeom prst="rect">
              <a:avLst/>
            </a:prstGeom>
          </p:spPr>
        </p:pic>
        <p:pic>
          <p:nvPicPr>
            <p:cNvPr id="78" name="Picture 77">
              <a:extLst>
                <a:ext uri="{FF2B5EF4-FFF2-40B4-BE49-F238E27FC236}">
                  <a16:creationId xmlns:a16="http://schemas.microsoft.com/office/drawing/2014/main" id="{671F0D34-EDB9-6E21-619B-0B1F28B788FF}"/>
                </a:ext>
              </a:extLst>
            </p:cNvPr>
            <p:cNvPicPr>
              <a:picLocks noChangeAspect="1"/>
            </p:cNvPicPr>
            <p:nvPr/>
          </p:nvPicPr>
          <p:blipFill rotWithShape="1">
            <a:blip r:embed="rId26"/>
            <a:srcRect r="96561" b="38733"/>
            <a:stretch/>
          </p:blipFill>
          <p:spPr>
            <a:xfrm>
              <a:off x="2328840" y="4828200"/>
              <a:ext cx="365760" cy="210185"/>
            </a:xfrm>
            <a:prstGeom prst="rect">
              <a:avLst/>
            </a:prstGeom>
          </p:spPr>
        </p:pic>
        <p:pic>
          <p:nvPicPr>
            <p:cNvPr id="79" name="Picture 78">
              <a:extLst>
                <a:ext uri="{FF2B5EF4-FFF2-40B4-BE49-F238E27FC236}">
                  <a16:creationId xmlns:a16="http://schemas.microsoft.com/office/drawing/2014/main" id="{8D69A9C1-7E1F-35AC-872D-29841A118650}"/>
                </a:ext>
              </a:extLst>
            </p:cNvPr>
            <p:cNvPicPr>
              <a:picLocks noChangeAspect="1"/>
            </p:cNvPicPr>
            <p:nvPr/>
          </p:nvPicPr>
          <p:blipFill rotWithShape="1">
            <a:blip r:embed="rId27"/>
            <a:srcRect r="89254" b="38733"/>
            <a:stretch/>
          </p:blipFill>
          <p:spPr>
            <a:xfrm>
              <a:off x="611460" y="3692819"/>
              <a:ext cx="1097280" cy="201900"/>
            </a:xfrm>
            <a:prstGeom prst="rect">
              <a:avLst/>
            </a:prstGeom>
          </p:spPr>
        </p:pic>
        <p:pic>
          <p:nvPicPr>
            <p:cNvPr id="80" name="Picture 79">
              <a:extLst>
                <a:ext uri="{FF2B5EF4-FFF2-40B4-BE49-F238E27FC236}">
                  <a16:creationId xmlns:a16="http://schemas.microsoft.com/office/drawing/2014/main" id="{86DBECC0-D029-9E8C-9DCD-B3BF4453BE3C}"/>
                </a:ext>
              </a:extLst>
            </p:cNvPr>
            <p:cNvPicPr>
              <a:picLocks noChangeAspect="1"/>
            </p:cNvPicPr>
            <p:nvPr/>
          </p:nvPicPr>
          <p:blipFill rotWithShape="1">
            <a:blip r:embed="rId27"/>
            <a:srcRect r="89254" b="38733"/>
            <a:stretch/>
          </p:blipFill>
          <p:spPr>
            <a:xfrm>
              <a:off x="1764053" y="4991757"/>
              <a:ext cx="1097280" cy="201295"/>
            </a:xfrm>
            <a:prstGeom prst="rect">
              <a:avLst/>
            </a:prstGeom>
          </p:spPr>
        </p:pic>
        <p:pic>
          <p:nvPicPr>
            <p:cNvPr id="81" name="Picture 80">
              <a:extLst>
                <a:ext uri="{FF2B5EF4-FFF2-40B4-BE49-F238E27FC236}">
                  <a16:creationId xmlns:a16="http://schemas.microsoft.com/office/drawing/2014/main" id="{8A937F12-24F6-9488-E4DA-9985BB2DDC39}"/>
                </a:ext>
              </a:extLst>
            </p:cNvPr>
            <p:cNvPicPr>
              <a:picLocks noChangeAspect="1"/>
            </p:cNvPicPr>
            <p:nvPr/>
          </p:nvPicPr>
          <p:blipFill rotWithShape="1">
            <a:blip r:embed="rId28"/>
            <a:srcRect t="1" r="86621" b="33405"/>
            <a:stretch/>
          </p:blipFill>
          <p:spPr>
            <a:xfrm>
              <a:off x="1856400" y="3733800"/>
              <a:ext cx="1371600" cy="220341"/>
            </a:xfrm>
            <a:prstGeom prst="rect">
              <a:avLst/>
            </a:prstGeom>
          </p:spPr>
        </p:pic>
        <p:pic>
          <p:nvPicPr>
            <p:cNvPr id="82" name="Picture 81">
              <a:extLst>
                <a:ext uri="{FF2B5EF4-FFF2-40B4-BE49-F238E27FC236}">
                  <a16:creationId xmlns:a16="http://schemas.microsoft.com/office/drawing/2014/main" id="{C8B2B245-242C-D5F7-163F-4A8702C94E9E}"/>
                </a:ext>
              </a:extLst>
            </p:cNvPr>
            <p:cNvPicPr>
              <a:picLocks noChangeAspect="1"/>
            </p:cNvPicPr>
            <p:nvPr/>
          </p:nvPicPr>
          <p:blipFill rotWithShape="1">
            <a:blip r:embed="rId29"/>
            <a:srcRect r="98023" b="44061"/>
            <a:stretch/>
          </p:blipFill>
          <p:spPr>
            <a:xfrm>
              <a:off x="5715634" y="1297600"/>
              <a:ext cx="274320" cy="250031"/>
            </a:xfrm>
            <a:prstGeom prst="rect">
              <a:avLst/>
            </a:prstGeom>
          </p:spPr>
        </p:pic>
        <p:pic>
          <p:nvPicPr>
            <p:cNvPr id="83" name="Picture 82">
              <a:extLst>
                <a:ext uri="{FF2B5EF4-FFF2-40B4-BE49-F238E27FC236}">
                  <a16:creationId xmlns:a16="http://schemas.microsoft.com/office/drawing/2014/main" id="{1436B1C8-7FCF-AC34-D0C9-D34920E5FD62}"/>
                </a:ext>
              </a:extLst>
            </p:cNvPr>
            <p:cNvPicPr>
              <a:picLocks noChangeAspect="1"/>
            </p:cNvPicPr>
            <p:nvPr/>
          </p:nvPicPr>
          <p:blipFill rotWithShape="1">
            <a:blip r:embed="rId30"/>
            <a:srcRect r="94842" b="38733"/>
            <a:stretch/>
          </p:blipFill>
          <p:spPr>
            <a:xfrm>
              <a:off x="6573180" y="1856406"/>
              <a:ext cx="548640" cy="198120"/>
            </a:xfrm>
            <a:prstGeom prst="rect">
              <a:avLst/>
            </a:prstGeom>
          </p:spPr>
        </p:pic>
        <p:pic>
          <p:nvPicPr>
            <p:cNvPr id="84" name="Picture 83">
              <a:extLst>
                <a:ext uri="{FF2B5EF4-FFF2-40B4-BE49-F238E27FC236}">
                  <a16:creationId xmlns:a16="http://schemas.microsoft.com/office/drawing/2014/main" id="{6BC25053-35CD-A2A3-6FB6-A30BE79609DC}"/>
                </a:ext>
              </a:extLst>
            </p:cNvPr>
            <p:cNvPicPr>
              <a:picLocks noChangeAspect="1"/>
            </p:cNvPicPr>
            <p:nvPr/>
          </p:nvPicPr>
          <p:blipFill rotWithShape="1">
            <a:blip r:embed="rId30"/>
            <a:srcRect r="94842" b="38733"/>
            <a:stretch/>
          </p:blipFill>
          <p:spPr>
            <a:xfrm>
              <a:off x="6565560" y="662940"/>
              <a:ext cx="548640" cy="198120"/>
            </a:xfrm>
            <a:prstGeom prst="rect">
              <a:avLst/>
            </a:prstGeom>
          </p:spPr>
        </p:pic>
        <p:pic>
          <p:nvPicPr>
            <p:cNvPr id="85" name="Picture 84">
              <a:extLst>
                <a:ext uri="{FF2B5EF4-FFF2-40B4-BE49-F238E27FC236}">
                  <a16:creationId xmlns:a16="http://schemas.microsoft.com/office/drawing/2014/main" id="{8B338794-B004-2D9D-0870-A740C9560092}"/>
                </a:ext>
              </a:extLst>
            </p:cNvPr>
            <p:cNvPicPr>
              <a:picLocks noChangeAspect="1"/>
            </p:cNvPicPr>
            <p:nvPr/>
          </p:nvPicPr>
          <p:blipFill rotWithShape="1">
            <a:blip r:embed="rId30"/>
            <a:srcRect r="94842" b="38733"/>
            <a:stretch/>
          </p:blipFill>
          <p:spPr>
            <a:xfrm>
              <a:off x="1193460" y="3098709"/>
              <a:ext cx="548640" cy="198120"/>
            </a:xfrm>
            <a:prstGeom prst="rect">
              <a:avLst/>
            </a:prstGeom>
          </p:spPr>
        </p:pic>
        <p:cxnSp>
          <p:nvCxnSpPr>
            <p:cNvPr id="86" name="Straight Arrow Connector 85">
              <a:extLst>
                <a:ext uri="{FF2B5EF4-FFF2-40B4-BE49-F238E27FC236}">
                  <a16:creationId xmlns:a16="http://schemas.microsoft.com/office/drawing/2014/main" id="{1D33591C-A3D9-C942-686D-C033A1B6D09F}"/>
                </a:ext>
              </a:extLst>
            </p:cNvPr>
            <p:cNvCxnSpPr/>
            <p:nvPr/>
          </p:nvCxnSpPr>
          <p:spPr>
            <a:xfrm flipH="1">
              <a:off x="3947160" y="3894719"/>
              <a:ext cx="1805940" cy="80151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87" name="Picture 86">
              <a:extLst>
                <a:ext uri="{FF2B5EF4-FFF2-40B4-BE49-F238E27FC236}">
                  <a16:creationId xmlns:a16="http://schemas.microsoft.com/office/drawing/2014/main" id="{62FC2D4A-CAC5-03B7-F1E4-353729420FAD}"/>
                </a:ext>
              </a:extLst>
            </p:cNvPr>
            <p:cNvPicPr>
              <a:picLocks noChangeAspect="1"/>
            </p:cNvPicPr>
            <p:nvPr/>
          </p:nvPicPr>
          <p:blipFill rotWithShape="1">
            <a:blip r:embed="rId31"/>
            <a:srcRect l="-171" t="-2664" r="80516" b="41397"/>
            <a:stretch/>
          </p:blipFill>
          <p:spPr>
            <a:xfrm>
              <a:off x="5798820" y="3661704"/>
              <a:ext cx="2011680" cy="202380"/>
            </a:xfrm>
            <a:prstGeom prst="rect">
              <a:avLst/>
            </a:prstGeom>
          </p:spPr>
        </p:pic>
        <p:pic>
          <p:nvPicPr>
            <p:cNvPr id="88" name="Picture 87">
              <a:extLst>
                <a:ext uri="{FF2B5EF4-FFF2-40B4-BE49-F238E27FC236}">
                  <a16:creationId xmlns:a16="http://schemas.microsoft.com/office/drawing/2014/main" id="{BB240A3F-39AB-C8AE-907C-62B018F5ABD9}"/>
                </a:ext>
              </a:extLst>
            </p:cNvPr>
            <p:cNvPicPr>
              <a:picLocks noChangeAspect="1"/>
            </p:cNvPicPr>
            <p:nvPr/>
          </p:nvPicPr>
          <p:blipFill rotWithShape="1">
            <a:blip r:embed="rId32"/>
            <a:srcRect r="90027" b="38733"/>
            <a:stretch/>
          </p:blipFill>
          <p:spPr>
            <a:xfrm>
              <a:off x="1749720" y="1406820"/>
              <a:ext cx="1005840" cy="199390"/>
            </a:xfrm>
            <a:prstGeom prst="rect">
              <a:avLst/>
            </a:prstGeom>
          </p:spPr>
        </p:pic>
        <p:pic>
          <p:nvPicPr>
            <p:cNvPr id="89" name="Picture 88">
              <a:extLst>
                <a:ext uri="{FF2B5EF4-FFF2-40B4-BE49-F238E27FC236}">
                  <a16:creationId xmlns:a16="http://schemas.microsoft.com/office/drawing/2014/main" id="{6A5ECE98-3576-17C0-7192-D196123D2DD0}"/>
                </a:ext>
              </a:extLst>
            </p:cNvPr>
            <p:cNvPicPr>
              <a:picLocks noChangeAspect="1"/>
            </p:cNvPicPr>
            <p:nvPr/>
          </p:nvPicPr>
          <p:blipFill rotWithShape="1">
            <a:blip r:embed="rId33"/>
            <a:srcRect t="1" r="92610" b="41397"/>
            <a:stretch/>
          </p:blipFill>
          <p:spPr>
            <a:xfrm>
              <a:off x="4012860" y="320041"/>
              <a:ext cx="822960" cy="210185"/>
            </a:xfrm>
            <a:prstGeom prst="rect">
              <a:avLst/>
            </a:prstGeom>
          </p:spPr>
        </p:pic>
      </p:grpSp>
    </p:spTree>
    <p:extLst>
      <p:ext uri="{BB962C8B-B14F-4D97-AF65-F5344CB8AC3E}">
        <p14:creationId xmlns:p14="http://schemas.microsoft.com/office/powerpoint/2010/main" val="1691138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CEBFC-9F9B-8BF3-BAD2-3F3D6D50D5B8}"/>
              </a:ext>
            </a:extLst>
          </p:cNvPr>
          <p:cNvSpPr>
            <a:spLocks noGrp="1"/>
          </p:cNvSpPr>
          <p:nvPr>
            <p:ph type="title"/>
          </p:nvPr>
        </p:nvSpPr>
        <p:spPr>
          <a:xfrm>
            <a:off x="839788" y="457200"/>
            <a:ext cx="3088327" cy="1022451"/>
          </a:xfrm>
        </p:spPr>
        <p:txBody>
          <a:bodyPr>
            <a:normAutofit fontScale="90000"/>
          </a:bodyPr>
          <a:lstStyle/>
          <a:p>
            <a:r>
              <a:rPr lang="en-US" sz="2400" dirty="0"/>
              <a:t>Study of electrical trip circuit of 33kv Vacuum Circuit Breaker</a:t>
            </a:r>
            <a:endParaRPr lang="en-IN" sz="2400" dirty="0"/>
          </a:p>
        </p:txBody>
      </p:sp>
      <p:sp>
        <p:nvSpPr>
          <p:cNvPr id="3" name="Content Placeholder 2">
            <a:extLst>
              <a:ext uri="{FF2B5EF4-FFF2-40B4-BE49-F238E27FC236}">
                <a16:creationId xmlns:a16="http://schemas.microsoft.com/office/drawing/2014/main" id="{406453A1-B39F-AE32-7071-DF3EE983533E}"/>
              </a:ext>
            </a:extLst>
          </p:cNvPr>
          <p:cNvSpPr>
            <a:spLocks noGrp="1"/>
          </p:cNvSpPr>
          <p:nvPr>
            <p:ph idx="1"/>
          </p:nvPr>
        </p:nvSpPr>
        <p:spPr/>
        <p:txBody>
          <a:bodyPr/>
          <a:lstStyle/>
          <a:p>
            <a:endParaRPr lang="en-IN" dirty="0"/>
          </a:p>
        </p:txBody>
      </p:sp>
      <p:sp>
        <p:nvSpPr>
          <p:cNvPr id="4" name="Text Placeholder 3">
            <a:extLst>
              <a:ext uri="{FF2B5EF4-FFF2-40B4-BE49-F238E27FC236}">
                <a16:creationId xmlns:a16="http://schemas.microsoft.com/office/drawing/2014/main" id="{269C6774-EAA6-1ACE-501C-A3B9F4EB429A}"/>
              </a:ext>
            </a:extLst>
          </p:cNvPr>
          <p:cNvSpPr>
            <a:spLocks noGrp="1"/>
          </p:cNvSpPr>
          <p:nvPr>
            <p:ph type="body" sz="half" idx="2"/>
          </p:nvPr>
        </p:nvSpPr>
        <p:spPr>
          <a:xfrm>
            <a:off x="385012" y="1750217"/>
            <a:ext cx="3551906" cy="4118771"/>
          </a:xfrm>
        </p:spPr>
        <p:txBody>
          <a:bodyPr/>
          <a:lstStyle/>
          <a:p>
            <a:r>
              <a:rPr lang="en-US" dirty="0"/>
              <a:t>Instead of loop, a push button is connected in pre-close supervision circuit to avoid coil failures.</a:t>
            </a:r>
            <a:endParaRPr lang="en-IN" dirty="0"/>
          </a:p>
        </p:txBody>
      </p:sp>
      <p:grpSp>
        <p:nvGrpSpPr>
          <p:cNvPr id="5" name="Canvas 771">
            <a:extLst>
              <a:ext uri="{FF2B5EF4-FFF2-40B4-BE49-F238E27FC236}">
                <a16:creationId xmlns:a16="http://schemas.microsoft.com/office/drawing/2014/main" id="{3ED04D8D-73AD-D5A7-E75D-830072166124}"/>
              </a:ext>
            </a:extLst>
          </p:cNvPr>
          <p:cNvGrpSpPr/>
          <p:nvPr/>
        </p:nvGrpSpPr>
        <p:grpSpPr>
          <a:xfrm>
            <a:off x="3946358" y="457200"/>
            <a:ext cx="7969453" cy="5403850"/>
            <a:chOff x="0" y="0"/>
            <a:chExt cx="8863330" cy="6111240"/>
          </a:xfrm>
        </p:grpSpPr>
        <p:sp>
          <p:nvSpPr>
            <p:cNvPr id="6" name="Rectangle 5">
              <a:extLst>
                <a:ext uri="{FF2B5EF4-FFF2-40B4-BE49-F238E27FC236}">
                  <a16:creationId xmlns:a16="http://schemas.microsoft.com/office/drawing/2014/main" id="{47B99FA6-6088-B42E-A694-AC66A99ECE65}"/>
                </a:ext>
              </a:extLst>
            </p:cNvPr>
            <p:cNvSpPr/>
            <p:nvPr/>
          </p:nvSpPr>
          <p:spPr>
            <a:xfrm>
              <a:off x="0" y="0"/>
              <a:ext cx="8863330" cy="6111240"/>
            </a:xfrm>
            <a:prstGeom prst="rect">
              <a:avLst/>
            </a:prstGeom>
            <a:solidFill>
              <a:prstClr val="white"/>
            </a:solidFill>
            <a:ln>
              <a:prstDash val="lgDash"/>
            </a:ln>
          </p:spPr>
          <p:txBody>
            <a:bodyPr/>
            <a:lstStyle/>
            <a:p>
              <a:endParaRPr lang="en-IN"/>
            </a:p>
          </p:txBody>
        </p:sp>
        <p:cxnSp>
          <p:nvCxnSpPr>
            <p:cNvPr id="7" name="Straight Connector 6">
              <a:extLst>
                <a:ext uri="{FF2B5EF4-FFF2-40B4-BE49-F238E27FC236}">
                  <a16:creationId xmlns:a16="http://schemas.microsoft.com/office/drawing/2014/main" id="{F2CE104E-155B-2E7B-3C9D-062BBF6A13C1}"/>
                </a:ext>
              </a:extLst>
            </p:cNvPr>
            <p:cNvCxnSpPr/>
            <p:nvPr/>
          </p:nvCxnSpPr>
          <p:spPr>
            <a:xfrm>
              <a:off x="8437910" y="647700"/>
              <a:ext cx="0" cy="3118779"/>
            </a:xfrm>
            <a:prstGeom prst="line">
              <a:avLst/>
            </a:prstGeom>
            <a:ln w="38100"/>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07D5D859-3014-B64D-5D30-61C4BC5C8EAD}"/>
                </a:ext>
              </a:extLst>
            </p:cNvPr>
            <p:cNvCxnSpPr/>
            <p:nvPr/>
          </p:nvCxnSpPr>
          <p:spPr>
            <a:xfrm>
              <a:off x="561001" y="563880"/>
              <a:ext cx="0" cy="119634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8823813B-BCB4-6AC6-03F3-30506AE6BA38}"/>
                </a:ext>
              </a:extLst>
            </p:cNvPr>
            <p:cNvPicPr>
              <a:picLocks noChangeAspect="1"/>
            </p:cNvPicPr>
            <p:nvPr/>
          </p:nvPicPr>
          <p:blipFill>
            <a:blip r:embed="rId2"/>
            <a:stretch>
              <a:fillRect/>
            </a:stretch>
          </p:blipFill>
          <p:spPr>
            <a:xfrm>
              <a:off x="6954311" y="759125"/>
              <a:ext cx="1463309" cy="822960"/>
            </a:xfrm>
            <a:prstGeom prst="rect">
              <a:avLst/>
            </a:prstGeom>
          </p:spPr>
        </p:pic>
        <p:cxnSp>
          <p:nvCxnSpPr>
            <p:cNvPr id="10" name="Straight Connector 9">
              <a:extLst>
                <a:ext uri="{FF2B5EF4-FFF2-40B4-BE49-F238E27FC236}">
                  <a16:creationId xmlns:a16="http://schemas.microsoft.com/office/drawing/2014/main" id="{DF8085A6-6368-6767-2490-B97FFF4134C9}"/>
                </a:ext>
              </a:extLst>
            </p:cNvPr>
            <p:cNvCxnSpPr/>
            <p:nvPr/>
          </p:nvCxnSpPr>
          <p:spPr>
            <a:xfrm flipV="1">
              <a:off x="876300" y="4696234"/>
              <a:ext cx="0" cy="5184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9FF3100-B97D-D724-B2BC-F2F9D8CFEB29}"/>
                </a:ext>
              </a:extLst>
            </p:cNvPr>
            <p:cNvPicPr>
              <a:picLocks noChangeAspect="1"/>
            </p:cNvPicPr>
            <p:nvPr/>
          </p:nvPicPr>
          <p:blipFill rotWithShape="1">
            <a:blip r:embed="rId3"/>
            <a:srcRect t="1" r="94090" b="39504"/>
            <a:stretch/>
          </p:blipFill>
          <p:spPr>
            <a:xfrm>
              <a:off x="304800" y="45720"/>
              <a:ext cx="640080" cy="211454"/>
            </a:xfrm>
            <a:prstGeom prst="rect">
              <a:avLst/>
            </a:prstGeom>
          </p:spPr>
        </p:pic>
        <p:pic>
          <p:nvPicPr>
            <p:cNvPr id="12" name="Picture 11">
              <a:extLst>
                <a:ext uri="{FF2B5EF4-FFF2-40B4-BE49-F238E27FC236}">
                  <a16:creationId xmlns:a16="http://schemas.microsoft.com/office/drawing/2014/main" id="{EF282BCD-DFF5-14CE-0CBE-19928AA01E0B}"/>
                </a:ext>
              </a:extLst>
            </p:cNvPr>
            <p:cNvPicPr>
              <a:picLocks noChangeAspect="1"/>
            </p:cNvPicPr>
            <p:nvPr/>
          </p:nvPicPr>
          <p:blipFill rotWithShape="1">
            <a:blip r:embed="rId3"/>
            <a:srcRect t="1" r="94090" b="39504"/>
            <a:stretch/>
          </p:blipFill>
          <p:spPr>
            <a:xfrm>
              <a:off x="8081940" y="210480"/>
              <a:ext cx="640080" cy="210820"/>
            </a:xfrm>
            <a:prstGeom prst="rect">
              <a:avLst/>
            </a:prstGeom>
          </p:spPr>
        </p:pic>
        <p:pic>
          <p:nvPicPr>
            <p:cNvPr id="13" name="Picture 12">
              <a:extLst>
                <a:ext uri="{FF2B5EF4-FFF2-40B4-BE49-F238E27FC236}">
                  <a16:creationId xmlns:a16="http://schemas.microsoft.com/office/drawing/2014/main" id="{565C76C5-29E6-B6AB-30D9-40FBAA14061D}"/>
                </a:ext>
              </a:extLst>
            </p:cNvPr>
            <p:cNvPicPr>
              <a:picLocks noChangeAspect="1"/>
            </p:cNvPicPr>
            <p:nvPr/>
          </p:nvPicPr>
          <p:blipFill rotWithShape="1">
            <a:blip r:embed="rId4"/>
            <a:srcRect t="1" r="94652" b="39504"/>
            <a:stretch/>
          </p:blipFill>
          <p:spPr>
            <a:xfrm>
              <a:off x="281940" y="236220"/>
              <a:ext cx="640080" cy="213360"/>
            </a:xfrm>
            <a:prstGeom prst="rect">
              <a:avLst/>
            </a:prstGeom>
          </p:spPr>
        </p:pic>
        <p:pic>
          <p:nvPicPr>
            <p:cNvPr id="14" name="Picture 13">
              <a:extLst>
                <a:ext uri="{FF2B5EF4-FFF2-40B4-BE49-F238E27FC236}">
                  <a16:creationId xmlns:a16="http://schemas.microsoft.com/office/drawing/2014/main" id="{7C6B2E7A-BB1E-1448-A367-B1457B37EEB1}"/>
                </a:ext>
              </a:extLst>
            </p:cNvPr>
            <p:cNvPicPr>
              <a:picLocks noChangeAspect="1"/>
            </p:cNvPicPr>
            <p:nvPr/>
          </p:nvPicPr>
          <p:blipFill rotWithShape="1">
            <a:blip r:embed="rId5"/>
            <a:srcRect t="1" r="93888" b="31614"/>
            <a:stretch/>
          </p:blipFill>
          <p:spPr>
            <a:xfrm>
              <a:off x="8100060" y="399414"/>
              <a:ext cx="640080" cy="231140"/>
            </a:xfrm>
            <a:prstGeom prst="rect">
              <a:avLst/>
            </a:prstGeom>
          </p:spPr>
        </p:pic>
        <p:pic>
          <p:nvPicPr>
            <p:cNvPr id="15" name="Picture 14">
              <a:extLst>
                <a:ext uri="{FF2B5EF4-FFF2-40B4-BE49-F238E27FC236}">
                  <a16:creationId xmlns:a16="http://schemas.microsoft.com/office/drawing/2014/main" id="{F8ED5EF2-C381-3DED-3D73-D25D8F15E2CA}"/>
                </a:ext>
              </a:extLst>
            </p:cNvPr>
            <p:cNvPicPr>
              <a:picLocks noChangeAspect="1"/>
            </p:cNvPicPr>
            <p:nvPr/>
          </p:nvPicPr>
          <p:blipFill rotWithShape="1">
            <a:blip r:embed="rId6"/>
            <a:srcRect t="1" r="91851" b="39504"/>
            <a:stretch/>
          </p:blipFill>
          <p:spPr>
            <a:xfrm>
              <a:off x="926760" y="500997"/>
              <a:ext cx="822960" cy="197168"/>
            </a:xfrm>
            <a:prstGeom prst="rect">
              <a:avLst/>
            </a:prstGeom>
          </p:spPr>
        </p:pic>
        <p:pic>
          <p:nvPicPr>
            <p:cNvPr id="16" name="Picture 15">
              <a:extLst>
                <a:ext uri="{FF2B5EF4-FFF2-40B4-BE49-F238E27FC236}">
                  <a16:creationId xmlns:a16="http://schemas.microsoft.com/office/drawing/2014/main" id="{30ABF1BF-03B7-89BE-D4C1-03DDBE55C180}"/>
                </a:ext>
              </a:extLst>
            </p:cNvPr>
            <p:cNvPicPr>
              <a:picLocks noChangeAspect="1"/>
            </p:cNvPicPr>
            <p:nvPr/>
          </p:nvPicPr>
          <p:blipFill rotWithShape="1">
            <a:blip r:embed="rId7"/>
            <a:srcRect t="1" r="97679" b="44060"/>
            <a:stretch/>
          </p:blipFill>
          <p:spPr>
            <a:xfrm>
              <a:off x="6309358" y="664523"/>
              <a:ext cx="235131" cy="182880"/>
            </a:xfrm>
            <a:prstGeom prst="rect">
              <a:avLst/>
            </a:prstGeom>
          </p:spPr>
        </p:pic>
        <p:pic>
          <p:nvPicPr>
            <p:cNvPr id="17" name="Picture 16">
              <a:extLst>
                <a:ext uri="{FF2B5EF4-FFF2-40B4-BE49-F238E27FC236}">
                  <a16:creationId xmlns:a16="http://schemas.microsoft.com/office/drawing/2014/main" id="{87E7B90D-55CA-1110-89CF-F5CEE68F3BCF}"/>
                </a:ext>
              </a:extLst>
            </p:cNvPr>
            <p:cNvPicPr>
              <a:picLocks noChangeAspect="1"/>
            </p:cNvPicPr>
            <p:nvPr/>
          </p:nvPicPr>
          <p:blipFill rotWithShape="1">
            <a:blip r:embed="rId8"/>
            <a:srcRect l="39778" r="42419"/>
            <a:stretch/>
          </p:blipFill>
          <p:spPr>
            <a:xfrm rot="16200000">
              <a:off x="6412549" y="1084541"/>
              <a:ext cx="548640" cy="1028065"/>
            </a:xfrm>
            <a:prstGeom prst="rect">
              <a:avLst/>
            </a:prstGeom>
          </p:spPr>
        </p:pic>
        <p:pic>
          <p:nvPicPr>
            <p:cNvPr id="18" name="Picture 17">
              <a:extLst>
                <a:ext uri="{FF2B5EF4-FFF2-40B4-BE49-F238E27FC236}">
                  <a16:creationId xmlns:a16="http://schemas.microsoft.com/office/drawing/2014/main" id="{B3E6B676-29D3-C5C8-3041-8F6FD3C96E35}"/>
                </a:ext>
              </a:extLst>
            </p:cNvPr>
            <p:cNvPicPr>
              <a:picLocks noChangeAspect="1"/>
            </p:cNvPicPr>
            <p:nvPr/>
          </p:nvPicPr>
          <p:blipFill rotWithShape="1">
            <a:blip r:embed="rId9"/>
            <a:srcRect l="41216" r="39895"/>
            <a:stretch/>
          </p:blipFill>
          <p:spPr>
            <a:xfrm rot="5400000">
              <a:off x="6421337" y="572999"/>
              <a:ext cx="496668" cy="1005840"/>
            </a:xfrm>
            <a:prstGeom prst="rect">
              <a:avLst/>
            </a:prstGeom>
          </p:spPr>
        </p:pic>
        <p:pic>
          <p:nvPicPr>
            <p:cNvPr id="19" name="Picture 18">
              <a:extLst>
                <a:ext uri="{FF2B5EF4-FFF2-40B4-BE49-F238E27FC236}">
                  <a16:creationId xmlns:a16="http://schemas.microsoft.com/office/drawing/2014/main" id="{E447FCCE-C5D0-F108-1C4E-4472FF7CFF82}"/>
                </a:ext>
              </a:extLst>
            </p:cNvPr>
            <p:cNvPicPr>
              <a:picLocks noChangeAspect="1"/>
            </p:cNvPicPr>
            <p:nvPr/>
          </p:nvPicPr>
          <p:blipFill rotWithShape="1">
            <a:blip r:embed="rId9"/>
            <a:srcRect l="41216" r="39895"/>
            <a:stretch/>
          </p:blipFill>
          <p:spPr>
            <a:xfrm rot="5400000">
              <a:off x="815636" y="2910500"/>
              <a:ext cx="496570" cy="1005840"/>
            </a:xfrm>
            <a:prstGeom prst="rect">
              <a:avLst/>
            </a:prstGeom>
          </p:spPr>
        </p:pic>
        <p:cxnSp>
          <p:nvCxnSpPr>
            <p:cNvPr id="20" name="Straight Connector 19">
              <a:extLst>
                <a:ext uri="{FF2B5EF4-FFF2-40B4-BE49-F238E27FC236}">
                  <a16:creationId xmlns:a16="http://schemas.microsoft.com/office/drawing/2014/main" id="{85344BD3-8614-BBDB-AC47-647E3FCE35EF}"/>
                </a:ext>
              </a:extLst>
            </p:cNvPr>
            <p:cNvCxnSpPr/>
            <p:nvPr/>
          </p:nvCxnSpPr>
          <p:spPr>
            <a:xfrm>
              <a:off x="892096" y="4696234"/>
              <a:ext cx="10537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57427B-2ABD-FFCA-225B-57D076335E13}"/>
                </a:ext>
              </a:extLst>
            </p:cNvPr>
            <p:cNvCxnSpPr/>
            <p:nvPr/>
          </p:nvCxnSpPr>
          <p:spPr>
            <a:xfrm>
              <a:off x="7189766" y="1171450"/>
              <a:ext cx="0" cy="4876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F92299-0EB2-56BF-F040-321C30566DE7}"/>
                </a:ext>
              </a:extLst>
            </p:cNvPr>
            <p:cNvCxnSpPr/>
            <p:nvPr/>
          </p:nvCxnSpPr>
          <p:spPr>
            <a:xfrm>
              <a:off x="868680" y="5224689"/>
              <a:ext cx="4233840" cy="15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D1972AD-EFCC-BC97-D347-0A9E5B91C8CF}"/>
                </a:ext>
              </a:extLst>
            </p:cNvPr>
            <p:cNvPicPr>
              <a:picLocks noChangeAspect="1"/>
            </p:cNvPicPr>
            <p:nvPr/>
          </p:nvPicPr>
          <p:blipFill rotWithShape="1">
            <a:blip r:embed="rId10"/>
            <a:srcRect r="97851" b="41397"/>
            <a:stretch/>
          </p:blipFill>
          <p:spPr>
            <a:xfrm>
              <a:off x="6314439" y="1856406"/>
              <a:ext cx="238760" cy="182245"/>
            </a:xfrm>
            <a:prstGeom prst="rect">
              <a:avLst/>
            </a:prstGeom>
          </p:spPr>
        </p:pic>
        <p:pic>
          <p:nvPicPr>
            <p:cNvPr id="24" name="Picture 23">
              <a:extLst>
                <a:ext uri="{FF2B5EF4-FFF2-40B4-BE49-F238E27FC236}">
                  <a16:creationId xmlns:a16="http://schemas.microsoft.com/office/drawing/2014/main" id="{51CABBF2-C601-09A9-5AEC-CC4B735E973C}"/>
                </a:ext>
              </a:extLst>
            </p:cNvPr>
            <p:cNvPicPr>
              <a:picLocks noChangeAspect="1"/>
            </p:cNvPicPr>
            <p:nvPr/>
          </p:nvPicPr>
          <p:blipFill rotWithShape="1">
            <a:blip r:embed="rId7"/>
            <a:srcRect t="1" r="97679" b="44060"/>
            <a:stretch/>
          </p:blipFill>
          <p:spPr>
            <a:xfrm>
              <a:off x="926760" y="3098709"/>
              <a:ext cx="234950" cy="182880"/>
            </a:xfrm>
            <a:prstGeom prst="rect">
              <a:avLst/>
            </a:prstGeom>
          </p:spPr>
        </p:pic>
        <p:pic>
          <p:nvPicPr>
            <p:cNvPr id="25" name="Picture 24">
              <a:extLst>
                <a:ext uri="{FF2B5EF4-FFF2-40B4-BE49-F238E27FC236}">
                  <a16:creationId xmlns:a16="http://schemas.microsoft.com/office/drawing/2014/main" id="{40FB8CB1-C76D-28EF-5624-8694D6AF0CC3}"/>
                </a:ext>
              </a:extLst>
            </p:cNvPr>
            <p:cNvPicPr>
              <a:picLocks noChangeAspect="1"/>
            </p:cNvPicPr>
            <p:nvPr/>
          </p:nvPicPr>
          <p:blipFill rotWithShape="1">
            <a:blip r:embed="rId11"/>
            <a:srcRect r="92348" b="38733"/>
            <a:stretch/>
          </p:blipFill>
          <p:spPr>
            <a:xfrm>
              <a:off x="6291240" y="486075"/>
              <a:ext cx="822960" cy="212090"/>
            </a:xfrm>
            <a:prstGeom prst="rect">
              <a:avLst/>
            </a:prstGeom>
          </p:spPr>
        </p:pic>
        <p:pic>
          <p:nvPicPr>
            <p:cNvPr id="26" name="Picture 25">
              <a:extLst>
                <a:ext uri="{FF2B5EF4-FFF2-40B4-BE49-F238E27FC236}">
                  <a16:creationId xmlns:a16="http://schemas.microsoft.com/office/drawing/2014/main" id="{F79983CB-ABA3-8D48-BBAE-8AD6DE5AFC6A}"/>
                </a:ext>
              </a:extLst>
            </p:cNvPr>
            <p:cNvPicPr>
              <a:picLocks noChangeAspect="1"/>
            </p:cNvPicPr>
            <p:nvPr/>
          </p:nvPicPr>
          <p:blipFill rotWithShape="1">
            <a:blip r:embed="rId12"/>
            <a:srcRect r="95701" b="38733"/>
            <a:stretch/>
          </p:blipFill>
          <p:spPr>
            <a:xfrm>
              <a:off x="6447154" y="320041"/>
              <a:ext cx="457200" cy="210185"/>
            </a:xfrm>
            <a:prstGeom prst="rect">
              <a:avLst/>
            </a:prstGeom>
          </p:spPr>
        </p:pic>
        <p:cxnSp>
          <p:nvCxnSpPr>
            <p:cNvPr id="27" name="Straight Connector 26">
              <a:extLst>
                <a:ext uri="{FF2B5EF4-FFF2-40B4-BE49-F238E27FC236}">
                  <a16:creationId xmlns:a16="http://schemas.microsoft.com/office/drawing/2014/main" id="{BAD3307C-3AEC-EE62-C33F-D76F374D7471}"/>
                </a:ext>
              </a:extLst>
            </p:cNvPr>
            <p:cNvCxnSpPr/>
            <p:nvPr/>
          </p:nvCxnSpPr>
          <p:spPr>
            <a:xfrm flipV="1">
              <a:off x="7245601" y="847403"/>
              <a:ext cx="0" cy="97851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B6C19FD-622B-650D-0C4D-36C8063E0E06}"/>
                </a:ext>
              </a:extLst>
            </p:cNvPr>
            <p:cNvCxnSpPr/>
            <p:nvPr/>
          </p:nvCxnSpPr>
          <p:spPr>
            <a:xfrm flipV="1">
              <a:off x="6010820" y="866735"/>
              <a:ext cx="0" cy="95918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94F82C2-ED45-4AFB-59F3-36F5C39077DA}"/>
                </a:ext>
              </a:extLst>
            </p:cNvPr>
            <p:cNvCxnSpPr/>
            <p:nvPr/>
          </p:nvCxnSpPr>
          <p:spPr>
            <a:xfrm flipH="1">
              <a:off x="6031820" y="861060"/>
              <a:ext cx="1196680" cy="56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7FD02FC-AAB9-B57C-117F-7A43C8DE9E53}"/>
                </a:ext>
              </a:extLst>
            </p:cNvPr>
            <p:cNvCxnSpPr/>
            <p:nvPr/>
          </p:nvCxnSpPr>
          <p:spPr>
            <a:xfrm flipH="1">
              <a:off x="6026400" y="1825920"/>
              <a:ext cx="12021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F86D3E52-A044-163B-95BC-40066A641FEE}"/>
                </a:ext>
              </a:extLst>
            </p:cNvPr>
            <p:cNvPicPr>
              <a:picLocks noChangeAspect="1"/>
            </p:cNvPicPr>
            <p:nvPr/>
          </p:nvPicPr>
          <p:blipFill rotWithShape="1">
            <a:blip r:embed="rId13"/>
            <a:srcRect l="33491" t="34741" r="33593" b="36092"/>
            <a:stretch/>
          </p:blipFill>
          <p:spPr>
            <a:xfrm>
              <a:off x="3108960" y="1804259"/>
              <a:ext cx="457200" cy="405114"/>
            </a:xfrm>
            <a:prstGeom prst="rect">
              <a:avLst/>
            </a:prstGeom>
          </p:spPr>
        </p:pic>
        <p:cxnSp>
          <p:nvCxnSpPr>
            <p:cNvPr id="32" name="Straight Connector 31">
              <a:extLst>
                <a:ext uri="{FF2B5EF4-FFF2-40B4-BE49-F238E27FC236}">
                  <a16:creationId xmlns:a16="http://schemas.microsoft.com/office/drawing/2014/main" id="{DD93EE68-BE85-86DE-4E17-93E1AD303E49}"/>
                </a:ext>
              </a:extLst>
            </p:cNvPr>
            <p:cNvCxnSpPr/>
            <p:nvPr/>
          </p:nvCxnSpPr>
          <p:spPr>
            <a:xfrm flipH="1">
              <a:off x="4526280" y="1143000"/>
              <a:ext cx="30480" cy="36125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8F7C9B32-DB2F-8B0B-A813-4EF8DAEDFA16}"/>
                </a:ext>
              </a:extLst>
            </p:cNvPr>
            <p:cNvPicPr>
              <a:picLocks noChangeAspect="1"/>
            </p:cNvPicPr>
            <p:nvPr/>
          </p:nvPicPr>
          <p:blipFill rotWithShape="1">
            <a:blip r:embed="rId14"/>
            <a:srcRect t="1" r="96475" b="36069"/>
            <a:stretch/>
          </p:blipFill>
          <p:spPr>
            <a:xfrm>
              <a:off x="990600" y="378351"/>
              <a:ext cx="365760" cy="214103"/>
            </a:xfrm>
            <a:prstGeom prst="rect">
              <a:avLst/>
            </a:prstGeom>
          </p:spPr>
        </p:pic>
        <p:cxnSp>
          <p:nvCxnSpPr>
            <p:cNvPr id="34" name="Straight Connector 33">
              <a:extLst>
                <a:ext uri="{FF2B5EF4-FFF2-40B4-BE49-F238E27FC236}">
                  <a16:creationId xmlns:a16="http://schemas.microsoft.com/office/drawing/2014/main" id="{F4548900-9B9F-FCED-5971-68C6FC10EF2F}"/>
                </a:ext>
              </a:extLst>
            </p:cNvPr>
            <p:cNvCxnSpPr/>
            <p:nvPr/>
          </p:nvCxnSpPr>
          <p:spPr>
            <a:xfrm flipH="1">
              <a:off x="5125380" y="1659130"/>
              <a:ext cx="1104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E6347F54-D47D-A7D2-C0BE-927A1B04F2DF}"/>
                </a:ext>
              </a:extLst>
            </p:cNvPr>
            <p:cNvPicPr>
              <a:picLocks noChangeAspect="1"/>
            </p:cNvPicPr>
            <p:nvPr/>
          </p:nvPicPr>
          <p:blipFill rotWithShape="1">
            <a:blip r:embed="rId3"/>
            <a:srcRect t="1" r="94090" b="39504"/>
            <a:stretch/>
          </p:blipFill>
          <p:spPr>
            <a:xfrm>
              <a:off x="266700" y="5491775"/>
              <a:ext cx="640080" cy="210820"/>
            </a:xfrm>
            <a:prstGeom prst="rect">
              <a:avLst/>
            </a:prstGeom>
          </p:spPr>
        </p:pic>
        <p:pic>
          <p:nvPicPr>
            <p:cNvPr id="36" name="Picture 35">
              <a:extLst>
                <a:ext uri="{FF2B5EF4-FFF2-40B4-BE49-F238E27FC236}">
                  <a16:creationId xmlns:a16="http://schemas.microsoft.com/office/drawing/2014/main" id="{7E354DB3-2BAB-3AEE-8626-A2BEF6935B4E}"/>
                </a:ext>
              </a:extLst>
            </p:cNvPr>
            <p:cNvPicPr>
              <a:picLocks noChangeAspect="1"/>
            </p:cNvPicPr>
            <p:nvPr/>
          </p:nvPicPr>
          <p:blipFill rotWithShape="1">
            <a:blip r:embed="rId4"/>
            <a:srcRect t="1" r="94652" b="39504"/>
            <a:stretch/>
          </p:blipFill>
          <p:spPr>
            <a:xfrm>
              <a:off x="252016" y="5648620"/>
              <a:ext cx="640080" cy="213360"/>
            </a:xfrm>
            <a:prstGeom prst="rect">
              <a:avLst/>
            </a:prstGeom>
          </p:spPr>
        </p:pic>
        <p:pic>
          <p:nvPicPr>
            <p:cNvPr id="37" name="Picture 36">
              <a:extLst>
                <a:ext uri="{FF2B5EF4-FFF2-40B4-BE49-F238E27FC236}">
                  <a16:creationId xmlns:a16="http://schemas.microsoft.com/office/drawing/2014/main" id="{D776B216-0FF3-B667-CE7F-94E57AF9BDBE}"/>
                </a:ext>
              </a:extLst>
            </p:cNvPr>
            <p:cNvPicPr>
              <a:picLocks noChangeAspect="1"/>
            </p:cNvPicPr>
            <p:nvPr/>
          </p:nvPicPr>
          <p:blipFill rotWithShape="1">
            <a:blip r:embed="rId15"/>
            <a:srcRect t="1" r="94756" b="36069"/>
            <a:stretch/>
          </p:blipFill>
          <p:spPr>
            <a:xfrm>
              <a:off x="1345860" y="2233465"/>
              <a:ext cx="548640" cy="215858"/>
            </a:xfrm>
            <a:prstGeom prst="rect">
              <a:avLst/>
            </a:prstGeom>
          </p:spPr>
        </p:pic>
        <p:pic>
          <p:nvPicPr>
            <p:cNvPr id="38" name="Picture 37">
              <a:extLst>
                <a:ext uri="{FF2B5EF4-FFF2-40B4-BE49-F238E27FC236}">
                  <a16:creationId xmlns:a16="http://schemas.microsoft.com/office/drawing/2014/main" id="{958CFC61-69D3-E5CA-FF00-0D28DA873C76}"/>
                </a:ext>
              </a:extLst>
            </p:cNvPr>
            <p:cNvPicPr>
              <a:picLocks noChangeAspect="1"/>
            </p:cNvPicPr>
            <p:nvPr/>
          </p:nvPicPr>
          <p:blipFill rotWithShape="1">
            <a:blip r:embed="rId6"/>
            <a:srcRect t="1" r="91851" b="39504"/>
            <a:stretch/>
          </p:blipFill>
          <p:spPr>
            <a:xfrm>
              <a:off x="1315380" y="2420280"/>
              <a:ext cx="914400" cy="219075"/>
            </a:xfrm>
            <a:prstGeom prst="rect">
              <a:avLst/>
            </a:prstGeom>
          </p:spPr>
        </p:pic>
        <p:pic>
          <p:nvPicPr>
            <p:cNvPr id="39" name="Picture 38">
              <a:extLst>
                <a:ext uri="{FF2B5EF4-FFF2-40B4-BE49-F238E27FC236}">
                  <a16:creationId xmlns:a16="http://schemas.microsoft.com/office/drawing/2014/main" id="{234B560D-8D7C-1B98-ACEC-201678FF4ADE}"/>
                </a:ext>
              </a:extLst>
            </p:cNvPr>
            <p:cNvPicPr>
              <a:picLocks noChangeAspect="1"/>
            </p:cNvPicPr>
            <p:nvPr/>
          </p:nvPicPr>
          <p:blipFill rotWithShape="1">
            <a:blip r:embed="rId14"/>
            <a:srcRect t="1" r="96475" b="36069"/>
            <a:stretch/>
          </p:blipFill>
          <p:spPr>
            <a:xfrm>
              <a:off x="1779293" y="1248411"/>
              <a:ext cx="365760" cy="213868"/>
            </a:xfrm>
            <a:prstGeom prst="rect">
              <a:avLst/>
            </a:prstGeom>
          </p:spPr>
        </p:pic>
        <p:pic>
          <p:nvPicPr>
            <p:cNvPr id="40" name="Picture 39">
              <a:extLst>
                <a:ext uri="{FF2B5EF4-FFF2-40B4-BE49-F238E27FC236}">
                  <a16:creationId xmlns:a16="http://schemas.microsoft.com/office/drawing/2014/main" id="{01901F79-5197-3ACB-4906-792304A201FE}"/>
                </a:ext>
              </a:extLst>
            </p:cNvPr>
            <p:cNvPicPr>
              <a:picLocks noChangeAspect="1"/>
            </p:cNvPicPr>
            <p:nvPr/>
          </p:nvPicPr>
          <p:blipFill rotWithShape="1">
            <a:blip r:embed="rId15"/>
            <a:srcRect t="1" r="94756" b="36069"/>
            <a:stretch/>
          </p:blipFill>
          <p:spPr>
            <a:xfrm>
              <a:off x="2171699" y="1246742"/>
              <a:ext cx="548640" cy="215537"/>
            </a:xfrm>
            <a:prstGeom prst="rect">
              <a:avLst/>
            </a:prstGeom>
          </p:spPr>
        </p:pic>
        <p:cxnSp>
          <p:nvCxnSpPr>
            <p:cNvPr id="41" name="Straight Connector 40">
              <a:extLst>
                <a:ext uri="{FF2B5EF4-FFF2-40B4-BE49-F238E27FC236}">
                  <a16:creationId xmlns:a16="http://schemas.microsoft.com/office/drawing/2014/main" id="{7E346340-863E-AAAA-4ADF-16A67E06F92C}"/>
                </a:ext>
              </a:extLst>
            </p:cNvPr>
            <p:cNvCxnSpPr/>
            <p:nvPr/>
          </p:nvCxnSpPr>
          <p:spPr>
            <a:xfrm flipH="1" flipV="1">
              <a:off x="252016" y="1872894"/>
              <a:ext cx="5131138" cy="114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88599A0-6BEB-B926-39B5-8714EC20A99E}"/>
                </a:ext>
              </a:extLst>
            </p:cNvPr>
            <p:cNvCxnSpPr/>
            <p:nvPr/>
          </p:nvCxnSpPr>
          <p:spPr>
            <a:xfrm flipH="1" flipV="1">
              <a:off x="229153" y="2015187"/>
              <a:ext cx="5154001" cy="2346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3" name="Flowchart: Connector 42">
              <a:extLst>
                <a:ext uri="{FF2B5EF4-FFF2-40B4-BE49-F238E27FC236}">
                  <a16:creationId xmlns:a16="http://schemas.microsoft.com/office/drawing/2014/main" id="{3CC0FC41-D086-8C15-3915-AFE20340A8D2}"/>
                </a:ext>
              </a:extLst>
            </p:cNvPr>
            <p:cNvSpPr/>
            <p:nvPr/>
          </p:nvSpPr>
          <p:spPr>
            <a:xfrm>
              <a:off x="4503420" y="1699260"/>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44" name="Flowchart: Connector 43">
              <a:extLst>
                <a:ext uri="{FF2B5EF4-FFF2-40B4-BE49-F238E27FC236}">
                  <a16:creationId xmlns:a16="http://schemas.microsoft.com/office/drawing/2014/main" id="{E20A26F4-D393-9662-57F3-F1FB7A0FCDFE}"/>
                </a:ext>
              </a:extLst>
            </p:cNvPr>
            <p:cNvSpPr/>
            <p:nvPr/>
          </p:nvSpPr>
          <p:spPr>
            <a:xfrm>
              <a:off x="4503420" y="2142025"/>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cxnSp>
          <p:nvCxnSpPr>
            <p:cNvPr id="45" name="Straight Connector 44">
              <a:extLst>
                <a:ext uri="{FF2B5EF4-FFF2-40B4-BE49-F238E27FC236}">
                  <a16:creationId xmlns:a16="http://schemas.microsoft.com/office/drawing/2014/main" id="{07656B53-1DE3-8EED-1D20-BE780A4CDA42}"/>
                </a:ext>
              </a:extLst>
            </p:cNvPr>
            <p:cNvCxnSpPr/>
            <p:nvPr/>
          </p:nvCxnSpPr>
          <p:spPr>
            <a:xfrm>
              <a:off x="16510" y="609600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05E44B7-492E-49FA-C176-589BEB4A8F24}"/>
                </a:ext>
              </a:extLst>
            </p:cNvPr>
            <p:cNvCxnSpPr/>
            <p:nvPr/>
          </p:nvCxnSpPr>
          <p:spPr>
            <a:xfrm>
              <a:off x="16510" y="16510"/>
              <a:ext cx="8846820" cy="15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0505E71-1650-87ED-003B-F7699D3A10FA}"/>
                </a:ext>
              </a:extLst>
            </p:cNvPr>
            <p:cNvCxnSpPr/>
            <p:nvPr/>
          </p:nvCxnSpPr>
          <p:spPr>
            <a:xfrm flipH="1">
              <a:off x="0" y="0"/>
              <a:ext cx="15142" cy="6111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0DF36E7-01ED-BFB8-7332-27099168B520}"/>
                </a:ext>
              </a:extLst>
            </p:cNvPr>
            <p:cNvCxnSpPr/>
            <p:nvPr/>
          </p:nvCxnSpPr>
          <p:spPr>
            <a:xfrm flipH="1">
              <a:off x="8848188" y="0"/>
              <a:ext cx="15142" cy="6111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A6BB00D5-B149-C33E-4001-F0A0FAF2B95D}"/>
                </a:ext>
              </a:extLst>
            </p:cNvPr>
            <p:cNvPicPr>
              <a:picLocks noChangeAspect="1"/>
            </p:cNvPicPr>
            <p:nvPr/>
          </p:nvPicPr>
          <p:blipFill rotWithShape="1">
            <a:blip r:embed="rId16"/>
            <a:srcRect t="1" r="72059" b="41397"/>
            <a:stretch/>
          </p:blipFill>
          <p:spPr>
            <a:xfrm>
              <a:off x="2834638" y="106681"/>
              <a:ext cx="3474720" cy="235214"/>
            </a:xfrm>
            <a:prstGeom prst="rect">
              <a:avLst/>
            </a:prstGeom>
          </p:spPr>
        </p:pic>
        <p:pic>
          <p:nvPicPr>
            <p:cNvPr id="50" name="Picture 49">
              <a:extLst>
                <a:ext uri="{FF2B5EF4-FFF2-40B4-BE49-F238E27FC236}">
                  <a16:creationId xmlns:a16="http://schemas.microsoft.com/office/drawing/2014/main" id="{2B1CC10F-8747-4548-C955-2C5CD6B8E332}"/>
                </a:ext>
              </a:extLst>
            </p:cNvPr>
            <p:cNvPicPr>
              <a:picLocks noChangeAspect="1"/>
            </p:cNvPicPr>
            <p:nvPr/>
          </p:nvPicPr>
          <p:blipFill rotWithShape="1">
            <a:blip r:embed="rId17"/>
            <a:srcRect t="1" r="98023" b="41397"/>
            <a:stretch/>
          </p:blipFill>
          <p:spPr>
            <a:xfrm>
              <a:off x="7528560" y="989021"/>
              <a:ext cx="365760" cy="349859"/>
            </a:xfrm>
            <a:prstGeom prst="rect">
              <a:avLst/>
            </a:prstGeom>
          </p:spPr>
        </p:pic>
        <p:pic>
          <p:nvPicPr>
            <p:cNvPr id="51" name="Picture 50">
              <a:extLst>
                <a:ext uri="{FF2B5EF4-FFF2-40B4-BE49-F238E27FC236}">
                  <a16:creationId xmlns:a16="http://schemas.microsoft.com/office/drawing/2014/main" id="{C529153A-F876-96FB-DAEF-8EAC15B27ADE}"/>
                </a:ext>
              </a:extLst>
            </p:cNvPr>
            <p:cNvPicPr>
              <a:picLocks noChangeAspect="1"/>
            </p:cNvPicPr>
            <p:nvPr/>
          </p:nvPicPr>
          <p:blipFill rotWithShape="1">
            <a:blip r:embed="rId18"/>
            <a:srcRect t="1" r="94670" b="44060"/>
            <a:stretch/>
          </p:blipFill>
          <p:spPr>
            <a:xfrm>
              <a:off x="7391400" y="1592581"/>
              <a:ext cx="640080" cy="216803"/>
            </a:xfrm>
            <a:prstGeom prst="rect">
              <a:avLst/>
            </a:prstGeom>
          </p:spPr>
        </p:pic>
        <p:cxnSp>
          <p:nvCxnSpPr>
            <p:cNvPr id="52" name="Straight Connector 51">
              <a:extLst>
                <a:ext uri="{FF2B5EF4-FFF2-40B4-BE49-F238E27FC236}">
                  <a16:creationId xmlns:a16="http://schemas.microsoft.com/office/drawing/2014/main" id="{310D3CDE-1B7C-9411-550E-14B4302D1B1E}"/>
                </a:ext>
              </a:extLst>
            </p:cNvPr>
            <p:cNvCxnSpPr/>
            <p:nvPr/>
          </p:nvCxnSpPr>
          <p:spPr>
            <a:xfrm flipH="1" flipV="1">
              <a:off x="1920240" y="1143000"/>
              <a:ext cx="4267199" cy="132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8B6B4A75-26E5-3866-2D20-9281C7A312DA}"/>
                </a:ext>
              </a:extLst>
            </p:cNvPr>
            <p:cNvPicPr>
              <a:picLocks noChangeAspect="1"/>
            </p:cNvPicPr>
            <p:nvPr/>
          </p:nvPicPr>
          <p:blipFill rotWithShape="1">
            <a:blip r:embed="rId13"/>
            <a:srcRect l="3798" r="5696" b="35507"/>
            <a:stretch/>
          </p:blipFill>
          <p:spPr>
            <a:xfrm>
              <a:off x="591480" y="698165"/>
              <a:ext cx="640080" cy="398145"/>
            </a:xfrm>
            <a:prstGeom prst="rect">
              <a:avLst/>
            </a:prstGeom>
          </p:spPr>
        </p:pic>
        <p:pic>
          <p:nvPicPr>
            <p:cNvPr id="54" name="Picture 53">
              <a:extLst>
                <a:ext uri="{FF2B5EF4-FFF2-40B4-BE49-F238E27FC236}">
                  <a16:creationId xmlns:a16="http://schemas.microsoft.com/office/drawing/2014/main" id="{A6BB64AA-A418-DE23-AC59-26C51DE96696}"/>
                </a:ext>
              </a:extLst>
            </p:cNvPr>
            <p:cNvPicPr>
              <a:picLocks noChangeAspect="1"/>
            </p:cNvPicPr>
            <p:nvPr/>
          </p:nvPicPr>
          <p:blipFill rotWithShape="1">
            <a:blip r:embed="rId19"/>
            <a:srcRect t="1" r="97163" b="41397"/>
            <a:stretch/>
          </p:blipFill>
          <p:spPr>
            <a:xfrm>
              <a:off x="1383960" y="396240"/>
              <a:ext cx="274320" cy="182880"/>
            </a:xfrm>
            <a:prstGeom prst="rect">
              <a:avLst/>
            </a:prstGeom>
          </p:spPr>
        </p:pic>
        <p:pic>
          <p:nvPicPr>
            <p:cNvPr id="55" name="Picture 54">
              <a:extLst>
                <a:ext uri="{FF2B5EF4-FFF2-40B4-BE49-F238E27FC236}">
                  <a16:creationId xmlns:a16="http://schemas.microsoft.com/office/drawing/2014/main" id="{C971677A-53E4-4DC3-1182-EE8C8E69E149}"/>
                </a:ext>
              </a:extLst>
            </p:cNvPr>
            <p:cNvPicPr>
              <a:picLocks noChangeAspect="1"/>
            </p:cNvPicPr>
            <p:nvPr/>
          </p:nvPicPr>
          <p:blipFill rotWithShape="1">
            <a:blip r:embed="rId20"/>
            <a:srcRect l="13218" r="15949"/>
            <a:stretch/>
          </p:blipFill>
          <p:spPr>
            <a:xfrm>
              <a:off x="1231560" y="866735"/>
              <a:ext cx="822960" cy="556895"/>
            </a:xfrm>
            <a:prstGeom prst="rect">
              <a:avLst/>
            </a:prstGeom>
          </p:spPr>
        </p:pic>
        <p:cxnSp>
          <p:nvCxnSpPr>
            <p:cNvPr id="56" name="Straight Connector 55">
              <a:extLst>
                <a:ext uri="{FF2B5EF4-FFF2-40B4-BE49-F238E27FC236}">
                  <a16:creationId xmlns:a16="http://schemas.microsoft.com/office/drawing/2014/main" id="{4C8361EC-6E8E-39D6-6422-522296FF84FD}"/>
                </a:ext>
              </a:extLst>
            </p:cNvPr>
            <p:cNvCxnSpPr/>
            <p:nvPr/>
          </p:nvCxnSpPr>
          <p:spPr>
            <a:xfrm>
              <a:off x="1231560" y="1315380"/>
              <a:ext cx="0" cy="124494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ACCEFF68-0787-6F55-3114-EFA458192E74}"/>
                </a:ext>
              </a:extLst>
            </p:cNvPr>
            <p:cNvCxnSpPr/>
            <p:nvPr/>
          </p:nvCxnSpPr>
          <p:spPr>
            <a:xfrm>
              <a:off x="545760" y="2184060"/>
              <a:ext cx="0" cy="3279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33E21FC7-A0B3-0359-4A16-3F033F229F58}"/>
                </a:ext>
              </a:extLst>
            </p:cNvPr>
            <p:cNvPicPr>
              <a:picLocks noChangeAspect="1"/>
            </p:cNvPicPr>
            <p:nvPr/>
          </p:nvPicPr>
          <p:blipFill rotWithShape="1">
            <a:blip r:embed="rId13"/>
            <a:srcRect l="3798" r="5696" b="35507"/>
            <a:stretch/>
          </p:blipFill>
          <p:spPr>
            <a:xfrm>
              <a:off x="568621" y="2290740"/>
              <a:ext cx="640080" cy="398145"/>
            </a:xfrm>
            <a:prstGeom prst="rect">
              <a:avLst/>
            </a:prstGeom>
          </p:spPr>
        </p:pic>
        <p:sp>
          <p:nvSpPr>
            <p:cNvPr id="59" name="Flowchart: Connector 58">
              <a:extLst>
                <a:ext uri="{FF2B5EF4-FFF2-40B4-BE49-F238E27FC236}">
                  <a16:creationId xmlns:a16="http://schemas.microsoft.com/office/drawing/2014/main" id="{EDBF7434-30A8-AFFB-4FBB-AB34DBF870B0}"/>
                </a:ext>
              </a:extLst>
            </p:cNvPr>
            <p:cNvSpPr/>
            <p:nvPr/>
          </p:nvSpPr>
          <p:spPr>
            <a:xfrm>
              <a:off x="1185840" y="1659130"/>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60" name="Flowchart: Connector 59">
              <a:extLst>
                <a:ext uri="{FF2B5EF4-FFF2-40B4-BE49-F238E27FC236}">
                  <a16:creationId xmlns:a16="http://schemas.microsoft.com/office/drawing/2014/main" id="{AF97B696-9B6F-1C75-5784-B65806731D31}"/>
                </a:ext>
              </a:extLst>
            </p:cNvPr>
            <p:cNvSpPr/>
            <p:nvPr/>
          </p:nvSpPr>
          <p:spPr>
            <a:xfrm>
              <a:off x="1185840" y="2101494"/>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pic>
          <p:nvPicPr>
            <p:cNvPr id="61" name="Picture 60">
              <a:extLst>
                <a:ext uri="{FF2B5EF4-FFF2-40B4-BE49-F238E27FC236}">
                  <a16:creationId xmlns:a16="http://schemas.microsoft.com/office/drawing/2014/main" id="{AA695A0F-BEF0-6C81-DDEC-8BE21FA0ACAB}"/>
                </a:ext>
              </a:extLst>
            </p:cNvPr>
            <p:cNvPicPr>
              <a:picLocks noChangeAspect="1"/>
            </p:cNvPicPr>
            <p:nvPr/>
          </p:nvPicPr>
          <p:blipFill rotWithShape="1">
            <a:blip r:embed="rId19"/>
            <a:srcRect t="1" r="97163" b="41397"/>
            <a:stretch/>
          </p:blipFill>
          <p:spPr>
            <a:xfrm>
              <a:off x="1909740" y="2252640"/>
              <a:ext cx="274320" cy="182880"/>
            </a:xfrm>
            <a:prstGeom prst="rect">
              <a:avLst/>
            </a:prstGeom>
          </p:spPr>
        </p:pic>
        <p:cxnSp>
          <p:nvCxnSpPr>
            <p:cNvPr id="62" name="Straight Connector 61">
              <a:extLst>
                <a:ext uri="{FF2B5EF4-FFF2-40B4-BE49-F238E27FC236}">
                  <a16:creationId xmlns:a16="http://schemas.microsoft.com/office/drawing/2014/main" id="{643E8C77-FA24-AF33-955F-DFD8DF9F3969}"/>
                </a:ext>
              </a:extLst>
            </p:cNvPr>
            <p:cNvCxnSpPr/>
            <p:nvPr/>
          </p:nvCxnSpPr>
          <p:spPr>
            <a:xfrm flipH="1">
              <a:off x="5102520" y="1642410"/>
              <a:ext cx="30480" cy="36125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Flowchart: Connector 62">
              <a:extLst>
                <a:ext uri="{FF2B5EF4-FFF2-40B4-BE49-F238E27FC236}">
                  <a16:creationId xmlns:a16="http://schemas.microsoft.com/office/drawing/2014/main" id="{C8281594-B264-3144-55F1-CFF956D35267}"/>
                </a:ext>
              </a:extLst>
            </p:cNvPr>
            <p:cNvSpPr/>
            <p:nvPr/>
          </p:nvSpPr>
          <p:spPr>
            <a:xfrm>
              <a:off x="5082539" y="2125126"/>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64" name="Flowchart: Connector 63">
              <a:extLst>
                <a:ext uri="{FF2B5EF4-FFF2-40B4-BE49-F238E27FC236}">
                  <a16:creationId xmlns:a16="http://schemas.microsoft.com/office/drawing/2014/main" id="{150A8FEB-ABD1-D1FB-CBC9-4B76BEA8CD7B}"/>
                </a:ext>
              </a:extLst>
            </p:cNvPr>
            <p:cNvSpPr/>
            <p:nvPr/>
          </p:nvSpPr>
          <p:spPr>
            <a:xfrm>
              <a:off x="5087279" y="1712819"/>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cxnSp>
          <p:nvCxnSpPr>
            <p:cNvPr id="65" name="Straight Connector 64">
              <a:extLst>
                <a:ext uri="{FF2B5EF4-FFF2-40B4-BE49-F238E27FC236}">
                  <a16:creationId xmlns:a16="http://schemas.microsoft.com/office/drawing/2014/main" id="{BC5480BC-6777-4C1F-66F8-1C8FBA2B32AC}"/>
                </a:ext>
              </a:extLst>
            </p:cNvPr>
            <p:cNvCxnSpPr/>
            <p:nvPr/>
          </p:nvCxnSpPr>
          <p:spPr>
            <a:xfrm flipH="1" flipV="1">
              <a:off x="1536360" y="3494700"/>
              <a:ext cx="2997540" cy="12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E1159D4A-EC85-177F-AA81-64DA234001D7}"/>
                </a:ext>
              </a:extLst>
            </p:cNvPr>
            <p:cNvPicPr>
              <a:picLocks noChangeAspect="1"/>
            </p:cNvPicPr>
            <p:nvPr/>
          </p:nvPicPr>
          <p:blipFill>
            <a:blip r:embed="rId21"/>
            <a:stretch>
              <a:fillRect/>
            </a:stretch>
          </p:blipFill>
          <p:spPr>
            <a:xfrm rot="155377">
              <a:off x="545760" y="3798865"/>
              <a:ext cx="914400" cy="731520"/>
            </a:xfrm>
            <a:prstGeom prst="rect">
              <a:avLst/>
            </a:prstGeom>
          </p:spPr>
        </p:pic>
        <p:pic>
          <p:nvPicPr>
            <p:cNvPr id="67" name="Picture 66">
              <a:extLst>
                <a:ext uri="{FF2B5EF4-FFF2-40B4-BE49-F238E27FC236}">
                  <a16:creationId xmlns:a16="http://schemas.microsoft.com/office/drawing/2014/main" id="{77D1DD74-0C82-7DBE-74A3-5B37F99B0C37}"/>
                </a:ext>
              </a:extLst>
            </p:cNvPr>
            <p:cNvPicPr>
              <a:picLocks noChangeAspect="1"/>
            </p:cNvPicPr>
            <p:nvPr/>
          </p:nvPicPr>
          <p:blipFill>
            <a:blip r:embed="rId22"/>
            <a:stretch>
              <a:fillRect/>
            </a:stretch>
          </p:blipFill>
          <p:spPr>
            <a:xfrm>
              <a:off x="1460160" y="3875700"/>
              <a:ext cx="1188720" cy="594360"/>
            </a:xfrm>
            <a:prstGeom prst="rect">
              <a:avLst/>
            </a:prstGeom>
          </p:spPr>
        </p:pic>
        <p:cxnSp>
          <p:nvCxnSpPr>
            <p:cNvPr id="68" name="Straight Connector 67">
              <a:extLst>
                <a:ext uri="{FF2B5EF4-FFF2-40B4-BE49-F238E27FC236}">
                  <a16:creationId xmlns:a16="http://schemas.microsoft.com/office/drawing/2014/main" id="{6DB77614-F94D-24A1-E774-D3BD437416F8}"/>
                </a:ext>
              </a:extLst>
            </p:cNvPr>
            <p:cNvCxnSpPr/>
            <p:nvPr/>
          </p:nvCxnSpPr>
          <p:spPr>
            <a:xfrm flipH="1">
              <a:off x="2572680" y="4172880"/>
              <a:ext cx="19764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EFED0212-F915-395E-E413-A12468BC91B3}"/>
                </a:ext>
              </a:extLst>
            </p:cNvPr>
            <p:cNvPicPr>
              <a:picLocks noChangeAspect="1"/>
            </p:cNvPicPr>
            <p:nvPr/>
          </p:nvPicPr>
          <p:blipFill>
            <a:blip r:embed="rId21"/>
            <a:stretch>
              <a:fillRect/>
            </a:stretch>
          </p:blipFill>
          <p:spPr>
            <a:xfrm rot="155377">
              <a:off x="1910559" y="4348139"/>
              <a:ext cx="914400" cy="731520"/>
            </a:xfrm>
            <a:prstGeom prst="rect">
              <a:avLst/>
            </a:prstGeom>
          </p:spPr>
        </p:pic>
        <p:cxnSp>
          <p:nvCxnSpPr>
            <p:cNvPr id="70" name="Straight Connector 69">
              <a:extLst>
                <a:ext uri="{FF2B5EF4-FFF2-40B4-BE49-F238E27FC236}">
                  <a16:creationId xmlns:a16="http://schemas.microsoft.com/office/drawing/2014/main" id="{9135F59F-502A-1876-EF92-C9F55A470918}"/>
                </a:ext>
              </a:extLst>
            </p:cNvPr>
            <p:cNvCxnSpPr/>
            <p:nvPr/>
          </p:nvCxnSpPr>
          <p:spPr>
            <a:xfrm>
              <a:off x="2816520" y="4737400"/>
              <a:ext cx="490560"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1" name="Flowchart: Connector 70">
              <a:extLst>
                <a:ext uri="{FF2B5EF4-FFF2-40B4-BE49-F238E27FC236}">
                  <a16:creationId xmlns:a16="http://schemas.microsoft.com/office/drawing/2014/main" id="{0730D487-6BEF-C458-26C1-5B51BC3D3D4C}"/>
                </a:ext>
              </a:extLst>
            </p:cNvPr>
            <p:cNvSpPr/>
            <p:nvPr/>
          </p:nvSpPr>
          <p:spPr>
            <a:xfrm>
              <a:off x="4465320" y="4683420"/>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sp>
          <p:nvSpPr>
            <p:cNvPr id="72" name="Flowchart: Connector 71">
              <a:extLst>
                <a:ext uri="{FF2B5EF4-FFF2-40B4-BE49-F238E27FC236}">
                  <a16:creationId xmlns:a16="http://schemas.microsoft.com/office/drawing/2014/main" id="{3083968B-D554-5C91-CAE3-4E77293BF31C}"/>
                </a:ext>
              </a:extLst>
            </p:cNvPr>
            <p:cNvSpPr/>
            <p:nvPr/>
          </p:nvSpPr>
          <p:spPr>
            <a:xfrm>
              <a:off x="3228000" y="4696234"/>
              <a:ext cx="91440" cy="914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pic>
          <p:nvPicPr>
            <p:cNvPr id="73" name="Picture 72">
              <a:extLst>
                <a:ext uri="{FF2B5EF4-FFF2-40B4-BE49-F238E27FC236}">
                  <a16:creationId xmlns:a16="http://schemas.microsoft.com/office/drawing/2014/main" id="{BF9E8875-0465-4549-46D0-C489E7D80B15}"/>
                </a:ext>
              </a:extLst>
            </p:cNvPr>
            <p:cNvPicPr>
              <a:picLocks noChangeAspect="1"/>
            </p:cNvPicPr>
            <p:nvPr/>
          </p:nvPicPr>
          <p:blipFill rotWithShape="1">
            <a:blip r:embed="rId23"/>
            <a:srcRect t="1" r="88910" b="33405"/>
            <a:stretch/>
          </p:blipFill>
          <p:spPr>
            <a:xfrm>
              <a:off x="784860" y="2946060"/>
              <a:ext cx="1188720" cy="229870"/>
            </a:xfrm>
            <a:prstGeom prst="rect">
              <a:avLst/>
            </a:prstGeom>
          </p:spPr>
        </p:pic>
        <p:pic>
          <p:nvPicPr>
            <p:cNvPr id="74" name="Picture 73">
              <a:extLst>
                <a:ext uri="{FF2B5EF4-FFF2-40B4-BE49-F238E27FC236}">
                  <a16:creationId xmlns:a16="http://schemas.microsoft.com/office/drawing/2014/main" id="{00D96A2D-5681-3C2C-C97A-FB6F87E97BFB}"/>
                </a:ext>
              </a:extLst>
            </p:cNvPr>
            <p:cNvPicPr>
              <a:picLocks noChangeAspect="1"/>
            </p:cNvPicPr>
            <p:nvPr/>
          </p:nvPicPr>
          <p:blipFill rotWithShape="1">
            <a:blip r:embed="rId24"/>
            <a:srcRect t="1" r="96905" b="44060"/>
            <a:stretch/>
          </p:blipFill>
          <p:spPr>
            <a:xfrm>
              <a:off x="1836420" y="4812966"/>
              <a:ext cx="365760" cy="213360"/>
            </a:xfrm>
            <a:prstGeom prst="rect">
              <a:avLst/>
            </a:prstGeom>
          </p:spPr>
        </p:pic>
        <p:pic>
          <p:nvPicPr>
            <p:cNvPr id="75" name="Picture 74">
              <a:extLst>
                <a:ext uri="{FF2B5EF4-FFF2-40B4-BE49-F238E27FC236}">
                  <a16:creationId xmlns:a16="http://schemas.microsoft.com/office/drawing/2014/main" id="{7A126F21-9CE8-BAE2-801F-8F7684D824EC}"/>
                </a:ext>
              </a:extLst>
            </p:cNvPr>
            <p:cNvPicPr>
              <a:picLocks noChangeAspect="1"/>
            </p:cNvPicPr>
            <p:nvPr/>
          </p:nvPicPr>
          <p:blipFill rotWithShape="1">
            <a:blip r:embed="rId25"/>
            <a:srcRect t="1" r="96819" b="33405"/>
            <a:stretch/>
          </p:blipFill>
          <p:spPr>
            <a:xfrm>
              <a:off x="916260" y="4303534"/>
              <a:ext cx="365760" cy="247135"/>
            </a:xfrm>
            <a:prstGeom prst="rect">
              <a:avLst/>
            </a:prstGeom>
          </p:spPr>
        </p:pic>
        <p:pic>
          <p:nvPicPr>
            <p:cNvPr id="76" name="Picture 75">
              <a:extLst>
                <a:ext uri="{FF2B5EF4-FFF2-40B4-BE49-F238E27FC236}">
                  <a16:creationId xmlns:a16="http://schemas.microsoft.com/office/drawing/2014/main" id="{F6605EC6-B6A8-4344-3F2B-A238586F6455}"/>
                </a:ext>
              </a:extLst>
            </p:cNvPr>
            <p:cNvPicPr>
              <a:picLocks noChangeAspect="1"/>
            </p:cNvPicPr>
            <p:nvPr/>
          </p:nvPicPr>
          <p:blipFill rotWithShape="1">
            <a:blip r:embed="rId26"/>
            <a:srcRect r="96561" b="38733"/>
            <a:stretch/>
          </p:blipFill>
          <p:spPr>
            <a:xfrm>
              <a:off x="1320120" y="4303534"/>
              <a:ext cx="365760" cy="210312"/>
            </a:xfrm>
            <a:prstGeom prst="rect">
              <a:avLst/>
            </a:prstGeom>
          </p:spPr>
        </p:pic>
        <p:pic>
          <p:nvPicPr>
            <p:cNvPr id="77" name="Picture 76">
              <a:extLst>
                <a:ext uri="{FF2B5EF4-FFF2-40B4-BE49-F238E27FC236}">
                  <a16:creationId xmlns:a16="http://schemas.microsoft.com/office/drawing/2014/main" id="{005F483F-7534-DC57-412E-F11F589894E2}"/>
                </a:ext>
              </a:extLst>
            </p:cNvPr>
            <p:cNvPicPr>
              <a:picLocks noChangeAspect="1"/>
            </p:cNvPicPr>
            <p:nvPr/>
          </p:nvPicPr>
          <p:blipFill rotWithShape="1">
            <a:blip r:embed="rId26"/>
            <a:srcRect r="96561" b="38733"/>
            <a:stretch/>
          </p:blipFill>
          <p:spPr>
            <a:xfrm>
              <a:off x="2328840" y="4828200"/>
              <a:ext cx="365760" cy="210185"/>
            </a:xfrm>
            <a:prstGeom prst="rect">
              <a:avLst/>
            </a:prstGeom>
          </p:spPr>
        </p:pic>
        <p:pic>
          <p:nvPicPr>
            <p:cNvPr id="78" name="Picture 77">
              <a:extLst>
                <a:ext uri="{FF2B5EF4-FFF2-40B4-BE49-F238E27FC236}">
                  <a16:creationId xmlns:a16="http://schemas.microsoft.com/office/drawing/2014/main" id="{7CA8F27E-C2EC-D0F4-DB4F-14730E81BB97}"/>
                </a:ext>
              </a:extLst>
            </p:cNvPr>
            <p:cNvPicPr>
              <a:picLocks noChangeAspect="1"/>
            </p:cNvPicPr>
            <p:nvPr/>
          </p:nvPicPr>
          <p:blipFill rotWithShape="1">
            <a:blip r:embed="rId27"/>
            <a:srcRect r="89254" b="38733"/>
            <a:stretch/>
          </p:blipFill>
          <p:spPr>
            <a:xfrm>
              <a:off x="611460" y="3692819"/>
              <a:ext cx="1097280" cy="201900"/>
            </a:xfrm>
            <a:prstGeom prst="rect">
              <a:avLst/>
            </a:prstGeom>
          </p:spPr>
        </p:pic>
        <p:pic>
          <p:nvPicPr>
            <p:cNvPr id="79" name="Picture 78">
              <a:extLst>
                <a:ext uri="{FF2B5EF4-FFF2-40B4-BE49-F238E27FC236}">
                  <a16:creationId xmlns:a16="http://schemas.microsoft.com/office/drawing/2014/main" id="{5FD43762-7B4E-32F4-E903-F42483E98203}"/>
                </a:ext>
              </a:extLst>
            </p:cNvPr>
            <p:cNvPicPr>
              <a:picLocks noChangeAspect="1"/>
            </p:cNvPicPr>
            <p:nvPr/>
          </p:nvPicPr>
          <p:blipFill rotWithShape="1">
            <a:blip r:embed="rId27"/>
            <a:srcRect r="89254" b="38733"/>
            <a:stretch/>
          </p:blipFill>
          <p:spPr>
            <a:xfrm>
              <a:off x="1764053" y="4991757"/>
              <a:ext cx="1097280" cy="201295"/>
            </a:xfrm>
            <a:prstGeom prst="rect">
              <a:avLst/>
            </a:prstGeom>
          </p:spPr>
        </p:pic>
        <p:pic>
          <p:nvPicPr>
            <p:cNvPr id="80" name="Picture 79">
              <a:extLst>
                <a:ext uri="{FF2B5EF4-FFF2-40B4-BE49-F238E27FC236}">
                  <a16:creationId xmlns:a16="http://schemas.microsoft.com/office/drawing/2014/main" id="{3E44239A-97AE-EAF3-4AE3-802C1590A520}"/>
                </a:ext>
              </a:extLst>
            </p:cNvPr>
            <p:cNvPicPr>
              <a:picLocks noChangeAspect="1"/>
            </p:cNvPicPr>
            <p:nvPr/>
          </p:nvPicPr>
          <p:blipFill rotWithShape="1">
            <a:blip r:embed="rId28"/>
            <a:srcRect t="1" r="86621" b="33405"/>
            <a:stretch/>
          </p:blipFill>
          <p:spPr>
            <a:xfrm>
              <a:off x="1856400" y="3733800"/>
              <a:ext cx="1371600" cy="220341"/>
            </a:xfrm>
            <a:prstGeom prst="rect">
              <a:avLst/>
            </a:prstGeom>
          </p:spPr>
        </p:pic>
        <p:pic>
          <p:nvPicPr>
            <p:cNvPr id="81" name="Picture 80">
              <a:extLst>
                <a:ext uri="{FF2B5EF4-FFF2-40B4-BE49-F238E27FC236}">
                  <a16:creationId xmlns:a16="http://schemas.microsoft.com/office/drawing/2014/main" id="{08C4A4B7-0FD5-99F4-BEE2-83D04C4E2ED9}"/>
                </a:ext>
              </a:extLst>
            </p:cNvPr>
            <p:cNvPicPr>
              <a:picLocks noChangeAspect="1"/>
            </p:cNvPicPr>
            <p:nvPr/>
          </p:nvPicPr>
          <p:blipFill rotWithShape="1">
            <a:blip r:embed="rId29"/>
            <a:srcRect r="98023" b="44061"/>
            <a:stretch/>
          </p:blipFill>
          <p:spPr>
            <a:xfrm>
              <a:off x="5715634" y="1297600"/>
              <a:ext cx="274320" cy="250031"/>
            </a:xfrm>
            <a:prstGeom prst="rect">
              <a:avLst/>
            </a:prstGeom>
          </p:spPr>
        </p:pic>
        <p:pic>
          <p:nvPicPr>
            <p:cNvPr id="82" name="Picture 81">
              <a:extLst>
                <a:ext uri="{FF2B5EF4-FFF2-40B4-BE49-F238E27FC236}">
                  <a16:creationId xmlns:a16="http://schemas.microsoft.com/office/drawing/2014/main" id="{EC778CC2-03FA-7DE5-8FD2-371F9F8B5A6C}"/>
                </a:ext>
              </a:extLst>
            </p:cNvPr>
            <p:cNvPicPr>
              <a:picLocks noChangeAspect="1"/>
            </p:cNvPicPr>
            <p:nvPr/>
          </p:nvPicPr>
          <p:blipFill rotWithShape="1">
            <a:blip r:embed="rId30"/>
            <a:srcRect r="94842" b="38733"/>
            <a:stretch/>
          </p:blipFill>
          <p:spPr>
            <a:xfrm>
              <a:off x="6573180" y="1856406"/>
              <a:ext cx="548640" cy="198120"/>
            </a:xfrm>
            <a:prstGeom prst="rect">
              <a:avLst/>
            </a:prstGeom>
          </p:spPr>
        </p:pic>
        <p:pic>
          <p:nvPicPr>
            <p:cNvPr id="83" name="Picture 82">
              <a:extLst>
                <a:ext uri="{FF2B5EF4-FFF2-40B4-BE49-F238E27FC236}">
                  <a16:creationId xmlns:a16="http://schemas.microsoft.com/office/drawing/2014/main" id="{F8445338-5D3D-BA27-9D56-77DD7A7F11FA}"/>
                </a:ext>
              </a:extLst>
            </p:cNvPr>
            <p:cNvPicPr>
              <a:picLocks noChangeAspect="1"/>
            </p:cNvPicPr>
            <p:nvPr/>
          </p:nvPicPr>
          <p:blipFill rotWithShape="1">
            <a:blip r:embed="rId30"/>
            <a:srcRect r="94842" b="38733"/>
            <a:stretch/>
          </p:blipFill>
          <p:spPr>
            <a:xfrm>
              <a:off x="6565560" y="662940"/>
              <a:ext cx="548640" cy="198120"/>
            </a:xfrm>
            <a:prstGeom prst="rect">
              <a:avLst/>
            </a:prstGeom>
          </p:spPr>
        </p:pic>
        <p:pic>
          <p:nvPicPr>
            <p:cNvPr id="84" name="Picture 83">
              <a:extLst>
                <a:ext uri="{FF2B5EF4-FFF2-40B4-BE49-F238E27FC236}">
                  <a16:creationId xmlns:a16="http://schemas.microsoft.com/office/drawing/2014/main" id="{5F7F7011-B6F1-187C-54CA-164108400B3E}"/>
                </a:ext>
              </a:extLst>
            </p:cNvPr>
            <p:cNvPicPr>
              <a:picLocks noChangeAspect="1"/>
            </p:cNvPicPr>
            <p:nvPr/>
          </p:nvPicPr>
          <p:blipFill rotWithShape="1">
            <a:blip r:embed="rId30"/>
            <a:srcRect r="94842" b="38733"/>
            <a:stretch/>
          </p:blipFill>
          <p:spPr>
            <a:xfrm>
              <a:off x="1193460" y="3098709"/>
              <a:ext cx="548640" cy="198120"/>
            </a:xfrm>
            <a:prstGeom prst="rect">
              <a:avLst/>
            </a:prstGeom>
          </p:spPr>
        </p:pic>
        <p:cxnSp>
          <p:nvCxnSpPr>
            <p:cNvPr id="85" name="Straight Arrow Connector 84">
              <a:extLst>
                <a:ext uri="{FF2B5EF4-FFF2-40B4-BE49-F238E27FC236}">
                  <a16:creationId xmlns:a16="http://schemas.microsoft.com/office/drawing/2014/main" id="{CBE08EC4-D83C-90C9-3140-9C0B171CCBD8}"/>
                </a:ext>
              </a:extLst>
            </p:cNvPr>
            <p:cNvCxnSpPr/>
            <p:nvPr/>
          </p:nvCxnSpPr>
          <p:spPr>
            <a:xfrm flipH="1">
              <a:off x="4160520" y="3620399"/>
              <a:ext cx="1805940" cy="80151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A1499194-49A1-73DD-F905-567CF5447B9C}"/>
                </a:ext>
              </a:extLst>
            </p:cNvPr>
            <p:cNvPicPr>
              <a:picLocks noChangeAspect="1"/>
            </p:cNvPicPr>
            <p:nvPr/>
          </p:nvPicPr>
          <p:blipFill rotWithShape="1">
            <a:blip r:embed="rId31"/>
            <a:srcRect r="90027" b="38733"/>
            <a:stretch/>
          </p:blipFill>
          <p:spPr>
            <a:xfrm>
              <a:off x="1749720" y="1406820"/>
              <a:ext cx="1005840" cy="199390"/>
            </a:xfrm>
            <a:prstGeom prst="rect">
              <a:avLst/>
            </a:prstGeom>
          </p:spPr>
        </p:pic>
        <p:cxnSp>
          <p:nvCxnSpPr>
            <p:cNvPr id="87" name="Straight Connector 86">
              <a:extLst>
                <a:ext uri="{FF2B5EF4-FFF2-40B4-BE49-F238E27FC236}">
                  <a16:creationId xmlns:a16="http://schemas.microsoft.com/office/drawing/2014/main" id="{3048B9BA-A682-DD71-E753-536A371ED62B}"/>
                </a:ext>
              </a:extLst>
            </p:cNvPr>
            <p:cNvCxnSpPr>
              <a:endCxn id="71" idx="2"/>
            </p:cNvCxnSpPr>
            <p:nvPr/>
          </p:nvCxnSpPr>
          <p:spPr>
            <a:xfrm flipV="1">
              <a:off x="3307080" y="4729140"/>
              <a:ext cx="1158240" cy="8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8" name="Picture 87">
              <a:extLst>
                <a:ext uri="{FF2B5EF4-FFF2-40B4-BE49-F238E27FC236}">
                  <a16:creationId xmlns:a16="http://schemas.microsoft.com/office/drawing/2014/main" id="{901A2808-BCD9-ED77-817A-E422E16FCCBE}"/>
                </a:ext>
              </a:extLst>
            </p:cNvPr>
            <p:cNvPicPr>
              <a:picLocks noChangeAspect="1"/>
            </p:cNvPicPr>
            <p:nvPr/>
          </p:nvPicPr>
          <p:blipFill rotWithShape="1">
            <a:blip r:embed="rId13"/>
            <a:srcRect l="3798" r="5696" b="35507"/>
            <a:stretch/>
          </p:blipFill>
          <p:spPr>
            <a:xfrm>
              <a:off x="3566160" y="4470060"/>
              <a:ext cx="640080" cy="398145"/>
            </a:xfrm>
            <a:prstGeom prst="rect">
              <a:avLst/>
            </a:prstGeom>
          </p:spPr>
        </p:pic>
        <p:pic>
          <p:nvPicPr>
            <p:cNvPr id="89" name="Picture 88">
              <a:extLst>
                <a:ext uri="{FF2B5EF4-FFF2-40B4-BE49-F238E27FC236}">
                  <a16:creationId xmlns:a16="http://schemas.microsoft.com/office/drawing/2014/main" id="{4F3756DB-83D8-AAFF-FB61-B2615184926F}"/>
                </a:ext>
              </a:extLst>
            </p:cNvPr>
            <p:cNvPicPr>
              <a:picLocks noChangeAspect="1"/>
            </p:cNvPicPr>
            <p:nvPr/>
          </p:nvPicPr>
          <p:blipFill rotWithShape="1">
            <a:blip r:embed="rId32"/>
            <a:srcRect t="1" r="74843" b="33405"/>
            <a:stretch/>
          </p:blipFill>
          <p:spPr>
            <a:xfrm>
              <a:off x="5577840" y="3165135"/>
              <a:ext cx="2560320" cy="218739"/>
            </a:xfrm>
            <a:prstGeom prst="rect">
              <a:avLst/>
            </a:prstGeom>
          </p:spPr>
        </p:pic>
        <p:pic>
          <p:nvPicPr>
            <p:cNvPr id="90" name="Picture 89">
              <a:extLst>
                <a:ext uri="{FF2B5EF4-FFF2-40B4-BE49-F238E27FC236}">
                  <a16:creationId xmlns:a16="http://schemas.microsoft.com/office/drawing/2014/main" id="{8D19A43D-7E31-D912-D988-BE0759A49600}"/>
                </a:ext>
              </a:extLst>
            </p:cNvPr>
            <p:cNvPicPr>
              <a:picLocks noChangeAspect="1"/>
            </p:cNvPicPr>
            <p:nvPr/>
          </p:nvPicPr>
          <p:blipFill rotWithShape="1">
            <a:blip r:embed="rId33"/>
            <a:srcRect t="1" r="80097" b="36069"/>
            <a:stretch/>
          </p:blipFill>
          <p:spPr>
            <a:xfrm>
              <a:off x="5791200" y="3368939"/>
              <a:ext cx="2103120" cy="218032"/>
            </a:xfrm>
            <a:prstGeom prst="rect">
              <a:avLst/>
            </a:prstGeom>
          </p:spPr>
        </p:pic>
        <p:pic>
          <p:nvPicPr>
            <p:cNvPr id="91" name="Picture 90">
              <a:extLst>
                <a:ext uri="{FF2B5EF4-FFF2-40B4-BE49-F238E27FC236}">
                  <a16:creationId xmlns:a16="http://schemas.microsoft.com/office/drawing/2014/main" id="{214E453C-B711-A79C-E930-727FAFD86564}"/>
                </a:ext>
              </a:extLst>
            </p:cNvPr>
            <p:cNvPicPr>
              <a:picLocks noChangeAspect="1"/>
            </p:cNvPicPr>
            <p:nvPr/>
          </p:nvPicPr>
          <p:blipFill rotWithShape="1">
            <a:blip r:embed="rId34"/>
            <a:srcRect t="1" r="92692" b="36069"/>
            <a:stretch/>
          </p:blipFill>
          <p:spPr>
            <a:xfrm>
              <a:off x="4008120" y="331515"/>
              <a:ext cx="822960" cy="232365"/>
            </a:xfrm>
            <a:prstGeom prst="rect">
              <a:avLst/>
            </a:prstGeom>
          </p:spPr>
        </p:pic>
      </p:grpSp>
    </p:spTree>
    <p:extLst>
      <p:ext uri="{BB962C8B-B14F-4D97-AF65-F5344CB8AC3E}">
        <p14:creationId xmlns:p14="http://schemas.microsoft.com/office/powerpoint/2010/main" val="837523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DDA-47DE-D1FC-13E2-219FF14D8B6E}"/>
              </a:ext>
            </a:extLst>
          </p:cNvPr>
          <p:cNvSpPr>
            <a:spLocks noGrp="1"/>
          </p:cNvSpPr>
          <p:nvPr>
            <p:ph type="title"/>
          </p:nvPr>
        </p:nvSpPr>
        <p:spPr>
          <a:xfrm rot="10800000" flipV="1">
            <a:off x="838200" y="465221"/>
            <a:ext cx="10515600" cy="56147"/>
          </a:xfrm>
        </p:spPr>
        <p:txBody>
          <a:bodyPr>
            <a:normAutofit fontScale="90000"/>
          </a:bodyPr>
          <a:lstStyle/>
          <a:p>
            <a:br>
              <a:rPr lang="en-US" dirty="0"/>
            </a:br>
            <a:r>
              <a:rPr lang="en-US" dirty="0"/>
              <a:t>Important </a:t>
            </a:r>
            <a:endParaRPr lang="en-IN" dirty="0"/>
          </a:p>
        </p:txBody>
      </p:sp>
      <p:sp>
        <p:nvSpPr>
          <p:cNvPr id="3" name="Content Placeholder 2">
            <a:extLst>
              <a:ext uri="{FF2B5EF4-FFF2-40B4-BE49-F238E27FC236}">
                <a16:creationId xmlns:a16="http://schemas.microsoft.com/office/drawing/2014/main" id="{03822139-B095-7177-0C44-01850606598B}"/>
              </a:ext>
            </a:extLst>
          </p:cNvPr>
          <p:cNvSpPr>
            <a:spLocks noGrp="1"/>
          </p:cNvSpPr>
          <p:nvPr>
            <p:ph idx="1"/>
          </p:nvPr>
        </p:nvSpPr>
        <p:spPr>
          <a:xfrm>
            <a:off x="838199" y="1155032"/>
            <a:ext cx="10856495" cy="5021931"/>
          </a:xfrm>
        </p:spPr>
        <p:txBody>
          <a:bodyPr>
            <a:normAutofit fontScale="92500" lnSpcReduction="20000"/>
          </a:bodyPr>
          <a:lstStyle/>
          <a:p>
            <a:r>
              <a:rPr lang="en-US" dirty="0">
                <a:highlight>
                  <a:srgbClr val="00FF00"/>
                </a:highlight>
              </a:rPr>
              <a:t>The 33kv circuit breaker mechanism is designed to close the circuit with in 60-70 m Sec of time when it receives close command and to open the circuit with in 30-40 m Sec of time when it receives trip command from protective relaying system.</a:t>
            </a:r>
          </a:p>
          <a:p>
            <a:r>
              <a:rPr lang="en-US" dirty="0">
                <a:highlight>
                  <a:srgbClr val="FFFF00"/>
                </a:highlight>
              </a:rPr>
              <a:t>The operating sequence of a 33kv circuit breaker is O-0.3s-CO-3min-CO. It indicates that after 1</a:t>
            </a:r>
            <a:r>
              <a:rPr lang="en-US" baseline="30000" dirty="0">
                <a:highlight>
                  <a:srgbClr val="FFFF00"/>
                </a:highlight>
              </a:rPr>
              <a:t>st</a:t>
            </a:r>
            <a:r>
              <a:rPr lang="en-US" dirty="0">
                <a:highlight>
                  <a:srgbClr val="FFFF00"/>
                </a:highlight>
              </a:rPr>
              <a:t> opening operation, the CB mechanism will be ready for close operation with in 300 m sec time and immediately after 2</a:t>
            </a:r>
            <a:r>
              <a:rPr lang="en-US" baseline="30000" dirty="0">
                <a:highlight>
                  <a:srgbClr val="FFFF00"/>
                </a:highlight>
              </a:rPr>
              <a:t>nd</a:t>
            </a:r>
            <a:r>
              <a:rPr lang="en-US" dirty="0">
                <a:highlight>
                  <a:srgbClr val="FFFF00"/>
                </a:highlight>
              </a:rPr>
              <a:t> opening the mechanism requires 3 min time for close operation.</a:t>
            </a:r>
          </a:p>
          <a:p>
            <a:r>
              <a:rPr lang="en-US" dirty="0"/>
              <a:t>Lack of lubrication is one of the cause for sluggish operations of CB. Hence it is mandatory to keep the CB mechanism in perfect lubricated condition periodically to avoid sluggish operations of CB and to maintain closing time and tripping time with in the limits. </a:t>
            </a:r>
          </a:p>
          <a:p>
            <a:r>
              <a:rPr lang="en-US" dirty="0">
                <a:highlight>
                  <a:srgbClr val="FF0000"/>
                </a:highlight>
              </a:rPr>
              <a:t>Note:</a:t>
            </a:r>
          </a:p>
          <a:p>
            <a:r>
              <a:rPr lang="en-US" dirty="0">
                <a:highlight>
                  <a:srgbClr val="FF0000"/>
                </a:highlight>
              </a:rPr>
              <a:t>Too much lubrication may be avoided.</a:t>
            </a:r>
          </a:p>
          <a:p>
            <a:r>
              <a:rPr lang="en-US" dirty="0">
                <a:highlight>
                  <a:srgbClr val="FF0000"/>
                </a:highlight>
              </a:rPr>
              <a:t>Don’t use removed engine oil for lubrication. </a:t>
            </a:r>
          </a:p>
          <a:p>
            <a:endParaRPr lang="en-US" dirty="0"/>
          </a:p>
          <a:p>
            <a:endParaRPr lang="en-US" dirty="0">
              <a:highlight>
                <a:srgbClr val="FFFF00"/>
              </a:highlight>
            </a:endParaRPr>
          </a:p>
          <a:p>
            <a:endParaRPr lang="en-US" dirty="0"/>
          </a:p>
          <a:p>
            <a:endParaRPr lang="en-IN" dirty="0"/>
          </a:p>
        </p:txBody>
      </p:sp>
    </p:spTree>
    <p:extLst>
      <p:ext uri="{BB962C8B-B14F-4D97-AF65-F5344CB8AC3E}">
        <p14:creationId xmlns:p14="http://schemas.microsoft.com/office/powerpoint/2010/main" val="1673248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47FBB-F333-74A3-6B87-9BC86D2D1ACE}"/>
              </a:ext>
            </a:extLst>
          </p:cNvPr>
          <p:cNvSpPr>
            <a:spLocks noGrp="1"/>
          </p:cNvSpPr>
          <p:nvPr>
            <p:ph type="ctrTitle"/>
          </p:nvPr>
        </p:nvSpPr>
        <p:spPr/>
        <p:txBody>
          <a:bodyPr/>
          <a:lstStyle/>
          <a:p>
            <a:r>
              <a:rPr lang="en-US" dirty="0"/>
              <a:t>Thank you one and all</a:t>
            </a:r>
            <a:endParaRPr lang="en-IN" dirty="0"/>
          </a:p>
        </p:txBody>
      </p:sp>
      <p:sp>
        <p:nvSpPr>
          <p:cNvPr id="3" name="Subtitle 2">
            <a:extLst>
              <a:ext uri="{FF2B5EF4-FFF2-40B4-BE49-F238E27FC236}">
                <a16:creationId xmlns:a16="http://schemas.microsoft.com/office/drawing/2014/main" id="{C2DC2EB1-E47C-ABEC-BB8D-640B419FBDB0}"/>
              </a:ext>
            </a:extLst>
          </p:cNvPr>
          <p:cNvSpPr>
            <a:spLocks noGrp="1"/>
          </p:cNvSpPr>
          <p:nvPr>
            <p:ph type="subTitle" idx="1"/>
          </p:nvPr>
        </p:nvSpPr>
        <p:spPr/>
        <p:txBody>
          <a:bodyPr/>
          <a:lstStyle/>
          <a:p>
            <a:r>
              <a:rPr lang="en-US" dirty="0"/>
              <a:t>B </a:t>
            </a:r>
            <a:r>
              <a:rPr lang="en-US" dirty="0" err="1"/>
              <a:t>KameswaraRao</a:t>
            </a:r>
            <a:endParaRPr lang="en-US" dirty="0"/>
          </a:p>
          <a:p>
            <a:r>
              <a:rPr lang="en-US" dirty="0"/>
              <a:t>Executive Engineer</a:t>
            </a:r>
          </a:p>
          <a:p>
            <a:r>
              <a:rPr lang="en-US" dirty="0"/>
              <a:t>MRT &amp; Tr, Srikakulam</a:t>
            </a:r>
            <a:endParaRPr lang="en-IN" dirty="0"/>
          </a:p>
        </p:txBody>
      </p:sp>
    </p:spTree>
    <p:extLst>
      <p:ext uri="{BB962C8B-B14F-4D97-AF65-F5344CB8AC3E}">
        <p14:creationId xmlns:p14="http://schemas.microsoft.com/office/powerpoint/2010/main" val="3533166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20E0-FCBC-29C2-D2D3-20770E86DA9D}"/>
              </a:ext>
            </a:extLst>
          </p:cNvPr>
          <p:cNvSpPr>
            <a:spLocks noGrp="1"/>
          </p:cNvSpPr>
          <p:nvPr>
            <p:ph type="title"/>
          </p:nvPr>
        </p:nvSpPr>
        <p:spPr/>
        <p:txBody>
          <a:bodyPr>
            <a:normAutofit/>
          </a:bodyPr>
          <a:lstStyle/>
          <a:p>
            <a:r>
              <a:rPr lang="en-US" sz="3200" dirty="0">
                <a:latin typeface="+mn-lt"/>
              </a:rPr>
              <a:t>The main parts of operating mechanism of a circuit breaker:</a:t>
            </a:r>
            <a:br>
              <a:rPr lang="en-US" sz="3200" dirty="0">
                <a:latin typeface="+mn-lt"/>
              </a:rPr>
            </a:br>
            <a:endParaRPr lang="en-IN" sz="3200" dirty="0">
              <a:latin typeface="+mn-lt"/>
            </a:endParaRPr>
          </a:p>
        </p:txBody>
      </p:sp>
      <p:sp>
        <p:nvSpPr>
          <p:cNvPr id="3" name="Content Placeholder 2">
            <a:extLst>
              <a:ext uri="{FF2B5EF4-FFF2-40B4-BE49-F238E27FC236}">
                <a16:creationId xmlns:a16="http://schemas.microsoft.com/office/drawing/2014/main" id="{D9D04015-DCF5-C50E-E38C-EC81AF142519}"/>
              </a:ext>
            </a:extLst>
          </p:cNvPr>
          <p:cNvSpPr>
            <a:spLocks noGrp="1"/>
          </p:cNvSpPr>
          <p:nvPr>
            <p:ph idx="1"/>
          </p:nvPr>
        </p:nvSpPr>
        <p:spPr>
          <a:xfrm>
            <a:off x="838200" y="1211179"/>
            <a:ext cx="10515600" cy="4965784"/>
          </a:xfrm>
        </p:spPr>
        <p:txBody>
          <a:bodyPr>
            <a:normAutofit/>
          </a:bodyPr>
          <a:lstStyle/>
          <a:p>
            <a:pPr marL="0" indent="0">
              <a:buNone/>
            </a:pPr>
            <a:r>
              <a:rPr lang="en-US" dirty="0"/>
              <a:t>   1) Close spring with charging mechanism.</a:t>
            </a:r>
          </a:p>
          <a:p>
            <a:pPr marL="0" indent="0">
              <a:spcBef>
                <a:spcPts val="0"/>
              </a:spcBef>
              <a:buNone/>
            </a:pPr>
            <a:r>
              <a:rPr lang="en-US" dirty="0"/>
              <a:t>   2) E</a:t>
            </a:r>
            <a:r>
              <a:rPr lang="en-US" sz="2800" dirty="0">
                <a:latin typeface="+mn-lt"/>
              </a:rPr>
              <a:t>ccentric wheel with cam-roller mechanism with     </a:t>
            </a:r>
          </a:p>
          <a:p>
            <a:pPr marL="0" indent="0">
              <a:spcBef>
                <a:spcPts val="0"/>
              </a:spcBef>
              <a:buNone/>
            </a:pPr>
            <a:r>
              <a:rPr lang="en-US" dirty="0"/>
              <a:t>        </a:t>
            </a:r>
            <a:r>
              <a:rPr lang="en-US" sz="2800" dirty="0">
                <a:latin typeface="+mn-lt"/>
              </a:rPr>
              <a:t>closing latch and close coil assembly.</a:t>
            </a:r>
            <a:br>
              <a:rPr lang="en-US" sz="2800" dirty="0">
                <a:latin typeface="+mn-lt"/>
              </a:rPr>
            </a:br>
            <a:r>
              <a:rPr lang="en-US" dirty="0"/>
              <a:t>   3) Common operating shaft</a:t>
            </a:r>
          </a:p>
          <a:p>
            <a:pPr marL="0" indent="0">
              <a:buNone/>
            </a:pPr>
            <a:r>
              <a:rPr lang="en-US" dirty="0"/>
              <a:t>   4) Trip spring.</a:t>
            </a:r>
          </a:p>
          <a:p>
            <a:pPr marL="0" indent="0">
              <a:buNone/>
            </a:pPr>
            <a:r>
              <a:rPr lang="en-US" dirty="0"/>
              <a:t>   5) Tripping latch mechanism with Trip coil assembly. </a:t>
            </a:r>
          </a:p>
          <a:p>
            <a:pPr marL="0" indent="0">
              <a:buNone/>
            </a:pPr>
            <a:r>
              <a:rPr lang="en-US" dirty="0"/>
              <a:t>   6) Pole base mechanism</a:t>
            </a:r>
          </a:p>
          <a:p>
            <a:pPr marL="0" indent="0">
              <a:buNone/>
            </a:pPr>
            <a:r>
              <a:rPr lang="en-US" dirty="0"/>
              <a:t>   </a:t>
            </a:r>
          </a:p>
        </p:txBody>
      </p:sp>
    </p:spTree>
    <p:extLst>
      <p:ext uri="{BB962C8B-B14F-4D97-AF65-F5344CB8AC3E}">
        <p14:creationId xmlns:p14="http://schemas.microsoft.com/office/powerpoint/2010/main" val="3892161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D21B-4298-F4F4-36BE-93A5B1A27AEE}"/>
              </a:ext>
            </a:extLst>
          </p:cNvPr>
          <p:cNvSpPr>
            <a:spLocks noGrp="1"/>
          </p:cNvSpPr>
          <p:nvPr>
            <p:ph type="title"/>
          </p:nvPr>
        </p:nvSpPr>
        <p:spPr>
          <a:xfrm>
            <a:off x="839788" y="457201"/>
            <a:ext cx="5312359" cy="1171074"/>
          </a:xfrm>
        </p:spPr>
        <p:txBody>
          <a:bodyPr>
            <a:noAutofit/>
          </a:bodyPr>
          <a:lstStyle/>
          <a:p>
            <a:r>
              <a:rPr lang="en-US" sz="2800" dirty="0">
                <a:latin typeface="+mn-lt"/>
              </a:rPr>
              <a:t>1. </a:t>
            </a:r>
            <a:r>
              <a:rPr lang="en-US" sz="2400" dirty="0">
                <a:latin typeface="+mn-lt"/>
              </a:rPr>
              <a:t>Close spring charging mechanism</a:t>
            </a:r>
            <a:br>
              <a:rPr lang="en-US" sz="2400" dirty="0">
                <a:latin typeface="+mn-lt"/>
              </a:rPr>
            </a:br>
            <a:endParaRPr lang="en-IN" sz="2400" dirty="0">
              <a:latin typeface="+mn-lt"/>
            </a:endParaRPr>
          </a:p>
        </p:txBody>
      </p:sp>
      <p:sp>
        <p:nvSpPr>
          <p:cNvPr id="4" name="Text Placeholder 3">
            <a:extLst>
              <a:ext uri="{FF2B5EF4-FFF2-40B4-BE49-F238E27FC236}">
                <a16:creationId xmlns:a16="http://schemas.microsoft.com/office/drawing/2014/main" id="{C102C9C0-3837-5164-A957-6257343C7C0A}"/>
              </a:ext>
            </a:extLst>
          </p:cNvPr>
          <p:cNvSpPr>
            <a:spLocks noGrp="1"/>
          </p:cNvSpPr>
          <p:nvPr>
            <p:ph type="body" sz="half" idx="2"/>
          </p:nvPr>
        </p:nvSpPr>
        <p:spPr>
          <a:xfrm>
            <a:off x="839788" y="1756611"/>
            <a:ext cx="5536949" cy="4572000"/>
          </a:xfrm>
        </p:spPr>
        <p:txBody>
          <a:bodyPr>
            <a:normAutofit/>
          </a:bodyPr>
          <a:lstStyle/>
          <a:p>
            <a:r>
              <a:rPr lang="en-US" sz="2400" dirty="0"/>
              <a:t>A single phase AC/DC series motor is connected to operate the mechanism in auto mode to charge (expand) the close spring. This mechanism can also be operated manually. When close spring fully charged, the state of limit switch will be changed.</a:t>
            </a:r>
          </a:p>
        </p:txBody>
      </p:sp>
      <p:pic>
        <p:nvPicPr>
          <p:cNvPr id="5" name="Content Placeholder 4">
            <a:extLst>
              <a:ext uri="{FF2B5EF4-FFF2-40B4-BE49-F238E27FC236}">
                <a16:creationId xmlns:a16="http://schemas.microsoft.com/office/drawing/2014/main" id="{EE56D0D0-406C-1F00-D8A0-4B9BDE49D42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050505" y="513347"/>
            <a:ext cx="4195010" cy="5983706"/>
          </a:xfrm>
        </p:spPr>
      </p:pic>
    </p:spTree>
    <p:extLst>
      <p:ext uri="{BB962C8B-B14F-4D97-AF65-F5344CB8AC3E}">
        <p14:creationId xmlns:p14="http://schemas.microsoft.com/office/powerpoint/2010/main" val="2293640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C5B2-4C8D-99EC-CBD2-BD675C200D48}"/>
              </a:ext>
            </a:extLst>
          </p:cNvPr>
          <p:cNvSpPr>
            <a:spLocks noGrp="1"/>
          </p:cNvSpPr>
          <p:nvPr>
            <p:ph type="title"/>
          </p:nvPr>
        </p:nvSpPr>
        <p:spPr>
          <a:xfrm>
            <a:off x="839788" y="457200"/>
            <a:ext cx="5833728" cy="1203158"/>
          </a:xfrm>
        </p:spPr>
        <p:txBody>
          <a:bodyPr>
            <a:noAutofit/>
          </a:bodyPr>
          <a:lstStyle/>
          <a:p>
            <a:r>
              <a:rPr lang="en-US" sz="2400" dirty="0">
                <a:latin typeface="+mn-lt"/>
              </a:rPr>
              <a:t>2. Eccentric cam-roller mechanism with </a:t>
            </a:r>
            <a:br>
              <a:rPr lang="en-US" sz="2400" dirty="0">
                <a:latin typeface="+mn-lt"/>
              </a:rPr>
            </a:br>
            <a:r>
              <a:rPr lang="en-US" sz="2400" dirty="0">
                <a:latin typeface="+mn-lt"/>
              </a:rPr>
              <a:t>     closing latch and close coil assembly.</a:t>
            </a:r>
            <a:br>
              <a:rPr lang="en-US" sz="2400" dirty="0">
                <a:latin typeface="+mn-lt"/>
              </a:rPr>
            </a:br>
            <a:endParaRPr lang="en-IN" sz="2400" dirty="0">
              <a:latin typeface="+mn-lt"/>
            </a:endParaRPr>
          </a:p>
        </p:txBody>
      </p:sp>
      <p:pic>
        <p:nvPicPr>
          <p:cNvPr id="6" name="Content Placeholder 5">
            <a:extLst>
              <a:ext uri="{FF2B5EF4-FFF2-40B4-BE49-F238E27FC236}">
                <a16:creationId xmlns:a16="http://schemas.microsoft.com/office/drawing/2014/main" id="{81B42E07-237B-69BA-CC6E-A280178DDF2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451558" y="457200"/>
            <a:ext cx="4251157" cy="5879432"/>
          </a:xfrm>
        </p:spPr>
      </p:pic>
      <p:sp>
        <p:nvSpPr>
          <p:cNvPr id="4" name="Text Placeholder 3">
            <a:extLst>
              <a:ext uri="{FF2B5EF4-FFF2-40B4-BE49-F238E27FC236}">
                <a16:creationId xmlns:a16="http://schemas.microsoft.com/office/drawing/2014/main" id="{DFA7E780-C9A2-FC35-8F1A-B9610CCF08BC}"/>
              </a:ext>
            </a:extLst>
          </p:cNvPr>
          <p:cNvSpPr>
            <a:spLocks noGrp="1"/>
          </p:cNvSpPr>
          <p:nvPr>
            <p:ph type="body" sz="half" idx="2"/>
          </p:nvPr>
        </p:nvSpPr>
        <p:spPr>
          <a:xfrm>
            <a:off x="839787" y="1844841"/>
            <a:ext cx="6435307" cy="4024147"/>
          </a:xfrm>
        </p:spPr>
        <p:txBody>
          <a:bodyPr>
            <a:normAutofit/>
          </a:bodyPr>
          <a:lstStyle/>
          <a:p>
            <a:r>
              <a:rPr lang="en-US" sz="2800" dirty="0"/>
              <a:t>This arrangement will hold the close spring in charged condition. When close coil operates, the close spring will be discharged and due to </a:t>
            </a:r>
            <a:r>
              <a:rPr lang="en-US" sz="2800" dirty="0">
                <a:latin typeface="+mn-lt"/>
              </a:rPr>
              <a:t>eccentric cam-roller operation </a:t>
            </a:r>
            <a:r>
              <a:rPr lang="en-US" sz="2800" dirty="0"/>
              <a:t>the common operating shaft will rotate in pro direction to close the CB. </a:t>
            </a:r>
            <a:endParaRPr lang="en-IN" sz="2800" dirty="0"/>
          </a:p>
        </p:txBody>
      </p:sp>
    </p:spTree>
    <p:extLst>
      <p:ext uri="{BB962C8B-B14F-4D97-AF65-F5344CB8AC3E}">
        <p14:creationId xmlns:p14="http://schemas.microsoft.com/office/powerpoint/2010/main" val="2059665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73D1-DBAF-782F-EA42-2E3E020C70E7}"/>
              </a:ext>
            </a:extLst>
          </p:cNvPr>
          <p:cNvSpPr>
            <a:spLocks noGrp="1"/>
          </p:cNvSpPr>
          <p:nvPr>
            <p:ph type="title"/>
          </p:nvPr>
        </p:nvSpPr>
        <p:spPr>
          <a:xfrm>
            <a:off x="838200" y="216568"/>
            <a:ext cx="10515600" cy="3023937"/>
          </a:xfrm>
        </p:spPr>
        <p:txBody>
          <a:bodyPr>
            <a:noAutofit/>
          </a:bodyPr>
          <a:lstStyle/>
          <a:p>
            <a:r>
              <a:rPr lang="en-US" sz="2400" dirty="0">
                <a:latin typeface="+mn-lt"/>
              </a:rPr>
              <a:t>3.Common operating shaft.</a:t>
            </a:r>
            <a:br>
              <a:rPr lang="en-US" sz="2400" dirty="0">
                <a:latin typeface="+mn-lt"/>
              </a:rPr>
            </a:br>
            <a:br>
              <a:rPr lang="en-US" sz="2400" dirty="0">
                <a:latin typeface="+mn-lt"/>
              </a:rPr>
            </a:br>
            <a:r>
              <a:rPr lang="en-US" sz="2400" dirty="0">
                <a:latin typeface="+mn-lt"/>
              </a:rPr>
              <a:t>When common operating shaft rotates in pro direction, the following mechanical operations will be done:</a:t>
            </a:r>
            <a:br>
              <a:rPr lang="en-US" sz="2400" dirty="0">
                <a:latin typeface="+mn-lt"/>
              </a:rPr>
            </a:br>
            <a:r>
              <a:rPr lang="en-US" sz="2400" dirty="0">
                <a:latin typeface="+mn-lt"/>
              </a:rPr>
              <a:t>a) Circuit breaker will be closed. </a:t>
            </a:r>
            <a:br>
              <a:rPr lang="en-US" sz="2400" dirty="0">
                <a:latin typeface="+mn-lt"/>
              </a:rPr>
            </a:br>
            <a:r>
              <a:rPr lang="en-US" sz="2400" dirty="0">
                <a:latin typeface="+mn-lt"/>
              </a:rPr>
              <a:t>b) Trip spring will be charged and trip latch roller will gets engaged with trip catch.</a:t>
            </a:r>
            <a:br>
              <a:rPr lang="en-US" sz="2400" dirty="0">
                <a:latin typeface="+mn-lt"/>
              </a:rPr>
            </a:br>
            <a:r>
              <a:rPr lang="en-US" sz="2400" dirty="0">
                <a:latin typeface="+mn-lt"/>
              </a:rPr>
              <a:t>c) The status of Auxiliary switch will be changed.</a:t>
            </a:r>
            <a:br>
              <a:rPr lang="en-US" sz="2400" dirty="0">
                <a:latin typeface="+mn-lt"/>
              </a:rPr>
            </a:br>
            <a:endParaRPr lang="en-IN" sz="2400" dirty="0">
              <a:latin typeface="+mn-lt"/>
            </a:endParaRPr>
          </a:p>
        </p:txBody>
      </p:sp>
      <p:pic>
        <p:nvPicPr>
          <p:cNvPr id="5" name="Content Placeholder 4">
            <a:extLst>
              <a:ext uri="{FF2B5EF4-FFF2-40B4-BE49-F238E27FC236}">
                <a16:creationId xmlns:a16="http://schemas.microsoft.com/office/drawing/2014/main" id="{17CB19AD-1CDE-D03F-3D42-C1604BC34D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4716" y="3015916"/>
            <a:ext cx="10002252" cy="3476959"/>
          </a:xfrm>
        </p:spPr>
      </p:pic>
    </p:spTree>
    <p:extLst>
      <p:ext uri="{BB962C8B-B14F-4D97-AF65-F5344CB8AC3E}">
        <p14:creationId xmlns:p14="http://schemas.microsoft.com/office/powerpoint/2010/main" val="1491278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1310</TotalTime>
  <Words>2830</Words>
  <Application>Microsoft Office PowerPoint</Application>
  <PresentationFormat>Widescreen</PresentationFormat>
  <Paragraphs>149</Paragraphs>
  <Slides>55</Slides>
  <Notes>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Arial</vt:lpstr>
      <vt:lpstr>Calibri</vt:lpstr>
      <vt:lpstr>Calibri Light</vt:lpstr>
      <vt:lpstr>Georgia</vt:lpstr>
      <vt:lpstr>Old Standard TT</vt:lpstr>
      <vt:lpstr>Roboto</vt:lpstr>
      <vt:lpstr>Segoe UI</vt:lpstr>
      <vt:lpstr>Times New Roman</vt:lpstr>
      <vt:lpstr>Office Theme</vt:lpstr>
      <vt:lpstr>33kv, 132kv &amp; 220kv circuit breaker mechanism related problems and troubleshooting with practical approach relevant to EHT Sub-stations of APTRANSCO </vt:lpstr>
      <vt:lpstr>Introduction:  In a typical 132/33kv sub-station, the 33kv feeder bay or Power Transformer HV/LV bays consists of Isolators (Iso), Circuit Breaker (CB), Current Transformers (CTs) and lightening arrestors (Las) and control &amp; protective relaying system (C&amp;R panel). This arrangement is for switching operations and to protect the electrical system from damage during high magnitude fault current conditions. </vt:lpstr>
      <vt:lpstr>PowerPoint Presentation</vt:lpstr>
      <vt:lpstr>       33kv Circuit breaker </vt:lpstr>
      <vt:lpstr>33kv, BHEL make, PVN36 type Circuit breaker:                  Operating mechanism                                     Pole and base mechanism </vt:lpstr>
      <vt:lpstr>The main parts of operating mechanism of a circuit breaker: </vt:lpstr>
      <vt:lpstr>1. Close spring charging mechanism </vt:lpstr>
      <vt:lpstr>2. Eccentric cam-roller mechanism with       closing latch and close coil assembly. </vt:lpstr>
      <vt:lpstr>3.Common operating shaft.  When common operating shaft rotates in pro direction, the following mechanical operations will be done: a) Circuit breaker will be closed.  b) Trip spring will be charged and trip latch roller will gets engaged with trip catch. c) The status of Auxiliary switch will be changed. </vt:lpstr>
      <vt:lpstr>4. Tripping spring. </vt:lpstr>
      <vt:lpstr>5. Tripping latch mechanism with Trip coil assembly. </vt:lpstr>
      <vt:lpstr>6.Pole base mechanism.</vt:lpstr>
      <vt:lpstr>Circuit Breaker maintenance</vt:lpstr>
      <vt:lpstr>Physical verification of main operating mechanism</vt:lpstr>
      <vt:lpstr>Closing spring:  Lubricate the hinges and apply grease on closing spring to avoid rusting.</vt:lpstr>
      <vt:lpstr>Close latch lubrication</vt:lpstr>
      <vt:lpstr>Tripping spring:</vt:lpstr>
      <vt:lpstr>Trip latch lubrication</vt:lpstr>
      <vt:lpstr>Eccentric cam-roller operating  mechanism lubrication</vt:lpstr>
      <vt:lpstr>Common operating shaft lubrication</vt:lpstr>
      <vt:lpstr>Lubrication of pole base mechanism</vt:lpstr>
      <vt:lpstr>Lubrication of pole base mechanism</vt:lpstr>
      <vt:lpstr>Lubrication of pole base mechanism</vt:lpstr>
      <vt:lpstr>33kv BHEL make, PVN36 type Vacuum Circuit Breaker</vt:lpstr>
      <vt:lpstr>Each pole consists of 2 nos. porcelain insulators. Top one is interrupter unit consists vacuum bottle inside and bottom one is support insulator consists insulated pull rod inside. The support insulator along with insulated pull rod provides proper isolation to live contacts from earth.</vt:lpstr>
      <vt:lpstr>Physical verification of pole </vt:lpstr>
      <vt:lpstr>If abnormal temperature is sensed across interrupter unit, it may be due to internal loose connection. Then try this method.</vt:lpstr>
      <vt:lpstr> 3.Lock the support pin then                                4. Remove top plate bolt &amp; Nuts       remove the main nut </vt:lpstr>
      <vt:lpstr>                5. Open the top plate                            6.clean vacuum bottle top contact and                                                                                        clean the copper bush then refix. Apply                                                                                        Teflon tape on main support pin to avoid                                                                                        entry of moisture</vt:lpstr>
      <vt:lpstr>7. Rejoin the top plate with proper gasket arrangement then fix the       main nut and tighten properly then fix the check nut and tighten      properly. Finally close the top cap. Note: Don’t try to open top plate during low ambient temperature condition.</vt:lpstr>
      <vt:lpstr>If the problem continues, then open the pole. The detailed view of internal arrangement of a 33kv pole of BHEL make, PVN36 type VCB</vt:lpstr>
      <vt:lpstr>Trouble shooting: 1</vt:lpstr>
      <vt:lpstr>Trouble shooting: 2</vt:lpstr>
      <vt:lpstr>Checking of alignment of CB:1</vt:lpstr>
      <vt:lpstr>Checking of alignment of CB: 2</vt:lpstr>
      <vt:lpstr>Limit switch</vt:lpstr>
      <vt:lpstr>Auxiliary switch.</vt:lpstr>
      <vt:lpstr>Anti-pumping relay: The anti-pumping  relay or anti-hunting relay is a device in circuit-breaker whose function is to prevent multiple closing operations of breaker during SOTF condition, which can damage the closing mechanism of the breaker. Anti-Pump relay also provides protection from repeated closing operations in the event breaker TNC switch gets jammed in the close position. The effect of continuous closing of circuit breaker is called breaker hunting effect. </vt:lpstr>
      <vt:lpstr>Schematic diagram of Anti-pumping relay in closing circuit of Circuit Breaker</vt:lpstr>
      <vt:lpstr>Comparison of Circuit breaker performance with and without Anti-pumping relay</vt:lpstr>
      <vt:lpstr>TNC switch and Local Remote switch</vt:lpstr>
      <vt:lpstr>Study of electrical close circuit of 33kv Vacuum Circuit Breaker</vt:lpstr>
      <vt:lpstr>Study of electrical close circuit of 33kv Vacuum Circuit Breaker</vt:lpstr>
      <vt:lpstr>Study of electrical close circuit of 33kv Vacuum Circuit Breaker</vt:lpstr>
      <vt:lpstr>Study of electrical close circuit of 33kv Vacuum Circuit Breaker</vt:lpstr>
      <vt:lpstr>Study of electrical close circuit of 33kv Vacuum Circuit Breaker</vt:lpstr>
      <vt:lpstr>Study of electrical close circuit of 33kv Vacuum Circuit Breaker</vt:lpstr>
      <vt:lpstr>Study of electrical close circuit of 33kv Vacuum Circuit Breaker</vt:lpstr>
      <vt:lpstr>Study of electrical trip circuit of 33kv Vacuum Circuit Breaker</vt:lpstr>
      <vt:lpstr>Study of electrical trip circuit of 33kv Vacuum Circuit Breaker</vt:lpstr>
      <vt:lpstr>Study of electrical trip circuit of 33kv Vacuum Circuit Breaker</vt:lpstr>
      <vt:lpstr>Study of electrical trip circuit of 33kv Vacuum Circuit Breaker</vt:lpstr>
      <vt:lpstr>Study of electrical trip circuit of 33kv Vacuum Circuit Breaker</vt:lpstr>
      <vt:lpstr> Important </vt:lpstr>
      <vt:lpstr>Thank you one and all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kameswararao bandaru</dc:creator>
  <cp:lastModifiedBy>kameswararao bandaru</cp:lastModifiedBy>
  <cp:revision>172</cp:revision>
  <dcterms:created xsi:type="dcterms:W3CDTF">2023-01-18T18:11:43Z</dcterms:created>
  <dcterms:modified xsi:type="dcterms:W3CDTF">2023-10-02T12:32:56Z</dcterms:modified>
</cp:coreProperties>
</file>