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519" r:id="rId3"/>
    <p:sldId id="566" r:id="rId4"/>
    <p:sldId id="567" r:id="rId5"/>
    <p:sldId id="568" r:id="rId6"/>
    <p:sldId id="569" r:id="rId7"/>
    <p:sldId id="5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1008A-E734-4246-884B-B5EEC1A11D19}" type="datetimeFigureOut">
              <a:rPr lang="en-IN" smtClean="0"/>
              <a:t>17-10-2023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E8249-E697-47F8-BA89-8C751B510A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7948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>
            <a:extLst>
              <a:ext uri="{FF2B5EF4-FFF2-40B4-BE49-F238E27FC236}">
                <a16:creationId xmlns:a16="http://schemas.microsoft.com/office/drawing/2014/main" id="{5BF3BC7E-1AB4-47F5-8BA8-2EF0C619C92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  <a:buClrTx/>
              <a:buFontTx/>
              <a:buNone/>
            </a:pPr>
            <a:fld id="{21C90098-AA6A-4DFA-A547-8E60C413304F}" type="slidenum">
              <a:rPr lang="en-US" altLang="en-US">
                <a:latin typeface="Arial" panose="020B0604020202020204" pitchFamily="34" charset="0"/>
              </a:rPr>
              <a:pPr>
                <a:spcBef>
                  <a:spcPts val="13"/>
                </a:spcBef>
                <a:buClrTx/>
                <a:buFontTx/>
                <a:buNone/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9379" name="Rectangle 1">
            <a:extLst>
              <a:ext uri="{FF2B5EF4-FFF2-40B4-BE49-F238E27FC236}">
                <a16:creationId xmlns:a16="http://schemas.microsoft.com/office/drawing/2014/main" id="{5D63E594-1F6D-4945-9996-D7F3821006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solidFill>
            <a:srgbClr val="FFFFFF"/>
          </a:solidFill>
          <a:ln/>
        </p:spPr>
      </p:sp>
      <p:sp>
        <p:nvSpPr>
          <p:cNvPr id="229380" name="Rectangle 2">
            <a:extLst>
              <a:ext uri="{FF2B5EF4-FFF2-40B4-BE49-F238E27FC236}">
                <a16:creationId xmlns:a16="http://schemas.microsoft.com/office/drawing/2014/main" id="{FF34ECB7-00E6-4CEF-BEEB-40A42FF842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60D04-015C-466B-A5B7-AD3AA8D87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7BEB84-8A23-4348-B420-B5FBDDE7E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563F0-94CD-4F84-8305-95A0472F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52A3-25F8-4ADF-BF20-94565D58325D}" type="datetimeFigureOut">
              <a:rPr lang="en-IN" smtClean="0"/>
              <a:t>17-10-2023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5517-DCA1-416D-BBAA-8329F636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11A08-590E-445B-A79D-D36B5B5B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778-B680-474E-9927-A5FC454D10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52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80DC4-C042-4AB0-96DE-DADE18EF6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DCFB38-7D2D-4231-9B1B-85898EF64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5F7AF-E54B-4562-A9AC-006F467FB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52A3-25F8-4ADF-BF20-94565D58325D}" type="datetimeFigureOut">
              <a:rPr lang="en-IN" smtClean="0"/>
              <a:t>17-10-2023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9F387-3610-43BB-A67F-D279D70FD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2C03A-A90D-4121-8F8E-E38D297AB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778-B680-474E-9927-A5FC454D10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988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64415C-9EFF-4AF1-8588-93A8851744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D382C1-F9F7-4A47-818C-CC4E08C04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F6E38-555D-41C9-A71B-DDB97ECBD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52A3-25F8-4ADF-BF20-94565D58325D}" type="datetimeFigureOut">
              <a:rPr lang="en-IN" smtClean="0"/>
              <a:t>17-10-2023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B4392-4A8D-4858-B0DD-B3F5D923B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673C1-BC16-4839-8174-B883F04E4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778-B680-474E-9927-A5FC454D10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672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37EA1-4531-417F-8B02-E73A81AFA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31817-215B-4B69-BEFD-49F5740FF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7AA63-91D6-43D9-A18E-6081F108F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52A3-25F8-4ADF-BF20-94565D58325D}" type="datetimeFigureOut">
              <a:rPr lang="en-IN" smtClean="0"/>
              <a:t>17-10-2023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25882-83BE-45C1-89BC-C33F24EB6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FECE1-483B-4667-98F0-79EA9EBF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778-B680-474E-9927-A5FC454D10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908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4A7F1-0670-415F-BA4D-0B1E5828A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6BB69-ECC4-49D9-9795-E62A4DC04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671F5-CADA-425A-B9A7-E7FF1D80A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52A3-25F8-4ADF-BF20-94565D58325D}" type="datetimeFigureOut">
              <a:rPr lang="en-IN" smtClean="0"/>
              <a:t>17-10-2023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6E8B0-CF09-4685-A609-72CF8973D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3495A-3423-47E2-B98B-23F414A45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778-B680-474E-9927-A5FC454D10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1746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B062-7C36-4124-902B-2C71BDDA9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8E446-36CD-4720-9CD5-3700DAC82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29C2E-F698-43EF-B295-BDFC04286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76537-A5DC-4AF9-9920-E753341A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52A3-25F8-4ADF-BF20-94565D58325D}" type="datetimeFigureOut">
              <a:rPr lang="en-IN" smtClean="0"/>
              <a:t>17-10-2023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EF510-08EB-458F-8CFF-2AA67E635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BD132-5968-4C9C-85D2-BDF34A057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778-B680-474E-9927-A5FC454D10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135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22F36-CB12-4B6E-A84A-051D880BE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14670-60A7-4B39-BBFB-5098A52F2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4545AC-360C-4095-8ABC-8A9F5000C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8A840-F203-4B34-9487-7739DCB922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382A03-90AE-4C2E-B6C6-E9631918F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C787E-1ABE-4004-AA4F-E3E8C7599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52A3-25F8-4ADF-BF20-94565D58325D}" type="datetimeFigureOut">
              <a:rPr lang="en-IN" smtClean="0"/>
              <a:t>17-10-2023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B2D183-AB11-4E69-9826-534263181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A6F74C-934B-4472-A68B-284436E29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778-B680-474E-9927-A5FC454D10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213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DBECF-0CFF-4610-87F1-3EBDD1654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0779B-6F0A-4335-9FE8-ED6DA20AB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52A3-25F8-4ADF-BF20-94565D58325D}" type="datetimeFigureOut">
              <a:rPr lang="en-IN" smtClean="0"/>
              <a:t>17-10-2023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07BEC2-4CC5-4545-9705-BFEA420AE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2CCB01-91EF-4308-8F0B-E118A3B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778-B680-474E-9927-A5FC454D10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2551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7C9970-B1F5-481C-8FD1-4FC82464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52A3-25F8-4ADF-BF20-94565D58325D}" type="datetimeFigureOut">
              <a:rPr lang="en-IN" smtClean="0"/>
              <a:t>17-10-2023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ACDE1-50C8-44D4-971D-DE3EA127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3B544-7644-42FE-B37F-48886E58F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778-B680-474E-9927-A5FC454D10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95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BAB5D-678D-4A39-98CA-45A107545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DB3E6-4D07-405E-B658-3ECDA9F58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787C38-B335-4801-BCCA-33F4DDBE8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CB5A7-084A-40CE-BB77-084C2B94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52A3-25F8-4ADF-BF20-94565D58325D}" type="datetimeFigureOut">
              <a:rPr lang="en-IN" smtClean="0"/>
              <a:t>17-10-2023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F1FD0-F1FF-4463-BD8A-F809C53E4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6305F-DF31-4B19-B160-6FB34D91A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778-B680-474E-9927-A5FC454D10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821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87ED-51E6-434A-8437-DABD68C3F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EE8B77-4223-4DCC-954E-1883882AEE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807142-1F5E-4F50-97C1-85B8248FB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18A06-7491-450B-A018-D452A65D5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52A3-25F8-4ADF-BF20-94565D58325D}" type="datetimeFigureOut">
              <a:rPr lang="en-IN" smtClean="0"/>
              <a:t>17-10-2023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45FF5D-13FB-4807-9ACE-693DA1C7E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5DF9B7-E014-4023-8ABE-C597FE6D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778-B680-474E-9927-A5FC454D10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994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ED3167-67F1-48B3-B691-B463F98B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50DB3-7B69-47E9-BA96-81CEB7B95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0C230-1557-4E99-B6C7-F097036AF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352A3-25F8-4ADF-BF20-94565D58325D}" type="datetimeFigureOut">
              <a:rPr lang="en-IN" smtClean="0"/>
              <a:t>17-10-2023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9F4D4-E268-44FF-B1B7-9A9D57C68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D9EBF-1C8B-4BB9-80AD-67F073564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9F778-B680-474E-9927-A5FC454D10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136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84DF7-B28A-4004-B716-C3F00C73B5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DC7EA-0E6C-48FA-8C76-7DAD1C8EBC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4434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ext Box 1">
            <a:extLst>
              <a:ext uri="{FF2B5EF4-FFF2-40B4-BE49-F238E27FC236}">
                <a16:creationId xmlns:a16="http://schemas.microsoft.com/office/drawing/2014/main" id="{3A649F8A-20DE-4F67-9637-32D22BE49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130426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</a:pPr>
            <a:endParaRPr lang="en-US" altLang="en-US"/>
          </a:p>
        </p:txBody>
      </p:sp>
      <p:sp>
        <p:nvSpPr>
          <p:cNvPr id="228355" name="Text Box 2">
            <a:extLst>
              <a:ext uri="{FF2B5EF4-FFF2-40B4-BE49-F238E27FC236}">
                <a16:creationId xmlns:a16="http://schemas.microsoft.com/office/drawing/2014/main" id="{4DA8B771-576F-44C6-A324-63AD7C4D2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</a:pPr>
            <a:endParaRPr lang="en-US" altLang="en-US"/>
          </a:p>
        </p:txBody>
      </p:sp>
      <p:pic>
        <p:nvPicPr>
          <p:cNvPr id="228356" name="Picture 3">
            <a:extLst>
              <a:ext uri="{FF2B5EF4-FFF2-40B4-BE49-F238E27FC236}">
                <a16:creationId xmlns:a16="http://schemas.microsoft.com/office/drawing/2014/main" id="{800FF3D8-99D2-4E4F-B7F9-17C627B33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14" y="0"/>
            <a:ext cx="7127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8357" name="Picture 4">
            <a:extLst>
              <a:ext uri="{FF2B5EF4-FFF2-40B4-BE49-F238E27FC236}">
                <a16:creationId xmlns:a16="http://schemas.microsoft.com/office/drawing/2014/main" id="{BEA0F64A-1B67-497E-9C52-7EC7E35E8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-182563"/>
            <a:ext cx="9525000" cy="714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8358" name="Picture 5">
            <a:extLst>
              <a:ext uri="{FF2B5EF4-FFF2-40B4-BE49-F238E27FC236}">
                <a16:creationId xmlns:a16="http://schemas.microsoft.com/office/drawing/2014/main" id="{B60BFED0-9DA7-4C43-B20B-663127071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5576"/>
            <a:ext cx="6096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8359" name="Rectangle 6">
            <a:extLst>
              <a:ext uri="{FF2B5EF4-FFF2-40B4-BE49-F238E27FC236}">
                <a16:creationId xmlns:a16="http://schemas.microsoft.com/office/drawing/2014/main" id="{3008ED50-0DC5-4BC5-BECA-A4CD8AD34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475" y="293688"/>
            <a:ext cx="77724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ts val="8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Font typeface="Times New Roman" panose="02020603050405020304" pitchFamily="18" charset="0"/>
              <a:buNone/>
            </a:pPr>
            <a:r>
              <a:rPr lang="en-US" altLang="en-US" sz="2400" b="1" u="sng">
                <a:solidFill>
                  <a:srgbClr val="FF0000"/>
                </a:solidFill>
              </a:rPr>
              <a:t>CASE STUDY-23……</a:t>
            </a:r>
            <a:endParaRPr lang="en-IN" altLang="en-US" sz="2400" u="sng">
              <a:solidFill>
                <a:srgbClr val="FF0000"/>
              </a:solidFill>
            </a:endParaRPr>
          </a:p>
        </p:txBody>
      </p:sp>
      <p:sp>
        <p:nvSpPr>
          <p:cNvPr id="228360" name="Text Box 7">
            <a:extLst>
              <a:ext uri="{FF2B5EF4-FFF2-40B4-BE49-F238E27FC236}">
                <a16:creationId xmlns:a16="http://schemas.microsoft.com/office/drawing/2014/main" id="{0F00676D-6B96-4577-A14C-B8C9A9C24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214" y="6400800"/>
            <a:ext cx="407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8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spcBef>
                <a:spcPts val="13"/>
              </a:spcBef>
              <a:buClrTx/>
              <a:buNone/>
            </a:pPr>
            <a:fld id="{7DC711DE-0741-4345-B92D-C1D77A31ADD2}" type="slidenum">
              <a:rPr lang="en-US" altLang="en-US" sz="1400"/>
              <a:pPr algn="r">
                <a:spcBef>
                  <a:spcPts val="13"/>
                </a:spcBef>
                <a:buClrTx/>
                <a:buNone/>
              </a:pPr>
              <a:t>2</a:t>
            </a:fld>
            <a:endParaRPr lang="en-US" altLang="en-US" sz="1400"/>
          </a:p>
        </p:txBody>
      </p:sp>
      <p:sp>
        <p:nvSpPr>
          <p:cNvPr id="228361" name="Rectangle 9">
            <a:extLst>
              <a:ext uri="{FF2B5EF4-FFF2-40B4-BE49-F238E27FC236}">
                <a16:creationId xmlns:a16="http://schemas.microsoft.com/office/drawing/2014/main" id="{B1604E0C-D725-47D8-87C4-9723DED79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</a:pPr>
            <a:endParaRPr lang="en-US" altLang="en-US"/>
          </a:p>
        </p:txBody>
      </p:sp>
      <p:sp>
        <p:nvSpPr>
          <p:cNvPr id="228362" name="Rectangle 10">
            <a:extLst>
              <a:ext uri="{FF2B5EF4-FFF2-40B4-BE49-F238E27FC236}">
                <a16:creationId xmlns:a16="http://schemas.microsoft.com/office/drawing/2014/main" id="{CEB23DFB-520F-49B3-B58F-E127C22FF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613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</a:pPr>
            <a:endParaRPr lang="en-US" altLang="en-US"/>
          </a:p>
        </p:txBody>
      </p:sp>
      <p:sp>
        <p:nvSpPr>
          <p:cNvPr id="228363" name="Rectangle 11">
            <a:extLst>
              <a:ext uri="{FF2B5EF4-FFF2-40B4-BE49-F238E27FC236}">
                <a16:creationId xmlns:a16="http://schemas.microsoft.com/office/drawing/2014/main" id="{A73BF48C-A5CB-4D71-8522-E8A08C801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5013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</a:pPr>
            <a:endParaRPr lang="en-US" altLang="en-US"/>
          </a:p>
        </p:txBody>
      </p:sp>
      <p:sp>
        <p:nvSpPr>
          <p:cNvPr id="5132" name="Rectangle 12">
            <a:extLst>
              <a:ext uri="{FF2B5EF4-FFF2-40B4-BE49-F238E27FC236}">
                <a16:creationId xmlns:a16="http://schemas.microsoft.com/office/drawing/2014/main" id="{1A84658F-1CC1-47A8-A64B-48B420501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757238"/>
            <a:ext cx="8686800" cy="57785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 marL="457200" indent="-457200">
              <a:spcBef>
                <a:spcPts val="8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indent="0" algn="just">
              <a:buNone/>
              <a:defRPr/>
            </a:pPr>
            <a:r>
              <a:rPr lang="en-US" sz="2400" b="1" dirty="0">
                <a:solidFill>
                  <a:srgbClr val="C00000"/>
                </a:solidFill>
              </a:rPr>
              <a:t>Replacement of 50MVA PTR LV Circuit Breakers at 132KV SS Chilakaluripet duly bypassing the existing LV VCB by forming the LV Auxiliary Bus</a:t>
            </a:r>
          </a:p>
          <a:p>
            <a:pPr marL="0" indent="0" algn="just">
              <a:buNone/>
              <a:defRPr/>
            </a:pPr>
            <a:r>
              <a:rPr lang="en-US" sz="2400" u="sng" dirty="0">
                <a:solidFill>
                  <a:srgbClr val="FF0000"/>
                </a:solidFill>
              </a:rPr>
              <a:t>Action taken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7030A0"/>
                </a:solidFill>
              </a:rPr>
              <a:t>We have taken our own time for new foundation for new BHEL make VCB.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7030A0"/>
                </a:solidFill>
              </a:rPr>
              <a:t>After complete curing, LC was taken for few hours and Aux. Bus was removed. New VCB was erected and wiring completed.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7030A0"/>
                </a:solidFill>
              </a:rPr>
              <a:t>After conducting the pre-commissioning tests and restoring the Normalcy in protection, new LV VCB was taken into service.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7030A0"/>
                </a:solidFill>
              </a:rPr>
              <a:t>In the same manner, LV VCB of the other PTR was also replaced.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402" name="Object 1">
            <a:extLst>
              <a:ext uri="{FF2B5EF4-FFF2-40B4-BE49-F238E27FC236}">
                <a16:creationId xmlns:a16="http://schemas.microsoft.com/office/drawing/2014/main" id="{7B16AB15-4E19-4A56-89F5-8EF5507446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22426" y="98426"/>
          <a:ext cx="9045575" cy="675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0" imgH="0" progId="Acrobat.Document.DC">
                  <p:embed/>
                </p:oleObj>
              </mc:Choice>
              <mc:Fallback>
                <p:oleObj name="Acrobat Document" r:id="rId3" imgW="0" imgH="0" progId="Acrobat.Document.DC">
                  <p:embed/>
                  <p:pic>
                    <p:nvPicPr>
                      <p:cNvPr id="230402" name="Object 1">
                        <a:extLst>
                          <a:ext uri="{FF2B5EF4-FFF2-40B4-BE49-F238E27FC236}">
                            <a16:creationId xmlns:a16="http://schemas.microsoft.com/office/drawing/2014/main" id="{7B16AB15-4E19-4A56-89F5-8EF5507446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426" y="98426"/>
                        <a:ext cx="9045575" cy="675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1">
            <a:extLst>
              <a:ext uri="{FF2B5EF4-FFF2-40B4-BE49-F238E27FC236}">
                <a16:creationId xmlns:a16="http://schemas.microsoft.com/office/drawing/2014/main" id="{A7FF65E1-11AF-4474-AB9D-755426836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9296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B1F264-22B8-4CAA-9C3D-EAEFC3E30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9" y="874643"/>
            <a:ext cx="5022806" cy="57398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8E5041-162D-41EE-AC47-734A4A42C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426" y="556590"/>
            <a:ext cx="4399955" cy="591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64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6F4D64-5207-404E-81EA-E2605567D5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411" y="639950"/>
            <a:ext cx="3316590" cy="5578100"/>
          </a:xfrm>
          <a:prstGeom prst="rect">
            <a:avLst/>
          </a:prstGeom>
        </p:spPr>
      </p:pic>
      <p:pic>
        <p:nvPicPr>
          <p:cNvPr id="4" name="WhatsApp Video 2023-10-17 at 6.03.36 PM">
            <a:hlinkClick r:id="" action="ppaction://media"/>
            <a:extLst>
              <a:ext uri="{FF2B5EF4-FFF2-40B4-BE49-F238E27FC236}">
                <a16:creationId xmlns:a16="http://schemas.microsoft.com/office/drawing/2014/main" id="{CDBEE9AB-4D9D-434D-8637-C97B5D45F54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61753" y="679705"/>
            <a:ext cx="4792386" cy="58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7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hatsApp Video 2023-10-17 at 6.03.36 PM">
            <a:hlinkClick r:id="" action="ppaction://media"/>
            <a:extLst>
              <a:ext uri="{FF2B5EF4-FFF2-40B4-BE49-F238E27FC236}">
                <a16:creationId xmlns:a16="http://schemas.microsoft.com/office/drawing/2014/main" id="{895F09F7-E5F1-4F0D-AFDA-3C62E9FACA1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2614" y="248478"/>
            <a:ext cx="4792386" cy="5864087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C7CAAC-FF84-4B3E-814A-0809736F7B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645" y="248478"/>
            <a:ext cx="4161415" cy="559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0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Widescreen</PresentationFormat>
  <Paragraphs>9</Paragraphs>
  <Slides>7</Slides>
  <Notes>1</Notes>
  <HiddenSlides>0</HiddenSlides>
  <MMClips>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Microsoft YaHei</vt:lpstr>
      <vt:lpstr>Arial</vt:lpstr>
      <vt:lpstr>Calibri</vt:lpstr>
      <vt:lpstr>Calibri Light</vt:lpstr>
      <vt:lpstr>Times New Roman</vt:lpstr>
      <vt:lpstr>Wingdings</vt:lpstr>
      <vt:lpstr>Office Theme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Vineela</dc:creator>
  <cp:lastModifiedBy>p Vineela</cp:lastModifiedBy>
  <cp:revision>1</cp:revision>
  <dcterms:created xsi:type="dcterms:W3CDTF">2023-10-17T14:43:53Z</dcterms:created>
  <dcterms:modified xsi:type="dcterms:W3CDTF">2023-10-17T14:44:12Z</dcterms:modified>
</cp:coreProperties>
</file>